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Gioca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0924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0000"/>
                          </a:solidFill>
                        </a:rPr>
                        <a:t>Gioca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1567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schiaccia il pulsante </a:t>
                      </a:r>
                      <a:r>
                        <a:rPr lang="it-IT" baseline="0" dirty="0" smtClean="0"/>
                        <a:t>Gioca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Elevatissima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può </a:t>
                      </a:r>
                      <a:r>
                        <a:rPr lang="it-IT" baseline="0" dirty="0" smtClean="0"/>
                        <a:t>giocare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esser</a:t>
                      </a:r>
                      <a:r>
                        <a:rPr lang="it-IT" baseline="0" dirty="0" smtClean="0"/>
                        <a:t>e loggato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avvia un quiz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872152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schiaccia</a:t>
                      </a:r>
                      <a:r>
                        <a:rPr lang="it-IT" baseline="0" dirty="0" smtClean="0"/>
                        <a:t> il </a:t>
                      </a:r>
                      <a:r>
                        <a:rPr lang="it-IT" baseline="0" dirty="0" smtClean="0"/>
                        <a:t>pulsante gioca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</a:t>
                      </a:r>
                      <a:r>
                        <a:rPr lang="it-IT" baseline="0" dirty="0" smtClean="0"/>
                        <a:t>apre la schermata </a:t>
                      </a:r>
                      <a:r>
                        <a:rPr lang="it-IT" baseline="0" dirty="0" smtClean="0"/>
                        <a:t>di selezione dei quiz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</a:t>
                      </a:r>
                      <a:r>
                        <a:rPr lang="it-IT" baseline="0" dirty="0" smtClean="0"/>
                        <a:t>seleziona un quiz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quiz si avvia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Al termine del quiz viene assegnato il punteggio all’utente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L’utente non termina il quiz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Non viene assegnato il punteggio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Ritorna al </a:t>
                      </a:r>
                      <a:r>
                        <a:rPr lang="it-IT" baseline="0" smtClean="0"/>
                        <a:t>punto 2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112</Words>
  <Application>Microsoft Office PowerPoint</Application>
  <PresentationFormat>Personalizzato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Gioca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9</cp:revision>
  <dcterms:created xsi:type="dcterms:W3CDTF">2019-11-14T16:15:42Z</dcterms:created>
  <dcterms:modified xsi:type="dcterms:W3CDTF">2019-12-13T09:13:46Z</dcterms:modified>
</cp:coreProperties>
</file>