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1" roundtripDataSignature="AMtx7mgGgEWjKaPDGzD8YqKG1aqHJcfs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75E486-9FD1-4493-90AB-B85B4352F166}">
  <a:tblStyle styleId="{5B75E486-9FD1-4493-90AB-B85B4352F16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br>
              <a:rPr lang="it-IT" dirty="0">
                <a:solidFill>
                  <a:srgbClr val="FFFFFF"/>
                </a:solidFill>
              </a:rPr>
            </a:br>
            <a:r>
              <a:rPr lang="it-IT" dirty="0">
                <a:solidFill>
                  <a:srgbClr val="FFFFFF"/>
                </a:solidFill>
              </a:rPr>
              <a:t>vede statistiche di  utilizzo</a:t>
            </a:r>
            <a:br>
              <a:rPr lang="it-IT" dirty="0">
                <a:solidFill>
                  <a:srgbClr val="FFFFFF"/>
                </a:solidFill>
              </a:rPr>
            </a:br>
            <a:endParaRPr dirty="0">
              <a:solidFill>
                <a:srgbClr val="FFFFFF"/>
              </a:solidFill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it-IT">
                <a:solidFill>
                  <a:srgbClr val="FFFFFF"/>
                </a:solidFill>
              </a:rPr>
              <a:t>Use Cases for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Informazioni generali</a:t>
            </a:r>
            <a:endParaRPr/>
          </a:p>
        </p:txBody>
      </p:sp>
      <p:graphicFrame>
        <p:nvGraphicFramePr>
          <p:cNvPr id="93" name="Google Shape;93;p2"/>
          <p:cNvGraphicFramePr/>
          <p:nvPr>
            <p:extLst>
              <p:ext uri="{D42A27DB-BD31-4B8C-83A1-F6EECF244321}">
                <p14:modId xmlns:p14="http://schemas.microsoft.com/office/powerpoint/2010/main" val="727091362"/>
              </p:ext>
            </p:extLst>
          </p:nvPr>
        </p:nvGraphicFramePr>
        <p:xfrm>
          <a:off x="838200" y="1825625"/>
          <a:ext cx="10515600" cy="3236040"/>
        </p:xfrm>
        <a:graphic>
          <a:graphicData uri="http://schemas.openxmlformats.org/drawingml/2006/table">
            <a:tbl>
              <a:tblPr firstCol="1" bandRow="1">
                <a:noFill/>
                <a:tableStyleId>{5B75E486-9FD1-4493-90AB-B85B4352F166}</a:tableStyleId>
              </a:tblPr>
              <a:tblGrid>
                <a:gridCol w="248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/>
                        <a:t>ID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019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Titolo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Vede statistiche di utilizzo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Versione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1.0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Data ultima revisione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 ultima revisione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Riferimenti e documenti collegati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 err="1"/>
                        <a:t>UseCase.mdj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Note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94" name="Google Shape;94;p2" descr="Informazion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41858" y="96156"/>
            <a:ext cx="1750142" cy="1750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Attivazione</a:t>
            </a:r>
            <a:endParaRPr/>
          </a:p>
        </p:txBody>
      </p:sp>
      <p:graphicFrame>
        <p:nvGraphicFramePr>
          <p:cNvPr id="100" name="Google Shape;100;p3"/>
          <p:cNvGraphicFramePr/>
          <p:nvPr>
            <p:extLst>
              <p:ext uri="{D42A27DB-BD31-4B8C-83A1-F6EECF244321}">
                <p14:modId xmlns:p14="http://schemas.microsoft.com/office/powerpoint/2010/main" val="3231779777"/>
              </p:ext>
            </p:extLst>
          </p:nvPr>
        </p:nvGraphicFramePr>
        <p:xfrm>
          <a:off x="838200" y="1825625"/>
          <a:ext cx="10515600" cy="2595950"/>
        </p:xfrm>
        <a:graphic>
          <a:graphicData uri="http://schemas.openxmlformats.org/drawingml/2006/table">
            <a:tbl>
              <a:tblPr firstCol="1" bandRow="1">
                <a:noFill/>
                <a:tableStyleId>{5B75E486-9FD1-4493-90AB-B85B4352F166}</a:tableStyleId>
              </a:tblPr>
              <a:tblGrid>
                <a:gridCol w="286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Trigger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ha premuto sul pulsante ‘vedi statistiche di utilizzo ‘ 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Frequenza di utilizzo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Media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Benefici organizzativi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Può controllare il successo del applicazione 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Attore principale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Amministratore 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Attori secondari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Pre condizioni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L’amministratore  ha inserito le sue credenziali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Post condizioni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1" name="Google Shape;101;p3" descr="Alta tensio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82865" y="-1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Svolgimento</a:t>
            </a:r>
            <a:endParaRPr/>
          </a:p>
        </p:txBody>
      </p:sp>
      <p:graphicFrame>
        <p:nvGraphicFramePr>
          <p:cNvPr id="107" name="Google Shape;107;p4"/>
          <p:cNvGraphicFramePr/>
          <p:nvPr>
            <p:extLst>
              <p:ext uri="{D42A27DB-BD31-4B8C-83A1-F6EECF244321}">
                <p14:modId xmlns:p14="http://schemas.microsoft.com/office/powerpoint/2010/main" val="3060810001"/>
              </p:ext>
            </p:extLst>
          </p:nvPr>
        </p:nvGraphicFramePr>
        <p:xfrm>
          <a:off x="838200" y="1825625"/>
          <a:ext cx="10515600" cy="2687350"/>
        </p:xfrm>
        <a:graphic>
          <a:graphicData uri="http://schemas.openxmlformats.org/drawingml/2006/table">
            <a:tbl>
              <a:tblPr firstCol="1" bandRow="1">
                <a:noFill/>
                <a:tableStyleId>{5B75E486-9FD1-4493-90AB-B85B4352F166}</a:tableStyleId>
              </a:tblPr>
              <a:tblGrid>
                <a:gridCol w="268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principale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+mj-lt"/>
                        <a:buAutoNum type="arabicPeriod"/>
                      </a:pPr>
                      <a:r>
                        <a:rPr lang="it-IT" sz="1800" dirty="0"/>
                        <a:t>L’amministratore dalla pagina di home  preme il bottone ‘statistiche di utilizzo ’</a:t>
                      </a:r>
                    </a:p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+mj-lt"/>
                        <a:buAutoNum type="arabicPeriod"/>
                      </a:pPr>
                      <a:r>
                        <a:rPr lang="it-IT" sz="1800" dirty="0"/>
                        <a:t>Gli si apre una schermata con le varie statistiche </a:t>
                      </a:r>
                    </a:p>
                    <a:p>
                      <a:pPr marL="1143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+mj-lt"/>
                        <a:buNone/>
                      </a:pPr>
                      <a:endParaRPr lang="it-IT" sz="1800" u="sng" dirty="0"/>
                    </a:p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endParaRPr lang="it-IT" sz="1800" u="none" dirty="0"/>
                    </a:p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Alternativo 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Flusso eccezionale 1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sng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8" name="Google Shape;108;p4" descr="Flusso di lavor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82865" y="-2459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106</Words>
  <Application>Microsoft Office PowerPoint</Application>
  <PresentationFormat>Widescreen</PresentationFormat>
  <Paragraphs>35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di Office</vt:lpstr>
      <vt:lpstr> vede statistiche di  utilizzo 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Aggiungi un Amico</dc:title>
  <dc:creator>Andrea Colleoni</dc:creator>
  <cp:lastModifiedBy>c.candalino@campus.unimib.it</cp:lastModifiedBy>
  <cp:revision>6</cp:revision>
  <dcterms:created xsi:type="dcterms:W3CDTF">2019-11-14T16:15:42Z</dcterms:created>
  <dcterms:modified xsi:type="dcterms:W3CDTF">2019-12-14T15:06:18Z</dcterms:modified>
</cp:coreProperties>
</file>