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xmlns="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xmlns="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xmlns="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xmlns="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xmlns="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xmlns="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xmlns="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xmlns="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xmlns="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xmlns="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xmlns="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xmlns="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xmlns="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xmlns="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Gestire l’account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472650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:a16="http://schemas.microsoft.com/office/drawing/2014/main" xmlns="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:a16="http://schemas.microsoft.com/office/drawing/2014/main" xmlns="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Gestire l’account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:a16="http://schemas.microsoft.com/office/drawing/2014/main" xmlns="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059791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:a16="http://schemas.microsoft.com/office/drawing/2014/main" xmlns="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:a16="http://schemas.microsoft.com/office/drawing/2014/main" xmlns="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preme il pulsante per entrare nella gestione dell’account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Medio-bassa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può</a:t>
                      </a:r>
                      <a:r>
                        <a:rPr lang="it-IT" baseline="0" dirty="0" smtClean="0"/>
                        <a:t> modificare i dati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aver</a:t>
                      </a:r>
                      <a:r>
                        <a:rPr lang="it-IT" baseline="0" dirty="0" smtClean="0"/>
                        <a:t> effettuato il login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aver modificato i dati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:a16="http://schemas.microsoft.com/office/drawing/2014/main" xmlns="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xmlns="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843290"/>
              </p:ext>
            </p:extLst>
          </p:nvPr>
        </p:nvGraphicFramePr>
        <p:xfrm>
          <a:off x="838200" y="1825625"/>
          <a:ext cx="10515600" cy="35661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:a16="http://schemas.microsoft.com/office/drawing/2014/main" xmlns="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:a16="http://schemas.microsoft.com/office/drawing/2014/main" xmlns="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</a:t>
                      </a:r>
                      <a:r>
                        <a:rPr lang="it-IT" dirty="0" smtClean="0"/>
                        <a:t>schiaccia il pulsante per accedere</a:t>
                      </a:r>
                      <a:r>
                        <a:rPr lang="it-IT" baseline="0" dirty="0" smtClean="0"/>
                        <a:t> alla gestione profilo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gestione profilo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può modificare le voci del profilo (username, email, password)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L’utente conferma la modifica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verifica i dati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database si aggiorna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L’utente esce senza confermare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Nessun dato viene modificato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Ritorno alla homepage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it-IT" baseline="0" dirty="0" smtClean="0"/>
                        <a:t>I nuovi dati non sono validi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dirty="0" smtClean="0"/>
                        <a:t>Viene mostrato un messaggio di errore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it-IT" baseline="0" smtClean="0"/>
                        <a:t>Ritorno al punto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:a16="http://schemas.microsoft.com/office/drawing/2014/main" xmlns="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148</Words>
  <Application>Microsoft Office PowerPoint</Application>
  <PresentationFormat>Personalizzato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Gestire l’account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ProSMART</cp:lastModifiedBy>
  <cp:revision>7</cp:revision>
  <dcterms:created xsi:type="dcterms:W3CDTF">2019-11-14T16:15:42Z</dcterms:created>
  <dcterms:modified xsi:type="dcterms:W3CDTF">2019-12-12T13:50:04Z</dcterms:modified>
</cp:coreProperties>
</file>