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/>
            </a:r>
            <a:br>
              <a:rPr lang="it-IT" dirty="0" smtClean="0">
                <a:solidFill>
                  <a:srgbClr val="FFFFFF"/>
                </a:solidFill>
              </a:rPr>
            </a:br>
            <a:r>
              <a:rPr lang="it-IT" dirty="0" smtClean="0">
                <a:solidFill>
                  <a:srgbClr val="FFFFFF"/>
                </a:solidFill>
              </a:rPr>
              <a:t>Password Dimenticata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15533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Password Dimenticata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Matteo Conti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96200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guest </a:t>
                      </a:r>
                      <a:r>
                        <a:rPr lang="it-IT" baseline="0" dirty="0" smtClean="0"/>
                        <a:t>schiaccia il pulsante password dimenticata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Bassa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guest può modificare la</a:t>
                      </a:r>
                      <a:r>
                        <a:rPr lang="it-IT" baseline="0" dirty="0" smtClean="0"/>
                        <a:t> password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Guest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guest</a:t>
                      </a:r>
                      <a:r>
                        <a:rPr lang="it-IT" dirty="0" smtClean="0"/>
                        <a:t> ha</a:t>
                      </a:r>
                      <a:r>
                        <a:rPr lang="it-IT" baseline="0" dirty="0" smtClean="0"/>
                        <a:t> un account registrato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guest</a:t>
                      </a:r>
                      <a:r>
                        <a:rPr lang="it-IT" baseline="0" dirty="0" smtClean="0"/>
                        <a:t> ha resettato la password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65093"/>
              </p:ext>
            </p:extLst>
          </p:nvPr>
        </p:nvGraphicFramePr>
        <p:xfrm>
          <a:off x="838200" y="1825625"/>
          <a:ext cx="10515600" cy="439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guest schiaccia il pulsante Ho dimenticato la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chiesta la mail del guest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controlla che la mail sia associata a un account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generato un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associato all’account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inviato un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alla mail del guest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guest inserisce il </a:t>
                      </a:r>
                      <a:r>
                        <a:rPr lang="it-IT" baseline="0" dirty="0" err="1" smtClean="0"/>
                        <a:t>token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guest inserisce la nuova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La password viene cambiata sul database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cancella il </a:t>
                      </a:r>
                      <a:r>
                        <a:rPr lang="it-IT" baseline="0" dirty="0" err="1" smtClean="0"/>
                        <a:t>token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manda una mail per avvisare del </a:t>
                      </a:r>
                      <a:r>
                        <a:rPr lang="it-IT" baseline="0" smtClean="0"/>
                        <a:t>cambiamento avvenuto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</a:t>
                      </a:r>
                      <a:r>
                        <a:rPr lang="it-IT" baseline="0" dirty="0" smtClean="0"/>
                        <a:t> dati non sono validi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Viene mostrato un messaggio di errore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 punto 2 (se la mail non è valida) o al punto 6 (se il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smtClean="0"/>
                        <a:t> non è valido)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186</Words>
  <Application>Microsoft Office PowerPoint</Application>
  <PresentationFormat>Personalizzato</PresentationFormat>
  <Paragraphs>47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 Password Dimenticata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7</cp:revision>
  <dcterms:created xsi:type="dcterms:W3CDTF">2019-11-14T16:15:42Z</dcterms:created>
  <dcterms:modified xsi:type="dcterms:W3CDTF">2019-12-13T11:47:32Z</dcterms:modified>
</cp:coreProperties>
</file>