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GgEWjKaPDGzD8YqKG1aqHJcfs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75E486-9FD1-4493-90AB-B85B4352F166}">
  <a:tblStyle styleId="{5B75E486-9FD1-4493-90AB-B85B4352F1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Genera i quiz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{5B75E486-9FD1-4493-90AB-B85B4352F166}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015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GeneraQuiz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1.0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UseCase.mdj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{5B75E486-9FD1-4493-90AB-B85B4352F166}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</a:t>
                      </a:r>
                      <a:r>
                        <a:rPr lang="it-IT" sz="1800"/>
                        <a:t> </a:t>
                      </a:r>
                      <a:r>
                        <a:rPr lang="it-IT" sz="1800"/>
                        <a:t>seleziona il quiz da giocare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Elevata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Permette all’utente di effettuare sempre quiz diversi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deve scegliere di fare il quiz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può fare il quiz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{5B75E486-9FD1-4493-90AB-B85B4352F166}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sceglie di giocare al quiz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Il sistema riceve la richiesta dell’utente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Il sistema sceglie il quiz da far fare all’utente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gioca al quiz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