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FFFF"/>
                </a:solidFill>
              </a:rPr>
              <a:t>Logout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036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Logout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825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apre l’applicazione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Elevatissima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È</a:t>
                      </a:r>
                      <a:r>
                        <a:rPr lang="it-IT" baseline="0" dirty="0" smtClean="0"/>
                        <a:t> più facile accedere a tutte le funzioni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aver</a:t>
                      </a:r>
                      <a:r>
                        <a:rPr lang="it-IT" baseline="0" dirty="0" smtClean="0"/>
                        <a:t> effettuato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può accedere alle funzioni disponibili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515575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effettua il login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schiaccia il tasto della homepage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Ritorno</a:t>
                      </a:r>
                      <a:r>
                        <a:rPr lang="it-IT" baseline="0" dirty="0" smtClean="0"/>
                        <a:t> a 2</a:t>
                      </a:r>
                    </a:p>
                    <a:p>
                      <a:pPr marL="0" indent="0">
                        <a:buNone/>
                      </a:pPr>
                      <a:endParaRPr lang="it-IT" baseline="0" dirty="0" smtClean="0"/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Le credenziali dell’utente sono salvate</a:t>
                      </a:r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1. </a:t>
                      </a:r>
                      <a:r>
                        <a:rPr lang="it-IT" baseline="0" smtClean="0"/>
                        <a:t>Punto 2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101</Words>
  <Application>Microsoft Office PowerPoint</Application>
  <PresentationFormat>Personalizzato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Logout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7</cp:revision>
  <dcterms:created xsi:type="dcterms:W3CDTF">2019-11-14T16:15:42Z</dcterms:created>
  <dcterms:modified xsi:type="dcterms:W3CDTF">2019-12-12T13:54:24Z</dcterms:modified>
</cp:coreProperties>
</file>