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/>
            </a:r>
            <a:br>
              <a:rPr lang="it-IT" dirty="0" smtClean="0">
                <a:solidFill>
                  <a:srgbClr val="FFFFFF"/>
                </a:solidFill>
              </a:rPr>
            </a:br>
            <a:r>
              <a:rPr lang="it-IT" dirty="0" err="1" smtClean="0">
                <a:solidFill>
                  <a:srgbClr val="FFFFFF"/>
                </a:solidFill>
              </a:rPr>
              <a:t>Signup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8104595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002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Signup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UseCase.mdj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063875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</a:t>
                      </a:r>
                      <a:r>
                        <a:rPr lang="it-IT" baseline="0" dirty="0" smtClean="0"/>
                        <a:t> schiaccia il pulsante di </a:t>
                      </a:r>
                      <a:r>
                        <a:rPr lang="it-IT" baseline="0" dirty="0" err="1" smtClean="0"/>
                        <a:t>signup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Bassa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Viene registrato un nuovo utente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Guest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non deve essere già registrato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</a:t>
                      </a:r>
                      <a:r>
                        <a:rPr lang="it-IT" baseline="0" dirty="0" smtClean="0"/>
                        <a:t> può accedere all’applicazione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385392"/>
              </p:ext>
            </p:extLst>
          </p:nvPr>
        </p:nvGraphicFramePr>
        <p:xfrm>
          <a:off x="838200" y="1825625"/>
          <a:ext cx="10515600" cy="32969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L’utente schiaccia</a:t>
                      </a:r>
                      <a:r>
                        <a:rPr lang="it-IT" baseline="0" dirty="0" smtClean="0"/>
                        <a:t> il pulsante di </a:t>
                      </a:r>
                      <a:r>
                        <a:rPr lang="it-IT" baseline="0" dirty="0" err="1" smtClean="0"/>
                        <a:t>signup</a:t>
                      </a:r>
                      <a:endParaRPr lang="it-IT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Si apre la schermata per inserire le credenziali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L’utente inserisce le credenziali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sistema </a:t>
                      </a:r>
                      <a:r>
                        <a:rPr lang="it-IT" baseline="0" dirty="0" smtClean="0"/>
                        <a:t>verifica se le credenziali esistono già</a:t>
                      </a:r>
                      <a:endParaRPr lang="it-IT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Le credenziali dell’utente vengono salvate nel database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Viene inviata una mail per avvisare dell’avvenuta iscrizione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Avviene il login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</a:t>
                      </a:r>
                      <a:r>
                        <a:rPr lang="it-IT" baseline="0" dirty="0" smtClean="0"/>
                        <a:t> dati non sono validi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Viene mostrato un messaggio di errore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Ritorno al punto 2</a:t>
                      </a:r>
                      <a:endParaRPr lang="it-IT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131</Words>
  <Application>Microsoft Office PowerPoint</Application>
  <PresentationFormat>Personalizzato</PresentationFormat>
  <Paragraphs>43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 Signup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ProSMART</cp:lastModifiedBy>
  <cp:revision>5</cp:revision>
  <dcterms:created xsi:type="dcterms:W3CDTF">2019-11-14T16:15:42Z</dcterms:created>
  <dcterms:modified xsi:type="dcterms:W3CDTF">2019-12-12T13:34:32Z</dcterms:modified>
</cp:coreProperties>
</file>