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/>
            </a:r>
            <a:br>
              <a:rPr lang="it-IT" dirty="0" smtClean="0">
                <a:solidFill>
                  <a:srgbClr val="FFFFFF"/>
                </a:solidFill>
              </a:rPr>
            </a:br>
            <a:r>
              <a:rPr lang="it-IT" dirty="0" smtClean="0">
                <a:solidFill>
                  <a:srgbClr val="FFFFFF"/>
                </a:solidFill>
              </a:rPr>
              <a:t>Vedere la homepage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972762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Vedere la homepage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88259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apre l’applicazione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Elevatissima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È</a:t>
                      </a:r>
                      <a:r>
                        <a:rPr lang="it-IT" baseline="0" dirty="0" smtClean="0"/>
                        <a:t> più facile accedere a tutte le funzioni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</a:t>
                      </a:r>
                      <a:r>
                        <a:rPr lang="it-IT" dirty="0" smtClean="0"/>
                        <a:t>deve aver</a:t>
                      </a:r>
                      <a:r>
                        <a:rPr lang="it-IT" baseline="0" dirty="0" smtClean="0"/>
                        <a:t> effettuato il 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può accedere </a:t>
                      </a:r>
                      <a:r>
                        <a:rPr lang="it-IT" baseline="0" dirty="0" smtClean="0"/>
                        <a:t>alle funzioni disponibili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515575"/>
              </p:ext>
            </p:extLst>
          </p:nvPr>
        </p:nvGraphicFramePr>
        <p:xfrm>
          <a:off x="838200" y="1825625"/>
          <a:ext cx="10515600" cy="2473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</a:t>
                      </a:r>
                      <a:r>
                        <a:rPr lang="it-IT" dirty="0" smtClean="0"/>
                        <a:t>effettua il login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Si apre </a:t>
                      </a:r>
                      <a:r>
                        <a:rPr lang="it-IT" baseline="0" dirty="0" smtClean="0"/>
                        <a:t>la homepage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schiaccia il tasto della homepage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dirty="0" smtClean="0"/>
                        <a:t>Ritorno</a:t>
                      </a:r>
                      <a:r>
                        <a:rPr lang="it-IT" baseline="0" dirty="0" smtClean="0"/>
                        <a:t> a 2</a:t>
                      </a:r>
                    </a:p>
                    <a:p>
                      <a:pPr marL="0" indent="0">
                        <a:buNone/>
                      </a:pPr>
                      <a:endParaRPr lang="it-IT" baseline="0" dirty="0" smtClean="0"/>
                    </a:p>
                    <a:p>
                      <a:pPr marL="0" indent="0">
                        <a:buNone/>
                      </a:pPr>
                      <a:r>
                        <a:rPr lang="it-IT" baseline="0" dirty="0" smtClean="0"/>
                        <a:t>Le credenziali dell’utente sono salvate</a:t>
                      </a:r>
                    </a:p>
                    <a:p>
                      <a:pPr marL="0" indent="0">
                        <a:buNone/>
                      </a:pPr>
                      <a:r>
                        <a:rPr lang="it-IT" baseline="0" dirty="0" smtClean="0"/>
                        <a:t>1. </a:t>
                      </a:r>
                      <a:r>
                        <a:rPr lang="it-IT" baseline="0" smtClean="0"/>
                        <a:t>Punto 2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102</Words>
  <Application>Microsoft Office PowerPoint</Application>
  <PresentationFormat>Personalizzato</PresentationFormat>
  <Paragraphs>40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 Vedere la homepage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6</cp:revision>
  <dcterms:created xsi:type="dcterms:W3CDTF">2019-11-14T16:15:42Z</dcterms:created>
  <dcterms:modified xsi:type="dcterms:W3CDTF">2019-12-12T13:41:14Z</dcterms:modified>
</cp:coreProperties>
</file>