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vmxc3xgJwyBJT4OookOSahgj8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80E6858-17AD-4EB7-BFA8-E259357A9330}">
  <a:tblStyle styleId="{A80E6858-17AD-4EB7-BFA8-E259357A933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1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9840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3045375" y="2043675"/>
            <a:ext cx="6516900" cy="20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/>
            </a:r>
            <a:br>
              <a:rPr lang="it-IT">
                <a:solidFill>
                  <a:srgbClr val="FFFFFF"/>
                </a:solidFill>
              </a:rPr>
            </a:br>
            <a:r>
              <a:rPr lang="it-IT">
                <a:solidFill>
                  <a:srgbClr val="FFFFFF"/>
                </a:solidFill>
              </a:rPr>
              <a:t>GestionePagamenti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Cases for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generali+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38200" y="1825625"/>
          <a:ext cx="10515600" cy="3236040"/>
        </p:xfrm>
        <a:graphic>
          <a:graphicData uri="http://schemas.openxmlformats.org/drawingml/2006/table">
            <a:tbl>
              <a:tblPr firstCol="1" bandRow="1">
                <a:noFill/>
                <a:tableStyleId>{A80E6858-17AD-4EB7-BFA8-E259357A9330}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/>
                        <a:t>ID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013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GestionePagamenti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1.0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UseCase.mdj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94" name="Google Shape;94;p2" descr="Informazion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>
            <p:extLst>
              <p:ext uri="{D42A27DB-BD31-4B8C-83A1-F6EECF244321}">
                <p14:modId xmlns:p14="http://schemas.microsoft.com/office/powerpoint/2010/main" val="512392375"/>
              </p:ext>
            </p:extLst>
          </p:nvPr>
        </p:nvGraphicFramePr>
        <p:xfrm>
          <a:off x="838200" y="1825625"/>
          <a:ext cx="10515600" cy="2590870"/>
        </p:xfrm>
        <a:graphic>
          <a:graphicData uri="http://schemas.openxmlformats.org/drawingml/2006/table">
            <a:tbl>
              <a:tblPr firstCol="1" bandRow="1">
                <a:noFill/>
                <a:tableStyleId>{A80E6858-17AD-4EB7-BFA8-E259357A9330}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Trigger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L’utente conferma il pagamento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smtClean="0"/>
                        <a:t>Media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L’utente può avere delle ricompense utili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Sistema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L’utente deve avere effettuato un pagamento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Il sistema riceve il pagamento dall’utente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101" name="Google Shape;101;p3" descr="Alta tensi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85825" y="4811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>
            <p:extLst>
              <p:ext uri="{D42A27DB-BD31-4B8C-83A1-F6EECF244321}">
                <p14:modId xmlns:p14="http://schemas.microsoft.com/office/powerpoint/2010/main" val="139826487"/>
              </p:ext>
            </p:extLst>
          </p:nvPr>
        </p:nvGraphicFramePr>
        <p:xfrm>
          <a:off x="838200" y="1825625"/>
          <a:ext cx="10515600" cy="3566190"/>
        </p:xfrm>
        <a:graphic>
          <a:graphicData uri="http://schemas.openxmlformats.org/drawingml/2006/table">
            <a:tbl>
              <a:tblPr firstCol="1" bandRow="1">
                <a:noFill/>
                <a:tableStyleId>{A80E6858-17AD-4EB7-BFA8-E259357A9330}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Flusso principale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L’utente inserisce le credenziali del pagamento</a:t>
                      </a:r>
                      <a:endParaRPr sz="180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L’utente invia la richiesta di pagamento</a:t>
                      </a:r>
                      <a:endParaRPr sz="180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Il sistema lo riceve</a:t>
                      </a:r>
                      <a:endParaRPr sz="180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Il sistema verifica la validità del pagamento</a:t>
                      </a:r>
                      <a:endParaRPr sz="180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Il sistema lo memorizza nel db</a:t>
                      </a:r>
                      <a:endParaRPr sz="180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Il sistema invia un messaggio all’utente con la conferma del pagamento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Le credenziali non sono valide</a:t>
                      </a:r>
                      <a:endParaRPr dirty="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 dirty="0"/>
                        <a:t>Mostra messaggio</a:t>
                      </a:r>
                      <a:endParaRPr dirty="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 dirty="0"/>
                        <a:t>Ritorna al punto 1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smtClean="0"/>
                        <a:t>Il pagamento</a:t>
                      </a:r>
                      <a:r>
                        <a:rPr lang="it-IT" sz="1800" baseline="0" dirty="0" smtClean="0"/>
                        <a:t> viene rifiutato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800" baseline="0" dirty="0" smtClean="0"/>
                        <a:t>Mostra messaggio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800" baseline="0" dirty="0" smtClean="0"/>
                        <a:t>Ritorna al punto 1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108" name="Google Shape;108;p4" descr="Flusso di lavor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Personalizzato</PresentationFormat>
  <Paragraphs>45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 GestionePagamenti</vt:lpstr>
      <vt:lpstr>Informazioni generali+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GestionePagamenti</dc:title>
  <dc:creator>Andrea Colleoni</dc:creator>
  <cp:lastModifiedBy>ProSMART</cp:lastModifiedBy>
  <cp:revision>2</cp:revision>
  <dcterms:created xsi:type="dcterms:W3CDTF">2019-11-14T16:15:42Z</dcterms:created>
  <dcterms:modified xsi:type="dcterms:W3CDTF">2019-12-12T16:49:22Z</dcterms:modified>
</cp:coreProperties>
</file>