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Accedere alle FAQ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29595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Accedere alle FAQ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30745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preme il pulsante per le FAQ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evita di contattare</a:t>
                      </a:r>
                      <a:r>
                        <a:rPr lang="it-IT" baseline="0" dirty="0" smtClean="0"/>
                        <a:t> l’assistenza per problemi comuni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un problema comune di facile soluzione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visualizzare le FAQ per cercare la risposta al suo problema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45456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preme</a:t>
                      </a:r>
                      <a:r>
                        <a:rPr lang="it-IT" baseline="0" dirty="0" smtClean="0"/>
                        <a:t> il pulsante delle FAQ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pagina delle FAQ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103</Words>
  <Application>Microsoft Office PowerPoint</Application>
  <PresentationFormat>Personalizzato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Accedere alle FAQ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10</cp:revision>
  <dcterms:created xsi:type="dcterms:W3CDTF">2019-11-14T16:15:42Z</dcterms:created>
  <dcterms:modified xsi:type="dcterms:W3CDTF">2019-12-12T16:50:38Z</dcterms:modified>
</cp:coreProperties>
</file>