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42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Creare le classifiche</a:t>
            </a:r>
            <a:br>
              <a:rPr lang="it-IT" dirty="0" smtClean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87098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Creare le classifiche</a:t>
                      </a:r>
                      <a:br>
                        <a:rPr lang="it-IT" dirty="0" smtClean="0">
                          <a:solidFill>
                            <a:srgbClr val="000000"/>
                          </a:solidFill>
                        </a:rPr>
                      </a:b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594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Ad</a:t>
                      </a:r>
                      <a:r>
                        <a:rPr lang="it-IT" baseline="0" dirty="0" smtClean="0"/>
                        <a:t> ogni ora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elevata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usufruire della classifica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Gli utenti devono</a:t>
                      </a:r>
                      <a:r>
                        <a:rPr lang="it-IT" baseline="0" dirty="0" smtClean="0"/>
                        <a:t> sfidarsi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Il sistema</a:t>
                      </a:r>
                      <a:r>
                        <a:rPr lang="it-IT" baseline="0" dirty="0" smtClean="0"/>
                        <a:t> fornisce le classifiche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93407"/>
              </p:ext>
            </p:extLst>
          </p:nvPr>
        </p:nvGraphicFramePr>
        <p:xfrm>
          <a:off x="838200" y="1825625"/>
          <a:ext cx="10515600" cy="1925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Ad ogni ora si avvia </a:t>
                      </a:r>
                      <a:r>
                        <a:rPr lang="it-IT" baseline="0" smtClean="0"/>
                        <a:t>il </a:t>
                      </a:r>
                      <a:r>
                        <a:rPr lang="it-IT" baseline="0" smtClean="0"/>
                        <a:t>processo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elabora i dati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 risultati vengono mostrati agli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 ci sono dati</a:t>
                      </a:r>
                      <a:endParaRPr lang="it-IT" baseline="0" dirty="0" smtClean="0"/>
                    </a:p>
                    <a:p>
                      <a:r>
                        <a:rPr lang="it-IT" baseline="0" dirty="0" smtClean="0"/>
                        <a:t>1. Viene mostrato un messaggio </a:t>
                      </a:r>
                      <a:r>
                        <a:rPr lang="it-IT" baseline="0" smtClean="0"/>
                        <a:t>di errore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103</Words>
  <Application>Microsoft Macintosh PowerPoint</Application>
  <PresentationFormat>Custom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Creare le classifiche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11</cp:revision>
  <dcterms:created xsi:type="dcterms:W3CDTF">2019-11-14T16:15:42Z</dcterms:created>
  <dcterms:modified xsi:type="dcterms:W3CDTF">2019-12-12T15:30:43Z</dcterms:modified>
</cp:coreProperties>
</file>