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896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Sfida altro </a:t>
            </a:r>
            <a:r>
              <a:rPr lang="it-IT" dirty="0" smtClean="0">
                <a:solidFill>
                  <a:srgbClr val="FFFFFF"/>
                </a:solidFill>
              </a:rPr>
              <a:t>utente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311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Sfida altro</a:t>
                      </a:r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 utente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91934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</a:t>
                      </a:r>
                      <a:r>
                        <a:rPr lang="it-IT" baseline="0" dirty="0" smtClean="0"/>
                        <a:t>per giocare con un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</a:t>
                      </a:r>
                      <a:r>
                        <a:rPr lang="it-IT" dirty="0" err="1" smtClean="0"/>
                        <a:t>puo</a:t>
                      </a:r>
                      <a:r>
                        <a:rPr lang="it-IT" dirty="0" smtClean="0"/>
                        <a:t> giocare</a:t>
                      </a:r>
                      <a:r>
                        <a:rPr lang="it-IT" baseline="0" dirty="0" smtClean="0"/>
                        <a:t> con gli altri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deve esser</a:t>
                      </a:r>
                      <a:r>
                        <a:rPr lang="it-IT" baseline="0" dirty="0" smtClean="0"/>
                        <a:t>e 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gioca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03847"/>
              </p:ext>
            </p:extLst>
          </p:nvPr>
        </p:nvGraphicFramePr>
        <p:xfrm>
          <a:off x="838200" y="1825625"/>
          <a:ext cx="10515600" cy="30175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di </a:t>
                      </a:r>
                      <a:r>
                        <a:rPr lang="it-IT" baseline="0" dirty="0" smtClean="0"/>
                        <a:t>play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per </a:t>
                      </a:r>
                      <a:r>
                        <a:rPr lang="it-IT" baseline="0" dirty="0" smtClean="0"/>
                        <a:t>giocare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</a:t>
                      </a:r>
                      <a:r>
                        <a:rPr lang="it-IT" baseline="0" dirty="0" smtClean="0"/>
                        <a:t>gioca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se le </a:t>
                      </a:r>
                      <a:r>
                        <a:rPr lang="it-IT" baseline="0" dirty="0" smtClean="0"/>
                        <a:t>risposte sono corrette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 risultati vengono salvati nel database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decretato il vincitore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abbandona</a:t>
                      </a:r>
                      <a:r>
                        <a:rPr lang="it-IT" baseline="0" dirty="0" smtClean="0"/>
                        <a:t> la partita</a:t>
                      </a:r>
                      <a:endParaRPr lang="it-IT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L’utente che resta online viene decretato vincitore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Non ci sono utenti disponibili</a:t>
                      </a:r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1. Si propone la sfida alla </a:t>
                      </a:r>
                      <a:r>
                        <a:rPr lang="it-IT" baseline="0" smtClean="0"/>
                        <a:t>cpu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134</Words>
  <Application>Microsoft Macintosh PowerPoint</Application>
  <PresentationFormat>Custom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Sfida altro utente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7</cp:revision>
  <dcterms:created xsi:type="dcterms:W3CDTF">2019-11-14T16:15:42Z</dcterms:created>
  <dcterms:modified xsi:type="dcterms:W3CDTF">2019-12-12T14:30:01Z</dcterms:modified>
</cp:coreProperties>
</file>