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EC039-E182-44B4-802F-60B3AD7631F8}" v="3" dt="2019-11-14T16:17:1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3" d="100"/>
          <a:sy n="123" d="100"/>
        </p:scale>
        <p:origin x="-424" y="-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microsoft.com/office/2015/10/relationships/revisionInfo" Target="revisionInfo.xml"/><Relationship Id="rId1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olleoni" userId="a4a3c13351eda8d9" providerId="LiveId" clId="{DBBEC039-E182-44B4-802F-60B3AD7631F8}"/>
    <pc:docChg chg="undo custSel mod modSld">
      <pc:chgData name="Andrea Colleoni" userId="a4a3c13351eda8d9" providerId="LiveId" clId="{DBBEC039-E182-44B4-802F-60B3AD7631F8}" dt="2019-11-14T16:17:23.582" v="12" actId="14100"/>
      <pc:docMkLst>
        <pc:docMk/>
      </pc:docMkLst>
      <pc:sldChg chg="addSp modSp mod setBg">
        <pc:chgData name="Andrea Colleoni" userId="a4a3c13351eda8d9" providerId="LiveId" clId="{DBBEC039-E182-44B4-802F-60B3AD7631F8}" dt="2019-11-14T16:15:42.128" v="2" actId="26606"/>
        <pc:sldMkLst>
          <pc:docMk/>
          <pc:sldMk cId="1037378304" sldId="256"/>
        </pc:sldMkLst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2" creationId="{DCBAC149-DB9F-4874-BC24-7F077AA4B78D}"/>
          </ac:spMkLst>
        </pc:spChg>
        <pc:spChg chg="mo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3" creationId="{B9F686C4-B595-4CDD-8233-91A53C48A369}"/>
          </ac:spMkLst>
        </pc:spChg>
        <pc:spChg chg="add">
          <ac:chgData name="Andrea Colleoni" userId="a4a3c13351eda8d9" providerId="LiveId" clId="{DBBEC039-E182-44B4-802F-60B3AD7631F8}" dt="2019-11-14T16:15:42.128" v="2" actId="26606"/>
          <ac:spMkLst>
            <pc:docMk/>
            <pc:sldMk cId="1037378304" sldId="256"/>
            <ac:spMk id="8" creationId="{23962611-DFD5-4092-AAFD-559E3DFCE2C9}"/>
          </ac:spMkLst>
        </pc:spChg>
        <pc:picChg chg="add">
          <ac:chgData name="Andrea Colleoni" userId="a4a3c13351eda8d9" providerId="LiveId" clId="{DBBEC039-E182-44B4-802F-60B3AD7631F8}" dt="2019-11-14T16:15:42.128" v="2" actId="26606"/>
          <ac:picMkLst>
            <pc:docMk/>
            <pc:sldMk cId="1037378304" sldId="256"/>
            <ac:picMk id="10" creationId="{2270F1FA-0425-408F-9861-80BF5AFB276D}"/>
          </ac:picMkLst>
        </pc:picChg>
      </pc:sldChg>
      <pc:sldChg chg="addSp modSp">
        <pc:chgData name="Andrea Colleoni" userId="a4a3c13351eda8d9" providerId="LiveId" clId="{DBBEC039-E182-44B4-802F-60B3AD7631F8}" dt="2019-11-14T16:16:27.533" v="6" actId="14100"/>
        <pc:sldMkLst>
          <pc:docMk/>
          <pc:sldMk cId="2099911636" sldId="257"/>
        </pc:sldMkLst>
        <pc:spChg chg="mod">
          <ac:chgData name="Andrea Colleoni" userId="a4a3c13351eda8d9" providerId="LiveId" clId="{DBBEC039-E182-44B4-802F-60B3AD7631F8}" dt="2019-11-14T16:15:56.429" v="3" actId="1076"/>
          <ac:spMkLst>
            <pc:docMk/>
            <pc:sldMk cId="2099911636" sldId="257"/>
            <ac:spMk id="2" creationId="{B7EC37DD-9E0C-4C6E-A811-00302AD6EACB}"/>
          </ac:spMkLst>
        </pc:spChg>
        <pc:picChg chg="add mod">
          <ac:chgData name="Andrea Colleoni" userId="a4a3c13351eda8d9" providerId="LiveId" clId="{DBBEC039-E182-44B4-802F-60B3AD7631F8}" dt="2019-11-14T16:16:27.533" v="6" actId="14100"/>
          <ac:picMkLst>
            <pc:docMk/>
            <pc:sldMk cId="2099911636" sldId="257"/>
            <ac:picMk id="7" creationId="{53D936C3-6DDC-4194-987E-7AE9EFD9723F}"/>
          </ac:picMkLst>
        </pc:picChg>
      </pc:sldChg>
      <pc:sldChg chg="addSp modSp">
        <pc:chgData name="Andrea Colleoni" userId="a4a3c13351eda8d9" providerId="LiveId" clId="{DBBEC039-E182-44B4-802F-60B3AD7631F8}" dt="2019-11-14T16:17:01.230" v="9" actId="14100"/>
        <pc:sldMkLst>
          <pc:docMk/>
          <pc:sldMk cId="2724272943" sldId="258"/>
        </pc:sldMkLst>
        <pc:picChg chg="add mod">
          <ac:chgData name="Andrea Colleoni" userId="a4a3c13351eda8d9" providerId="LiveId" clId="{DBBEC039-E182-44B4-802F-60B3AD7631F8}" dt="2019-11-14T16:17:01.230" v="9" actId="14100"/>
          <ac:picMkLst>
            <pc:docMk/>
            <pc:sldMk cId="2724272943" sldId="258"/>
            <ac:picMk id="7" creationId="{4BC6B4F9-BBF9-493A-8CEC-E6BC93390131}"/>
          </ac:picMkLst>
        </pc:picChg>
      </pc:sldChg>
      <pc:sldChg chg="addSp delSp modSp mod setBg">
        <pc:chgData name="Andrea Colleoni" userId="a4a3c13351eda8d9" providerId="LiveId" clId="{DBBEC039-E182-44B4-802F-60B3AD7631F8}" dt="2019-11-14T16:17:23.582" v="12" actId="14100"/>
        <pc:sldMkLst>
          <pc:docMk/>
          <pc:sldMk cId="546893671" sldId="259"/>
        </pc:sldMkLst>
        <pc:spChg chg="mod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2" creationId="{A8B055A1-B3E5-4E97-BAF3-4C33FEAE38D5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9" creationId="{44815576-D4BE-496A-9CEB-9079A70EE6D9}"/>
          </ac:spMkLst>
        </pc:spChg>
        <pc:spChg chg="add del">
          <ac:chgData name="Andrea Colleoni" userId="a4a3c13351eda8d9" providerId="LiveId" clId="{DBBEC039-E182-44B4-802F-60B3AD7631F8}" dt="2019-11-14T16:15:23.133" v="1" actId="26606"/>
          <ac:spMkLst>
            <pc:docMk/>
            <pc:sldMk cId="546893671" sldId="259"/>
            <ac:spMk id="12" creationId="{42A5316D-ED2F-4F89-B4B4-8D9240B1A348}"/>
          </ac:spMkLst>
        </pc:sp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4" creationId="{67C1CEAA-13A3-482D-AA09-BF3FC903FFE5}"/>
          </ac:graphicFrameMkLst>
        </pc:graphicFrameChg>
        <pc:graphicFrameChg chg="add del">
          <ac:chgData name="Andrea Colleoni" userId="a4a3c13351eda8d9" providerId="LiveId" clId="{DBBEC039-E182-44B4-802F-60B3AD7631F8}" dt="2019-11-14T16:15:23.133" v="1" actId="26606"/>
          <ac:graphicFrameMkLst>
            <pc:docMk/>
            <pc:sldMk cId="546893671" sldId="259"/>
            <ac:graphicFrameMk id="7" creationId="{67C1CEAA-13A3-482D-AA09-BF3FC903FFE5}"/>
          </ac:graphicFrameMkLst>
        </pc:graphicFrameChg>
        <pc:picChg chg="add mod">
          <ac:chgData name="Andrea Colleoni" userId="a4a3c13351eda8d9" providerId="LiveId" clId="{DBBEC039-E182-44B4-802F-60B3AD7631F8}" dt="2019-11-14T16:17:23.582" v="12" actId="14100"/>
          <ac:picMkLst>
            <pc:docMk/>
            <pc:sldMk cId="546893671" sldId="259"/>
            <ac:picMk id="8" creationId="{A495AF70-8473-45AA-80C8-B98D01FB12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FBF2858-9FF9-49F6-9325-A5B5D4185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4B21D84B-ED35-4CD0-B889-7022650B2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E66C651E-1356-4A58-BA17-ECFD882A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74328D79-8461-43BC-84DA-249AF43B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816387D6-94E6-47FE-871A-C8EF03F2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6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59AC4B1-2C56-4BBF-A05F-D9500F78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90389E8C-63A3-42AB-93CD-0F8792454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54FADA6-B05E-4B35-A06A-2022D2DBE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0631869E-DF6C-4226-B729-2123308F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EBEEC90-B83C-4DEE-937E-C7EC1D02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9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="" xmlns:a16="http://schemas.microsoft.com/office/drawing/2014/main" id="{30E33601-4D9B-4E96-B3C3-AB65F0C81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="" xmlns:a16="http://schemas.microsoft.com/office/drawing/2014/main" id="{FEDAA464-5CD2-4C93-83F5-E13251F55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F61719B4-CD99-4540-BEA4-8B7884B7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0F0B4A5-E6FA-4C78-86A7-F528FA13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442BF533-5946-4F10-92FC-3CD5053C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38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D324EC4-C5F5-4344-815B-63064E44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55775342-FE66-4A01-9E0A-B6DFF508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397A9FE5-70AC-44CE-914B-A1E1953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955E82A6-47E5-4A43-8C14-EB032BC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8E8D349-F894-470A-B25E-2196ABC4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6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8A343A-BEE9-48C2-8F08-6D02BD51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0909A412-AD76-4989-B06E-E33E0F005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16318882-43E1-4C25-B100-9FE08133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C6C78431-C23D-4359-9F41-506C478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DCF015C2-4C12-42A4-9944-4B1FE7A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174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50FD1C-41AC-4FD0-8AF4-B2BFB5EC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DD16E77D-6E44-4E42-B7EA-AA87E0A9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844F8AF1-BDF4-4BB6-AA12-D9E74887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64E49264-4D9E-4F69-ADBE-5FCE7E08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6BD94B07-3F97-448F-A14A-F799F51B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B0CD1917-F8A2-456F-82E6-C095438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0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58BF815-104D-4049-9B9F-5BEFA6149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CAE85FF7-9C0E-4DB9-A6AB-9133F631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31A1FF07-A483-4CBC-B502-D2040A24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30D9E67F-0023-4AD8-8149-34BD4C055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23831668-98C0-4979-87D7-959474A9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91B922F5-7D11-4052-AF29-AA3B75B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6EA02A2F-7388-4F42-A4C6-2A7660ED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CB48DB9B-4650-4AD2-89EF-29E9A37B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1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FEFC453-E380-4034-875E-863F499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5BC16F08-373A-43EF-8FBC-2D846E43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2A78CDAE-3535-434E-BF92-560FEDD6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FAD2588D-B079-4FE5-B454-629CF3E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71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="" xmlns:a16="http://schemas.microsoft.com/office/drawing/2014/main" id="{D9E26DD7-8914-4A23-85B9-0C03B3AC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="" xmlns:a16="http://schemas.microsoft.com/office/drawing/2014/main" id="{992E87C0-E01E-4B5D-B829-69CEB0D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="" xmlns:a16="http://schemas.microsoft.com/office/drawing/2014/main" id="{F7867DD9-A762-457F-A406-B864D98A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67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6124E57-2EC1-4A69-8B20-E15B6D22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734D8066-1E08-4CE8-983F-9BBA8727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F3FA6396-D906-40C8-AE24-510E2F78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BAA5942A-3BCE-4482-8A5C-CD97772E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99420126-9AFA-4777-BFF5-366C09F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87996299-B8B2-4606-A686-94BC7B31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48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966293D-979C-4064-9F2B-6124C51E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="" xmlns:a16="http://schemas.microsoft.com/office/drawing/2014/main" id="{6A8C2EA0-142A-454E-BAAB-7C4485D60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="" xmlns:a16="http://schemas.microsoft.com/office/drawing/2014/main" id="{41AB84A7-19D9-44FE-8513-77CAF35A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="" xmlns:a16="http://schemas.microsoft.com/office/drawing/2014/main" id="{8BE837FD-91EA-47CC-A6A0-F23A450D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="" xmlns:a16="http://schemas.microsoft.com/office/drawing/2014/main" id="{81B3C88D-C08B-4A45-BF0D-04C3264E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="" xmlns:a16="http://schemas.microsoft.com/office/drawing/2014/main" id="{C35DA505-C2B5-4A20-A0ED-32D6B7B4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650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="" xmlns:a16="http://schemas.microsoft.com/office/drawing/2014/main" id="{4B1D921F-2C48-4285-A8BD-792591D9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518CFD04-AD80-4442-9D20-77C3C390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="" xmlns:a16="http://schemas.microsoft.com/office/drawing/2014/main" id="{2D1ACE57-994B-471D-A0C5-61CE109C7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1F90-2C6D-44F6-A1F9-0B80B911F8CA}" type="datetimeFigureOut">
              <a:rPr lang="it-IT" smtClean="0"/>
              <a:t>12/12/19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="" xmlns:a16="http://schemas.microsoft.com/office/drawing/2014/main" id="{311C4A1E-1E5A-4141-9735-E37F71E2C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="" xmlns:a16="http://schemas.microsoft.com/office/drawing/2014/main" id="{5C64D511-420E-43E5-BCD4-81BC958B8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FF49E-80C9-43E6-9ECC-5DC75BE0560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DCBAC149-DB9F-4874-BC24-7F077AA4B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FFFFFF"/>
                </a:solidFill>
              </a:rPr>
              <a:t>Vedere le statistiche</a:t>
            </a:r>
            <a:endParaRPr lang="it-IT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B9F686C4-B595-4CDD-8233-91A53C48A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Use Cases for Project</a:t>
            </a:r>
          </a:p>
        </p:txBody>
      </p:sp>
    </p:spTree>
    <p:extLst>
      <p:ext uri="{BB962C8B-B14F-4D97-AF65-F5344CB8AC3E}">
        <p14:creationId xmlns:p14="http://schemas.microsoft.com/office/powerpoint/2010/main" val="103737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B7EC37DD-9E0C-4C6E-A811-00302AD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94" y="394622"/>
            <a:ext cx="10515600" cy="1325563"/>
          </a:xfrm>
        </p:spPr>
        <p:txBody>
          <a:bodyPr/>
          <a:lstStyle/>
          <a:p>
            <a:r>
              <a:rPr lang="it-IT" dirty="0"/>
              <a:t>Informazioni generali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43F75E0-1B48-4C2E-8ADF-C8441714A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3704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483498">
                  <a:extLst>
                    <a:ext uri="{9D8B030D-6E8A-4147-A177-3AD203B41FA5}">
                      <a16:colId xmlns="" xmlns:a16="http://schemas.microsoft.com/office/drawing/2014/main" val="414173828"/>
                    </a:ext>
                  </a:extLst>
                </a:gridCol>
                <a:gridCol w="8032102">
                  <a:extLst>
                    <a:ext uri="{9D8B030D-6E8A-4147-A177-3AD203B41FA5}">
                      <a16:colId xmlns="" xmlns:a16="http://schemas.microsoft.com/office/drawing/2014/main" val="418542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0.23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34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Titolo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rgbClr val="000000"/>
                          </a:solidFill>
                        </a:rPr>
                        <a:t>Vedere le statistiche</a:t>
                      </a:r>
                      <a:endParaRPr lang="it-IT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68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Versione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1.0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138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308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Data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7373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Autore ultima revisione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Riferimenti e documenti collegati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UseCase.mdj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32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5278520"/>
                  </a:ext>
                </a:extLst>
              </a:tr>
            </a:tbl>
          </a:graphicData>
        </a:graphic>
      </p:graphicFrame>
      <p:pic>
        <p:nvPicPr>
          <p:cNvPr id="7" name="Elemento grafico 6" descr="Informazioni">
            <a:extLst>
              <a:ext uri="{FF2B5EF4-FFF2-40B4-BE49-F238E27FC236}">
                <a16:creationId xmlns="" xmlns:a16="http://schemas.microsoft.com/office/drawing/2014/main" id="{53D936C3-6DDC-4194-987E-7AE9EFD9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1858" y="96156"/>
            <a:ext cx="1750142" cy="17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FF61BD71-50E0-44C1-A558-965A7ABC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Attivazione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0BC89AA1-366F-4BE5-824E-0153DB6DF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14182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866053">
                  <a:extLst>
                    <a:ext uri="{9D8B030D-6E8A-4147-A177-3AD203B41FA5}">
                      <a16:colId xmlns="" xmlns:a16="http://schemas.microsoft.com/office/drawing/2014/main" val="3900888184"/>
                    </a:ext>
                  </a:extLst>
                </a:gridCol>
                <a:gridCol w="7649547">
                  <a:extLst>
                    <a:ext uri="{9D8B030D-6E8A-4147-A177-3AD203B41FA5}">
                      <a16:colId xmlns="" xmlns:a16="http://schemas.microsoft.com/office/drawing/2014/main" val="2392364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schiaccia il pulsante per </a:t>
                      </a:r>
                      <a:r>
                        <a:rPr lang="it-IT" baseline="0" dirty="0" smtClean="0"/>
                        <a:t>visualizzare le statistiche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7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Frequenza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bassa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336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Benefici organizzativi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può </a:t>
                      </a:r>
                      <a:r>
                        <a:rPr lang="it-IT" baseline="0" dirty="0" smtClean="0"/>
                        <a:t>vedere i suoi risultati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3106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Attore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utente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6549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Attori secondari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920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Pre</a:t>
                      </a:r>
                      <a:r>
                        <a:rPr lang="it-IT" dirty="0"/>
                        <a:t>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deve esser</a:t>
                      </a:r>
                      <a:r>
                        <a:rPr lang="it-IT" baseline="0" dirty="0" smtClean="0"/>
                        <a:t>e loggato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07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Post condizioni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smtClean="0"/>
                        <a:t>vede i progressi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6725863"/>
                  </a:ext>
                </a:extLst>
              </a:tr>
            </a:tbl>
          </a:graphicData>
        </a:graphic>
      </p:graphicFrame>
      <p:pic>
        <p:nvPicPr>
          <p:cNvPr id="7" name="Elemento grafico 6" descr="Alta tensione">
            <a:extLst>
              <a:ext uri="{FF2B5EF4-FFF2-40B4-BE49-F238E27FC236}">
                <a16:creationId xmlns="" xmlns:a16="http://schemas.microsoft.com/office/drawing/2014/main" id="{4BC6B4F9-BBF9-493A-8CEC-E6BC9339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1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7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8B055A1-B3E5-4E97-BAF3-4C33FEAE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/>
              <a:t>Svolgimento</a:t>
            </a:r>
            <a:endParaRPr lang="it-IT" dirty="0"/>
          </a:p>
        </p:txBody>
      </p:sp>
      <p:graphicFrame>
        <p:nvGraphicFramePr>
          <p:cNvPr id="4" name="Tabella 4">
            <a:extLst>
              <a:ext uri="{FF2B5EF4-FFF2-40B4-BE49-F238E27FC236}">
                <a16:creationId xmlns="" xmlns:a16="http://schemas.microsoft.com/office/drawing/2014/main" id="{67C1CEAA-13A3-482D-AA09-BF3FC903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899080"/>
              </p:ext>
            </p:extLst>
          </p:nvPr>
        </p:nvGraphicFramePr>
        <p:xfrm>
          <a:off x="838200" y="1825625"/>
          <a:ext cx="10515600" cy="192531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688771">
                  <a:extLst>
                    <a:ext uri="{9D8B030D-6E8A-4147-A177-3AD203B41FA5}">
                      <a16:colId xmlns="" xmlns:a16="http://schemas.microsoft.com/office/drawing/2014/main" val="634955233"/>
                    </a:ext>
                  </a:extLst>
                </a:gridCol>
                <a:gridCol w="7826829">
                  <a:extLst>
                    <a:ext uri="{9D8B030D-6E8A-4147-A177-3AD203B41FA5}">
                      <a16:colId xmlns="" xmlns:a16="http://schemas.microsoft.com/office/drawing/2014/main" val="1784330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principale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dirty="0" smtClean="0"/>
                        <a:t>L’utente schiaccia</a:t>
                      </a:r>
                      <a:r>
                        <a:rPr lang="it-IT" baseline="0" dirty="0" smtClean="0"/>
                        <a:t> il pulsante </a:t>
                      </a:r>
                      <a:r>
                        <a:rPr lang="it-IT" baseline="0" dirty="0" smtClean="0"/>
                        <a:t>delle statistiche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Si apre la schermata </a:t>
                      </a:r>
                      <a:r>
                        <a:rPr lang="it-IT" baseline="0" dirty="0" smtClean="0"/>
                        <a:t>delle statistiche</a:t>
                      </a:r>
                      <a:endParaRPr lang="it-IT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it-IT" baseline="0" dirty="0" smtClean="0"/>
                        <a:t>Il sistema carica i dati del cliente in forma accessibile </a:t>
                      </a: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55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Alternativo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L’utente non</a:t>
                      </a:r>
                      <a:r>
                        <a:rPr lang="it-IT" baseline="0" dirty="0" smtClean="0"/>
                        <a:t> ha </a:t>
                      </a:r>
                      <a:r>
                        <a:rPr lang="it-IT" baseline="0" dirty="0" smtClean="0"/>
                        <a:t>dati</a:t>
                      </a:r>
                      <a:endParaRPr lang="it-IT" baseline="0" dirty="0" smtClean="0"/>
                    </a:p>
                    <a:p>
                      <a:r>
                        <a:rPr lang="it-IT" baseline="0" dirty="0" smtClean="0"/>
                        <a:t>1. Viene mostrato un messaggio di errore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691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Flusso eccezionale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it-IT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6537878"/>
                  </a:ext>
                </a:extLst>
              </a:tr>
            </a:tbl>
          </a:graphicData>
        </a:graphic>
      </p:graphicFrame>
      <p:pic>
        <p:nvPicPr>
          <p:cNvPr id="8" name="Elemento grafico 7" descr="Flusso di lavoro">
            <a:extLst>
              <a:ext uri="{FF2B5EF4-FFF2-40B4-BE49-F238E27FC236}">
                <a16:creationId xmlns="" xmlns:a16="http://schemas.microsoft.com/office/drawing/2014/main" id="{A495AF70-8473-45AA-80C8-B98D01FB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865" y="-2459"/>
            <a:ext cx="1809135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3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112</Words>
  <Application>Microsoft Macintosh PowerPoint</Application>
  <PresentationFormat>Custom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Vedere le statistiche</vt:lpstr>
      <vt:lpstr>Informazioni generali</vt:lpstr>
      <vt:lpstr>Attivazione</vt:lpstr>
      <vt:lpstr>Svolgimento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Colleoni</dc:creator>
  <cp:lastModifiedBy>itsadmin</cp:lastModifiedBy>
  <cp:revision>9</cp:revision>
  <dcterms:created xsi:type="dcterms:W3CDTF">2019-11-14T16:15:42Z</dcterms:created>
  <dcterms:modified xsi:type="dcterms:W3CDTF">2019-12-12T14:38:16Z</dcterms:modified>
</cp:coreProperties>
</file>