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424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microsoft.com/office/2015/10/relationships/revisionInfo" Target="revisionInfo.xml"/><Relationship Id="rId1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Visualizzare lo shop</a:t>
            </a:r>
            <a:br>
              <a:rPr lang="it-IT" dirty="0" smtClean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732422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0000"/>
                          </a:solidFill>
                        </a:rPr>
                        <a:t>Visualizzare lo shop</a:t>
                      </a:r>
                      <a:br>
                        <a:rPr lang="it-IT" dirty="0" smtClean="0">
                          <a:solidFill>
                            <a:srgbClr val="000000"/>
                          </a:solidFill>
                        </a:rPr>
                      </a:b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21041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schiaccia il pulsante per </a:t>
                      </a:r>
                      <a:r>
                        <a:rPr lang="it-IT" baseline="0" dirty="0" smtClean="0"/>
                        <a:t>visualizzare lo shop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bassa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può ricevere dei bonus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esser</a:t>
                      </a:r>
                      <a:r>
                        <a:rPr lang="it-IT" baseline="0" dirty="0" smtClean="0"/>
                        <a:t>e loggato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riceve dei 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804538"/>
              </p:ext>
            </p:extLst>
          </p:nvPr>
        </p:nvGraphicFramePr>
        <p:xfrm>
          <a:off x="838200" y="1825625"/>
          <a:ext cx="10515600" cy="274827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schiaccia</a:t>
                      </a:r>
                      <a:r>
                        <a:rPr lang="it-IT" baseline="0" dirty="0" smtClean="0"/>
                        <a:t> il pulsante </a:t>
                      </a:r>
                      <a:r>
                        <a:rPr lang="it-IT" baseline="0" dirty="0" smtClean="0"/>
                        <a:t>dello </a:t>
                      </a:r>
                      <a:r>
                        <a:rPr lang="it-IT" baseline="0" dirty="0" err="1" smtClean="0"/>
                        <a:t>store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schermata </a:t>
                      </a:r>
                      <a:r>
                        <a:rPr lang="it-IT" baseline="0" dirty="0" smtClean="0"/>
                        <a:t>dello </a:t>
                      </a:r>
                      <a:r>
                        <a:rPr lang="it-IT" baseline="0" dirty="0" err="1" smtClean="0"/>
                        <a:t>store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</a:t>
                      </a:r>
                      <a:r>
                        <a:rPr lang="it-IT" baseline="0" dirty="0" smtClean="0"/>
                        <a:t>acquista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verifica se </a:t>
                      </a:r>
                      <a:r>
                        <a:rPr lang="it-IT" baseline="0" dirty="0" smtClean="0"/>
                        <a:t>la transazione è corretta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 </a:t>
                      </a:r>
                      <a:r>
                        <a:rPr lang="it-IT" baseline="0" dirty="0" smtClean="0"/>
                        <a:t>risultati vengono salvati nel database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</a:t>
                      </a:r>
                      <a:r>
                        <a:rPr lang="it-IT" baseline="0" dirty="0" smtClean="0"/>
                        <a:t>accreditato il bonus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</a:t>
                      </a:r>
                      <a:r>
                        <a:rPr lang="it-IT" dirty="0" smtClean="0"/>
                        <a:t>non</a:t>
                      </a:r>
                      <a:r>
                        <a:rPr lang="it-IT" baseline="0" dirty="0" smtClean="0"/>
                        <a:t> ha crediti sufficienti</a:t>
                      </a:r>
                    </a:p>
                    <a:p>
                      <a:r>
                        <a:rPr lang="it-IT" baseline="0" dirty="0" smtClean="0"/>
                        <a:t>1. Viene mostrato un messaggio di errore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122</Words>
  <Application>Microsoft Macintosh PowerPoint</Application>
  <PresentationFormat>Custom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di Office</vt:lpstr>
      <vt:lpstr>Visualizzare lo shop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itsadmin</cp:lastModifiedBy>
  <cp:revision>8</cp:revision>
  <dcterms:created xsi:type="dcterms:W3CDTF">2019-11-14T16:15:42Z</dcterms:created>
  <dcterms:modified xsi:type="dcterms:W3CDTF">2019-12-12T14:34:51Z</dcterms:modified>
</cp:coreProperties>
</file>