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Accedere alle FAQ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295954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Accedere alle FAQ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778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preme il pulsante </a:t>
                      </a:r>
                      <a:r>
                        <a:rPr lang="it-IT" baseline="0" dirty="0" smtClean="0"/>
                        <a:t>per le FAQ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Bassa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 evita di contattare</a:t>
                      </a:r>
                      <a:r>
                        <a:rPr lang="it-IT" baseline="0" dirty="0" smtClean="0"/>
                        <a:t> l’assistenza per problemi comuni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</a:t>
                      </a:r>
                      <a:r>
                        <a:rPr lang="it-IT" dirty="0" smtClean="0"/>
                        <a:t>ha un problema comune di facile soluzione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può</a:t>
                      </a:r>
                      <a:r>
                        <a:rPr lang="it-IT" baseline="0" dirty="0" smtClean="0"/>
                        <a:t> visualizzare le FAQ per cercare la risposta al suo problema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845456"/>
              </p:ext>
            </p:extLst>
          </p:nvPr>
        </p:nvGraphicFramePr>
        <p:xfrm>
          <a:off x="838200" y="1825625"/>
          <a:ext cx="10515600" cy="1381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preme</a:t>
                      </a:r>
                      <a:r>
                        <a:rPr lang="it-IT" baseline="0" dirty="0" smtClean="0"/>
                        <a:t> il pulsante </a:t>
                      </a:r>
                      <a:r>
                        <a:rPr lang="it-IT" baseline="0" dirty="0" smtClean="0"/>
                        <a:t>delle FAQ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Si apre la pagina delle FAQ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103</Words>
  <Application>Microsoft Office PowerPoint</Application>
  <PresentationFormat>Personalizzato</PresentationFormat>
  <Paragraphs>35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Accedere alle FAQ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9</cp:revision>
  <dcterms:created xsi:type="dcterms:W3CDTF">2019-11-14T16:15:42Z</dcterms:created>
  <dcterms:modified xsi:type="dcterms:W3CDTF">2019-12-12T14:13:33Z</dcterms:modified>
</cp:coreProperties>
</file>