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FFFF"/>
                </a:solidFill>
              </a:rPr>
              <a:t>Logout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036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Logout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70931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preme il pulsante di </a:t>
                      </a:r>
                      <a:r>
                        <a:rPr lang="it-IT" baseline="0" dirty="0" err="1" smtClean="0"/>
                        <a:t>logout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Possono accedere utenti</a:t>
                      </a:r>
                      <a:r>
                        <a:rPr lang="it-IT" baseline="0" dirty="0" smtClean="0"/>
                        <a:t> diversi sullo stesso dispositivo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aver</a:t>
                      </a:r>
                      <a:r>
                        <a:rPr lang="it-IT" baseline="0" dirty="0" smtClean="0"/>
                        <a:t> effettuato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è disconnesso e deve effettuare di nuovo il login per utilizzare 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428901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</a:t>
                      </a:r>
                      <a:r>
                        <a:rPr lang="it-IT" dirty="0" smtClean="0"/>
                        <a:t>preme</a:t>
                      </a:r>
                      <a:r>
                        <a:rPr lang="it-IT" baseline="0" dirty="0" smtClean="0"/>
                        <a:t> il pulsante del </a:t>
                      </a:r>
                      <a:r>
                        <a:rPr lang="it-IT" baseline="0" dirty="0" err="1" smtClean="0"/>
                        <a:t>logout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mostrato un messaggio di conferma del </a:t>
                      </a:r>
                      <a:r>
                        <a:rPr lang="it-IT" baseline="0" dirty="0" err="1" smtClean="0"/>
                        <a:t>logout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Viene mostrata la schermata iniziale con i pulsanti login e </a:t>
                      </a:r>
                      <a:r>
                        <a:rPr lang="it-IT" baseline="0" dirty="0" err="1" smtClean="0"/>
                        <a:t>signin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</Words>
  <Application>Microsoft Office PowerPoint</Application>
  <PresentationFormat>Personalizzato</PresentationFormat>
  <Paragraphs>36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Logout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8</cp:revision>
  <dcterms:created xsi:type="dcterms:W3CDTF">2019-11-14T16:15:42Z</dcterms:created>
  <dcterms:modified xsi:type="dcterms:W3CDTF">2019-12-12T14:10:05Z</dcterms:modified>
</cp:coreProperties>
</file>