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E9D4-1E25-4CAA-A438-D52564CBA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4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rPr>
              <a:t>การนำเสนอแผนภาพข้อมูล</a:t>
            </a:r>
            <a:r>
              <a:rPr lang="th-TH" sz="4000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</a:rPr>
              <a:t>งบประมาณรายจ่ายประจำปีพ.ศ. 2563    ของกรุงเทพมหานคร</a:t>
            </a:r>
            <a:endParaRPr lang="th-TH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E19BE-A690-4C8C-979E-9110373B0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994537"/>
            <a:ext cx="10993546" cy="1331835"/>
          </a:xfrm>
        </p:spPr>
        <p:txBody>
          <a:bodyPr>
            <a:no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อัญชนา พิมพิศาล </a:t>
            </a:r>
          </a:p>
          <a:p>
            <a:r>
              <a:rPr lang="th-TH" sz="3200" dirty="0">
                <a:solidFill>
                  <a:schemeClr val="bg1"/>
                </a:solidFill>
              </a:rPr>
              <a:t>15 กันยายน 2563</a:t>
            </a:r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74743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FBFC-875D-47E7-AD75-59920BAC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5439"/>
            <a:ext cx="11029616" cy="605649"/>
          </a:xfrm>
        </p:spPr>
        <p:txBody>
          <a:bodyPr>
            <a:noAutofit/>
          </a:bodyPr>
          <a:lstStyle/>
          <a:p>
            <a:r>
              <a:rPr lang="th-TH" sz="36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Open Sans"/>
              </a:rPr>
              <a:t>แผนภาพข้อมูล</a:t>
            </a:r>
            <a:r>
              <a:rPr lang="th-TH" sz="3600" b="1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</a:rPr>
              <a:t>งบประมาณรายจ่ายประจำปีพ.ศ. 2563 ของกรุงเทพมหานคร</a:t>
            </a:r>
            <a:endParaRPr lang="th-TH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0179C-1B00-44A5-A291-7D4ADF3A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684" y="1936675"/>
            <a:ext cx="9303487" cy="46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6E6014-B042-4724-9169-F89F8ABE5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94" y="2328531"/>
            <a:ext cx="5391120" cy="3498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8EB15-566B-4A78-A610-33FC9FF6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14" y="2328531"/>
            <a:ext cx="6078692" cy="34981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72C02C-E9CB-450E-A539-146E565F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524152"/>
            <a:ext cx="11029950" cy="1014413"/>
          </a:xfrm>
        </p:spPr>
        <p:txBody>
          <a:bodyPr>
            <a:normAutofit/>
          </a:bodyPr>
          <a:lstStyle/>
          <a:p>
            <a:r>
              <a:rPr lang="th-TH" sz="36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Open Sans"/>
              </a:rPr>
              <a:t>แผนภาพข้อมูล</a:t>
            </a:r>
            <a:r>
              <a:rPr lang="th-TH" sz="3600" b="1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</a:rPr>
              <a:t>งบประมาณรายจ่ายประจำปีพ.ศ. 2563 ของกรุงเทพมหานคร</a:t>
            </a:r>
            <a:endParaRPr lang="th-TH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2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10C1-9727-43BD-B3A7-EE6E01B6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402"/>
          </a:xfrm>
        </p:spPr>
        <p:txBody>
          <a:bodyPr/>
          <a:lstStyle/>
          <a:p>
            <a:r>
              <a:rPr lang="en-US" dirty="0"/>
              <a:t>Word could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80EFF-4BAB-4654-9D80-7DFABDE4B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624" y="2023369"/>
            <a:ext cx="7306087" cy="4612982"/>
          </a:xfrm>
        </p:spPr>
      </p:pic>
    </p:spTree>
    <p:extLst>
      <p:ext uri="{BB962C8B-B14F-4D97-AF65-F5344CB8AC3E}">
        <p14:creationId xmlns:p14="http://schemas.microsoft.com/office/powerpoint/2010/main" val="334895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58EA-7279-41E8-A1C0-5825E7B7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5831"/>
            <a:ext cx="11029616" cy="1013800"/>
          </a:xfrm>
        </p:spPr>
        <p:txBody>
          <a:bodyPr/>
          <a:lstStyle/>
          <a:p>
            <a:r>
              <a:rPr lang="th-TH" sz="3600" b="1" dirty="0"/>
              <a:t>โครงการที่สอดคล้องกับ </a:t>
            </a:r>
            <a:r>
              <a:rPr lang="en-US" dirty="0"/>
              <a:t>word could</a:t>
            </a: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D91740-1A36-40F3-8A92-74564FF35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772" y="1915411"/>
            <a:ext cx="8500687" cy="47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1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1B8733-F426-4C7F-8366-D2F178DB2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81" y="1957940"/>
            <a:ext cx="8328495" cy="46023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E33A8C0-11CA-4C5C-8247-CD44094E77F1}"/>
              </a:ext>
            </a:extLst>
          </p:cNvPr>
          <p:cNvSpPr txBox="1">
            <a:spLocks/>
          </p:cNvSpPr>
          <p:nvPr/>
        </p:nvSpPr>
        <p:spPr>
          <a:xfrm>
            <a:off x="722959" y="588742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600" b="1" dirty="0"/>
              <a:t>โครงการที่สอดคล้องกับ </a:t>
            </a:r>
            <a:r>
              <a:rPr lang="en-US" dirty="0"/>
              <a:t>word could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12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40B4D7-AA39-4F77-AADB-62B52575E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730" y="1872880"/>
            <a:ext cx="8712419" cy="47937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F6294B-6B81-4C1B-8DC3-EE3428EE5489}"/>
              </a:ext>
            </a:extLst>
          </p:cNvPr>
          <p:cNvSpPr txBox="1">
            <a:spLocks/>
          </p:cNvSpPr>
          <p:nvPr/>
        </p:nvSpPr>
        <p:spPr>
          <a:xfrm>
            <a:off x="722959" y="588742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600" b="1" dirty="0"/>
              <a:t>โครงการที่สอดคล้องกับ </a:t>
            </a:r>
            <a:r>
              <a:rPr lang="en-US" dirty="0"/>
              <a:t>word could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8662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6862BF-20E9-4333-A19D-EC16A0EF0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484" y="1862246"/>
            <a:ext cx="8833731" cy="48483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37628A-0600-4A9E-8C62-749D8A0BE554}"/>
              </a:ext>
            </a:extLst>
          </p:cNvPr>
          <p:cNvSpPr txBox="1">
            <a:spLocks/>
          </p:cNvSpPr>
          <p:nvPr/>
        </p:nvSpPr>
        <p:spPr>
          <a:xfrm>
            <a:off x="722959" y="588742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600" b="1" dirty="0"/>
              <a:t>โครงการที่สอดคล้องกับ </a:t>
            </a:r>
            <a:r>
              <a:rPr lang="en-US" dirty="0"/>
              <a:t>word could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190774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93</TotalTime>
  <Words>62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Open Sans</vt:lpstr>
      <vt:lpstr>TH SarabunPSK</vt:lpstr>
      <vt:lpstr>Wingdings 2</vt:lpstr>
      <vt:lpstr>Dividend</vt:lpstr>
      <vt:lpstr>การนำเสนอแผนภาพข้อมูลงบประมาณรายจ่ายประจำปีพ.ศ. 2563    ของกรุงเทพมหานคร</vt:lpstr>
      <vt:lpstr>แผนภาพข้อมูลงบประมาณรายจ่ายประจำปีพ.ศ. 2563 ของกรุงเทพมหานคร</vt:lpstr>
      <vt:lpstr>แผนภาพข้อมูลงบประมาณรายจ่ายประจำปีพ.ศ. 2563 ของกรุงเทพมหานคร</vt:lpstr>
      <vt:lpstr>Word could</vt:lpstr>
      <vt:lpstr>โครงการที่สอดคล้องกับ word could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Aunchana Pimpisal</dc:creator>
  <cp:lastModifiedBy>Aunchana Pimpisal</cp:lastModifiedBy>
  <cp:revision>7</cp:revision>
  <dcterms:created xsi:type="dcterms:W3CDTF">2020-09-15T12:10:53Z</dcterms:created>
  <dcterms:modified xsi:type="dcterms:W3CDTF">2020-09-15T13:44:53Z</dcterms:modified>
</cp:coreProperties>
</file>