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hoRVp2oQEPF42LAKkKKW9df4H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D736F7-B1EE-4815-A817-7F8D18E61525}">
  <a:tblStyle styleId="{34D736F7-B1EE-4815-A817-7F8D18E615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.fntdata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fa02904fadd72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fa02904fadd72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fa02904fadd72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fa02904fadd72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fa02904fadd72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fa02904fadd72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fa02904fadd72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fa02904fadd72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fa02904fadd72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fa02904fadd72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fa02904fadd72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fa02904fadd72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fa02904fadd72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fa02904fadd72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fa02904fadd724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fa02904fadd72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fa02904fadd724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fa02904fadd72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fa02904fadd724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fa02904fadd72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6d7147f16fb11b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6d7147f16fb11b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fa02904fadd724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fa02904fadd72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fa02904fadd72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fa02904fadd72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fa02904fadd724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fa02904fadd72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fa02904fadd724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fa02904fadd72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fa02904fadd724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fa02904fadd72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56c4534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356c453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56c4534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56c453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356c4534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356c453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56c4534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56c453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6c4534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56c453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a02904fadd724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fa02904fadd72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fa02904fadd724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fa02904fadd72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fa02904fadd724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fa02904fadd72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fa02904fadd724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fa02904fadd72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56c4534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356c453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56c45344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356c453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56c4534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356c453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56c45344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356c453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356c45344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356c453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fa02904fadd724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fa02904fadd72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c6d7147f16fb11b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c6d7147f16fb11b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fa02904fadd724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efa02904fadd72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fa02904fadd72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efa02904fadd7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fa02904fadd72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fa02904fadd72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5.jpg"/><Relationship Id="rId5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hyperlink" Target="https://lucid.app/lucidchart/4060c9cb-5b07-47d8-bfa9-73bee855aac1/edit?invitationId=inv_d220cbdd-eb9e-484d-8653-8f7fc7a24247" TargetMode="External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70329" y="1232689"/>
            <a:ext cx="40890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rage"/>
              <a:buNone/>
            </a:pPr>
            <a:r>
              <a:rPr i="0" lang="es-ES" sz="4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SOLID BASE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rage"/>
              <a:buNone/>
            </a:pPr>
            <a:r>
              <a:rPr i="0" lang="es-ES" sz="4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Azban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867418" y="3470300"/>
            <a:ext cx="3694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0" lang="es-E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PROYECTO - SENA</a:t>
            </a:r>
            <a:endParaRPr i="0" sz="3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842" y="249320"/>
            <a:ext cx="2322430" cy="232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fa02904fadd724_10"/>
          <p:cNvSpPr txBox="1"/>
          <p:nvPr/>
        </p:nvSpPr>
        <p:spPr>
          <a:xfrm>
            <a:off x="1091849" y="738825"/>
            <a:ext cx="68031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11.    ¿Con cuántos colaboradores cuenta actualmente y sus cargos 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12.   ¿Cuenta con un stock de mercancía? 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13.    ¿Cómo maneja el inventario?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14.   ¿Qué herramientas utiliza para el inventario?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15.    ¿Cuentan con software licenciado de algún tipo?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16.    ¿Los equipos que se usan en la empresa con qué sistema operativo trabajan?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17.   ¿La herramienta que se desea realizar es para uso de los colaboradores de la empresa o para los clientes?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18.    ¿Qué roles van a hacer uso de la aplicación?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19.    ¿El sistema irá por internet o local?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20.   ¿El sistema va a requerir algún tipo de identificación del usuario?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g5efa02904fadd72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fa02904fadd724_14"/>
          <p:cNvSpPr txBox="1"/>
          <p:nvPr/>
        </p:nvSpPr>
        <p:spPr>
          <a:xfrm>
            <a:off x="1091850" y="1303674"/>
            <a:ext cx="61884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21.   ¿Qué actividades se tienen pensado digitalizar?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22.   ¿Cómo realizan las actividades a digitalizar actualmente?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23.   ¿Cuántos pedidos en promedio se manejan diariamente?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24.   ¿Cuenta con áreas de publicidad?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25.   ¿La empresa cuenta con un punto de venta físico?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26.   ¿De qué manera promueve y da a conocer su negocio?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27.   ¿Cuenta con instalaciones propias o en arriendo?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28.   ¿Cuál es la misión de la empresa?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29.   ¿Cuál es la visión de la empresa 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g5efa02904fadd724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fa02904fadd724_18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Requisitos de software.</a:t>
            </a:r>
            <a:endParaRPr b="1"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g5efa02904fadd724_18"/>
          <p:cNvSpPr txBox="1"/>
          <p:nvPr/>
        </p:nvSpPr>
        <p:spPr>
          <a:xfrm>
            <a:off x="1519652" y="1748392"/>
            <a:ext cx="61047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Los requisitos o requerimientos de un sistema describen los servicios que ofrecen y las restricciones asociadas al funcionamiento.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s-E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Requisitos funcionales expresa el funcionamiento del sistema como interacciona en el entorno, estado y funcionamiento, definen qué debe hacer el sistema.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s-ES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Requisitos no funcionales definen como debe ser el sistema. (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Elvex.ugr.es. 2021).</a:t>
            </a:r>
            <a:endParaRPr sz="1900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9" name="Google Shape;139;g5efa02904fadd72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a02904fadd724_23"/>
          <p:cNvSpPr txBox="1"/>
          <p:nvPr/>
        </p:nvSpPr>
        <p:spPr>
          <a:xfrm>
            <a:off x="2316850" y="4872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 funcionales.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5efa02904fadd72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g5efa02904fadd724_23"/>
          <p:cNvGraphicFramePr/>
          <p:nvPr/>
        </p:nvGraphicFramePr>
        <p:xfrm>
          <a:off x="1405050" y="15775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5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Logueo de Usuario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4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Los usuarios deberán ingresar su usuario y contraseña para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ingresar al sistema.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podrá ser consultado por cualquier persona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dependiendo el rol que tenga en el sistema.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5efa02904fadd72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g5efa02904fadd724_29"/>
          <p:cNvGraphicFramePr/>
          <p:nvPr/>
        </p:nvGraphicFramePr>
        <p:xfrm>
          <a:off x="1600975" y="1135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40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Editar datos generales de usuario.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permite el cambio de los datos generales del usuario (nombre,usuario,correo,etc)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permitirá que el usuario loguee y edite sus datos personales ya sea cambio de dirección,nombre de usuario, etc.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5efa02904fadd72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g5efa02904fadd724_34"/>
          <p:cNvGraphicFramePr/>
          <p:nvPr/>
        </p:nvGraphicFramePr>
        <p:xfrm>
          <a:off x="1733950" y="11925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RF03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Cambio de Contraseña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permite el cambio de contraseña.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permitirá el cambio de contraseña a cada uno de los usuarios con un máximo de 8 dígitos.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5efa02904fadd724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5efa02904fadd724_39"/>
          <p:cNvGraphicFramePr/>
          <p:nvPr/>
        </p:nvGraphicFramePr>
        <p:xfrm>
          <a:off x="1782925" y="1153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RF04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Editar datos de la empresa.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permite que se editen los datos de la empresa.(iva,nombre,dirección,contacto,etc)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permite que la empresa que use el sistema edite cada uno de los datos ya sea dirección por cambio de local o edificio, contacto por cambio de líneas telefónicas,etc.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5efa02904fadd724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g5efa02904fadd724_44"/>
          <p:cNvGraphicFramePr/>
          <p:nvPr/>
        </p:nvGraphicFramePr>
        <p:xfrm>
          <a:off x="1618450" y="11915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705575"/>
                <a:gridCol w="4307825"/>
              </a:tblGrid>
              <a:tr h="4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RF05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Crear Usuario.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debe permitir que la persona que se registre tenga un usuario con sus datos personales.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debe dejar que cualquier persona ya sea natural o jurídica se registre en el sistema y tenga su usuario.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2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5efa02904fadd724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g5efa02904fadd724_49"/>
          <p:cNvGraphicFramePr/>
          <p:nvPr/>
        </p:nvGraphicFramePr>
        <p:xfrm>
          <a:off x="1524000" y="960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781000"/>
                <a:gridCol w="4498300"/>
              </a:tblGrid>
              <a:tr h="39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Editar y eliminar usuarios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 dara la opcion de agregar y eliminar un usuario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Tendrá  a su disposición   la opción de  editar a la hora de cambiar un producto, un proveedor o ya sea agregar un producto un usuario etc.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5efa02904fadd724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5efa02904fadd724_54"/>
          <p:cNvGraphicFramePr/>
          <p:nvPr/>
        </p:nvGraphicFramePr>
        <p:xfrm>
          <a:off x="1489000" y="1286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794900"/>
                <a:gridCol w="4533400"/>
              </a:tblGrid>
              <a:tr h="4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RF07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Crear clientes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Tiene como opción  de Añadir nuevos clientes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Será muy eficiente ya que a lahora de que haya un nuevo cliente lo podrás agregar a la lista.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6d7147f16fb11b_45"/>
          <p:cNvSpPr txBox="1"/>
          <p:nvPr/>
        </p:nvSpPr>
        <p:spPr>
          <a:xfrm>
            <a:off x="1411200" y="776434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 de contenido</a:t>
            </a:r>
            <a:endParaRPr b="1"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g7c6d7147f16fb11b_45"/>
          <p:cNvSpPr txBox="1"/>
          <p:nvPr/>
        </p:nvSpPr>
        <p:spPr>
          <a:xfrm>
            <a:off x="1411200" y="1411825"/>
            <a:ext cx="34182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Planteamiento </a:t>
            </a: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problema.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general.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específico.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Justificación.</a:t>
            </a:r>
            <a:endParaRPr sz="15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s-ES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lcance</a:t>
            </a: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Encuesta.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Mapa de proceso.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Caso de uso.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Diagrama de clases.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Modelo entidad relación.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Modelo Relacional.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lang="es-ES" sz="1500">
                <a:latin typeface="Proxima Nova"/>
                <a:ea typeface="Proxima Nova"/>
                <a:cs typeface="Proxima Nova"/>
                <a:sym typeface="Proxima Nova"/>
              </a:rPr>
              <a:t>Diagrama de Despliegue.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g7c6d7147f16fb11b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450" y="862700"/>
            <a:ext cx="3418100" cy="31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7c6d7147f16fb11b_45"/>
          <p:cNvSpPr txBox="1"/>
          <p:nvPr/>
        </p:nvSpPr>
        <p:spPr>
          <a:xfrm>
            <a:off x="5373375" y="3562130"/>
            <a:ext cx="2183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(storyset,11 de abril).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g7c6d7147f16fb11b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565" y="35621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5efa02904fadd724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5efa02904fadd724_59"/>
          <p:cNvGraphicFramePr/>
          <p:nvPr/>
        </p:nvGraphicFramePr>
        <p:xfrm>
          <a:off x="1552600" y="1300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RF08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Editar y eliminar clientes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 dará la opción eliminar y editar usuarios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Eliminar  clientes  que ya no  quieran  o adquiera productos del sistema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5efa02904fadd724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g5efa02904fadd724_64"/>
          <p:cNvGraphicFramePr/>
          <p:nvPr/>
        </p:nvGraphicFramePr>
        <p:xfrm>
          <a:off x="1503000" y="139541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RF09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Crear pedido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Opción de incorporar nuevos pedidos a la hora que quieran adquirir productos del sistema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debe permitir que la persona que se registre  con un pedido cuente con todos los requisitos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5efa02904fadd724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5efa02904fadd724_69"/>
          <p:cNvGraphicFramePr/>
          <p:nvPr/>
        </p:nvGraphicFramePr>
        <p:xfrm>
          <a:off x="1593975" y="1169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RF10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9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Editar y eliminar pedidos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administrador podrá eliminar o editar los datos de los pedidos siempre y cuando se le de la autorización de la empresa para hacerlo.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Eliminar pedido que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hayan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cancelado por cualquier motivo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5efa02904fadd724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5efa02904fadd724_74"/>
          <p:cNvGraphicFramePr/>
          <p:nvPr/>
        </p:nvGraphicFramePr>
        <p:xfrm>
          <a:off x="1633538" y="1475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Añadir existencias a productos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las empresas o los administradores podrán añadir la existencia de los productos que sean convenientes con una cifra exacta.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permitirá que se añadan o se quiten existencias de algún producto.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5efa02904fadd724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g5efa02904fadd724_79"/>
          <p:cNvGraphicFramePr/>
          <p:nvPr/>
        </p:nvGraphicFramePr>
        <p:xfrm>
          <a:off x="1705950" y="1268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Añadir imagen de los productos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Insertar imagen de los producto que tienen disponibilidad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 dará la opción de cambiar el diseño de la imagen del producto que esta disponible.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2356c45344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12356c45344_0_31"/>
          <p:cNvGraphicFramePr/>
          <p:nvPr/>
        </p:nvGraphicFramePr>
        <p:xfrm>
          <a:off x="1633538" y="1230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RF13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Buscar producto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según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la disponibilidad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podrá buscar cualquier producto con solo el nombre de quien lo obtuvo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según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la disponibilidad que tenga.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facilitará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la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búsqueda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de los productos disponibles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2356c4534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g12356c45344_0_38"/>
          <p:cNvGraphicFramePr/>
          <p:nvPr/>
        </p:nvGraphicFramePr>
        <p:xfrm>
          <a:off x="1852900" y="1462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RF14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Crear factura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mostrará  la información del pedido, precios, fecha de entrega, iva etc.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 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arrojará</a:t>
                      </a: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una factura a la hora de terminar como tal todo su pedido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4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2356c45344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g12356c45344_0_45"/>
          <p:cNvGraphicFramePr/>
          <p:nvPr/>
        </p:nvGraphicFramePr>
        <p:xfrm>
          <a:off x="1503000" y="120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RF15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Anular factura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 cancela la factura no recibira su producto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Ya de haber anulado producto  no recibirá factura de lo pedido 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2356c45344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12356c45344_0_52"/>
          <p:cNvGraphicFramePr/>
          <p:nvPr/>
        </p:nvGraphicFramePr>
        <p:xfrm>
          <a:off x="1279075" y="1090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RF016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 vista previa de factura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 verá un pdf de la factura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Estará todo visualizado en la pantalla de todo lo pedido con fechas de entrega y precios e iva.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2356c4534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2356c45344_0_6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243" name="Google Shape;243;g12356c45344_0_61"/>
          <p:cNvGraphicFramePr/>
          <p:nvPr/>
        </p:nvGraphicFramePr>
        <p:xfrm>
          <a:off x="1633538" y="1081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RF017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Buscar factura por rango de fechas.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Busqueda mas facil por rango de las fechas adquiridas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Descripción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También  se verá las veces que han adquirido algún producto y lo podrás visualizar por medio de que ingreses la fecha de ese pedido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3645114" y="1674300"/>
            <a:ext cx="4849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Se evidencia una disminución en las ventas por incumplimientos de pedidos debido a que la empresa no cuenta con un medio centralizado que permita tener un único canal de recepción y gestión de los pedidos. No hay una correcta recepción de información lo que ocasiona confusión sobre el estado del pedido y pérdidas a nivel monetario, todo esto generando un incumplimiento principalmente en fechas de entrega, disminuyendo la intención de compra recurrente.</a:t>
            </a:r>
            <a:endParaRPr sz="16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677076" y="504600"/>
            <a:ext cx="456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Planteamiento del problema</a:t>
            </a: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25" y="1335663"/>
            <a:ext cx="2810675" cy="277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fa02904fadd724_84"/>
          <p:cNvSpPr txBox="1"/>
          <p:nvPr/>
        </p:nvSpPr>
        <p:spPr>
          <a:xfrm>
            <a:off x="2400250" y="4685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Requisitos no funcionales.</a:t>
            </a:r>
            <a:endParaRPr b="1"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g5efa02904fadd724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g5efa02904fadd724_84"/>
          <p:cNvGraphicFramePr/>
          <p:nvPr/>
        </p:nvGraphicFramePr>
        <p:xfrm>
          <a:off x="1489000" y="13049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Validar usuario 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Cada usuario se validará por medio de su rol y  su contraseña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administrador  validará cada usuario que se registre en el sistema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5efa02904fadd724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g5efa02904fadd724_90"/>
          <p:cNvGraphicFramePr/>
          <p:nvPr/>
        </p:nvGraphicFramePr>
        <p:xfrm>
          <a:off x="2118850" y="12895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4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Llenar todos los campos obligatoriamente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0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usuario debe llenar como tal todo los campos que pide el sistema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60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Debe llenar todos los campos obligatoriamente o no le permitirá el siguiente acceso.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5efa02904fadd724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g5efa02904fadd724_95"/>
          <p:cNvGraphicFramePr/>
          <p:nvPr/>
        </p:nvGraphicFramePr>
        <p:xfrm>
          <a:off x="1593975" y="1293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03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Interfaz amigable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Cualquier persona que no tenga conocimiento podrá usar  el sistema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será tan intuitivo y amigable a la hora de que un usuario sin conocimiento en sistemas pueda usarlo sin problema.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5efa02904fadd724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g5efa02904fadd724_100"/>
          <p:cNvGraphicFramePr/>
          <p:nvPr/>
        </p:nvGraphicFramePr>
        <p:xfrm>
          <a:off x="1670950" y="1363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04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Tiempo de respuesta del sistema eficiente y rápido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Sera super rápido y eficiente a la hora de buscar un producto o una venta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facilitará en el un buen uso y una buena calidad  de velocidad a la hora de interactuar con él.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12356c4534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g12356c45344_0_80"/>
          <p:cNvGraphicFramePr/>
          <p:nvPr/>
        </p:nvGraphicFramePr>
        <p:xfrm>
          <a:off x="1503025" y="1447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05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Interactividad del sistema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usuario tendrá la comodidad y  una muy buena interacción con el sistema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5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Será fácil y  muy entendible a la hora de usarlo en cualquier parte de la página.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12356c45344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g12356c45344_0_87"/>
          <p:cNvGraphicFramePr/>
          <p:nvPr/>
        </p:nvGraphicFramePr>
        <p:xfrm>
          <a:off x="2020850" y="16429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Interfaz de búsqueda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Facilidad a la hora en que el usuario necesita o  requiere algo.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Tendrá un sistema de búsqueda muy útil a la hota de buscar un pedido o un producto o ya sea una venta.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2356c4534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2356c45344_0_9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287" name="Google Shape;287;g12356c45344_0_96"/>
          <p:cNvGraphicFramePr/>
          <p:nvPr/>
        </p:nvGraphicFramePr>
        <p:xfrm>
          <a:off x="1552600" y="1482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07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Sistema operable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Es muy básico a la hora de utilizarlo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Tiene como funcionalidad utilizarse  por medio de un sistemas básico y sencillo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356c45344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356c45344_0_10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294" name="Google Shape;294;g12356c45344_0_104"/>
          <p:cNvGraphicFramePr/>
          <p:nvPr/>
        </p:nvGraphicFramePr>
        <p:xfrm>
          <a:off x="1936875" y="16569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08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Escalabilidad del sistema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Rinde y muy rápido a la hora de utilizarse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Tiene una buena capacidad y adaptación con respecto a su rendimiento el cual es un sistema muy complejo y con un buen diseño.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12356c45344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2356c45344_0_1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g12356c45344_0_11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02" name="Google Shape;302;g12356c45344_0_114"/>
          <p:cNvGraphicFramePr/>
          <p:nvPr/>
        </p:nvGraphicFramePr>
        <p:xfrm>
          <a:off x="1633538" y="15519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{34D736F7-B1EE-4815-A817-7F8D18E61525}</a:tableStyleId>
              </a:tblPr>
              <a:tblGrid>
                <a:gridCol w="1666875"/>
                <a:gridCol w="42100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Identificación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RNF 09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Nombre del requerimiento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Pedir más de 8 dígitos en la contraseña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Característica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Tendrá com0 opción una máxima de  8 dígitos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Requerimientos no funcionales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 sistema le dará la opción de poner su contraseña con la mínima de 8 dígitos.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  <a:tr h="31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Prioridad del requerimiento 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alta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/>
        </p:nvSpPr>
        <p:spPr>
          <a:xfrm>
            <a:off x="664025" y="510925"/>
            <a:ext cx="26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Mapa de proceso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937" y="972624"/>
            <a:ext cx="7126126" cy="3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4474227" y="882450"/>
            <a:ext cx="403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general</a:t>
            </a:r>
            <a:endParaRPr b="1" sz="28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632050" y="1712875"/>
            <a:ext cx="3384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Desarrollar un sistema de información web que ayude a Azban Buzos a mejorar la productividad y </a:t>
            </a: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logística</a:t>
            </a: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pedidos, logrando entregas efectivas dentro de los tiempos establecidos con un mayor control a nivel de recepción y gestión de ventas.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138" y="1712875"/>
            <a:ext cx="3938675" cy="20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392" y="3563650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efa02904fadd724_105"/>
          <p:cNvSpPr txBox="1"/>
          <p:nvPr/>
        </p:nvSpPr>
        <p:spPr>
          <a:xfrm>
            <a:off x="1078900" y="1744050"/>
            <a:ext cx="63216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rgbClr val="282C33"/>
                </a:solidFill>
                <a:latin typeface="Georgia"/>
                <a:ea typeface="Georgia"/>
                <a:cs typeface="Georgia"/>
                <a:sym typeface="Georgia"/>
              </a:rPr>
              <a:t>El Lenguaje Unificado de Modelado (UML) fue creado para forjar un lenguaje de modelado visual común y semántica y sintácticamente rico para la arquitectura, el diseño y la implementación de sistemas de software complejos, tanto en estructura como en comportamiento. </a:t>
            </a:r>
            <a:r>
              <a:rPr lang="es-ES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 lucidchart 2021).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5efa02904fadd724_105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UML casos de uso.</a:t>
            </a:r>
            <a:endParaRPr b="1"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7" name="Google Shape;317;g5efa02904fadd724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 b="16637" l="5935" r="0" t="8281"/>
          <a:stretch/>
        </p:blipFill>
        <p:spPr>
          <a:xfrm>
            <a:off x="2997886" y="855375"/>
            <a:ext cx="3866025" cy="386167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2"/>
          <p:cNvSpPr txBox="1"/>
          <p:nvPr/>
        </p:nvSpPr>
        <p:spPr>
          <a:xfrm>
            <a:off x="859066" y="580141"/>
            <a:ext cx="23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Casos de uso</a:t>
            </a:r>
            <a:r>
              <a:rPr b="1" lang="es-ES" sz="2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5" name="Google Shape;32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 txBox="1"/>
          <p:nvPr/>
        </p:nvSpPr>
        <p:spPr>
          <a:xfrm>
            <a:off x="771500" y="1111600"/>
            <a:ext cx="263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clases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601" y="854873"/>
            <a:ext cx="5324049" cy="343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7c6d7147f16fb11b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628650"/>
            <a:ext cx="60864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7c6d7147f16fb11b_27"/>
          <p:cNvSpPr txBox="1"/>
          <p:nvPr/>
        </p:nvSpPr>
        <p:spPr>
          <a:xfrm>
            <a:off x="1992218" y="4514850"/>
            <a:ext cx="6330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https://lucid.app/lucidchart/4060c9cb-5b07-47d8-bfa9-73bee855aac1/edit?invitationId=inv_d220cbdd-eb9e-484d-8653-8f7fc7a24247</a:t>
            </a:r>
            <a:endParaRPr sz="600"/>
          </a:p>
        </p:txBody>
      </p:sp>
      <p:sp>
        <p:nvSpPr>
          <p:cNvPr id="342" name="Google Shape;342;g7c6d7147f16fb11b_27"/>
          <p:cNvSpPr txBox="1"/>
          <p:nvPr/>
        </p:nvSpPr>
        <p:spPr>
          <a:xfrm>
            <a:off x="594325" y="344350"/>
            <a:ext cx="43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entidad relación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g7c6d7147f16fb11b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fa02904fadd724_110"/>
          <p:cNvSpPr txBox="1"/>
          <p:nvPr/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Georgia"/>
                <a:ea typeface="Georgia"/>
                <a:cs typeface="Georgia"/>
                <a:sym typeface="Georgia"/>
              </a:rPr>
              <a:t>Modelo Relacional </a:t>
            </a:r>
            <a:endParaRPr b="1"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9" name="Google Shape;349;g5efa02904fadd724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fa02904fadd724_0"/>
          <p:cNvSpPr txBox="1"/>
          <p:nvPr/>
        </p:nvSpPr>
        <p:spPr>
          <a:xfrm>
            <a:off x="569524" y="170850"/>
            <a:ext cx="339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Despliegue </a:t>
            </a:r>
            <a:endParaRPr sz="2400"/>
          </a:p>
        </p:txBody>
      </p:sp>
      <p:pic>
        <p:nvPicPr>
          <p:cNvPr id="355" name="Google Shape;355;g5efa02904fadd72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/>
          <p:nvPr/>
        </p:nvSpPr>
        <p:spPr>
          <a:xfrm>
            <a:off x="941025" y="1070250"/>
            <a:ext cx="76926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Joseph Beltran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Yanidt Milena Castro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Johanna Bustos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lton Villalobos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Jorge García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812" y="3774807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859080" y="580150"/>
            <a:ext cx="36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específicos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577550" y="1480450"/>
            <a:ext cx="688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lang="es-ES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Diseñar un sistema web que permita el registro de las ventas, tener control sobre el estado, orden en producción, entrega y pago de pedido.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lang="es-ES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Digitalizar algunos procesos de producción que actualmente se realizan de forma manual.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lang="es-ES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una base de datos que permita un óptimo manejo de los pedidos, toma de decisiones a nivel del negocio basado en los datos que se generan.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lang="es-ES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Mantener informado al cliente del estado del pedido en cuanto a producción y envío.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311700" y="1177250"/>
            <a:ext cx="85206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y mejorar la productividad gracias a la 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logística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implementada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mediante la tienda virtual, ya que se presenta un encolamiento de pedidos e incumplimiento a los clientes por problemas organizacionales.</a:t>
            </a:r>
            <a:endParaRPr sz="17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Desarrollar un software capaz de almacenar una </a:t>
            </a:r>
            <a:r>
              <a:rPr b="1" lang="es-ES" sz="17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base de datos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permitiendo tener un control de la producción e inventario de una manera clara y efectiva. La </a:t>
            </a:r>
            <a:r>
              <a:rPr b="1" lang="es-ES" sz="17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1" lang="es-ES" sz="1700">
                <a:solidFill>
                  <a:srgbClr val="4BA173"/>
                </a:solidFill>
                <a:latin typeface="Proxima Nova"/>
                <a:ea typeface="Proxima Nova"/>
                <a:cs typeface="Proxima Nova"/>
                <a:sym typeface="Proxima Nova"/>
              </a:rPr>
              <a:t>plicación web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permitirá a la empresa Azban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un mayor alcance a nivel nacional por consiguiente una mayor 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distribución</a:t>
            </a: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productos.</a:t>
            </a:r>
            <a:endParaRPr sz="17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Fecha inicial el 19 de julio del año 2021 con fecha de culminación el 18 de julio del 2023.</a:t>
            </a:r>
            <a:endParaRPr sz="17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Taller de producción de Azban ubicada en el barrio Carabelas, calle 1 c #37 - 57  de la ciudad Bogotá en Colombia.</a:t>
            </a:r>
            <a:endParaRPr sz="17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Proxima Nova"/>
              <a:buChar char="●"/>
            </a:pPr>
            <a:r>
              <a:rPr lang="es-ES" sz="17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Fredy Guio, Gerente general.</a:t>
            </a:r>
            <a:endParaRPr sz="17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859066" y="580141"/>
            <a:ext cx="23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Justificación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6711100" y="605925"/>
            <a:ext cx="15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Alcance</a:t>
            </a:r>
            <a:endParaRPr b="1" sz="24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1171460" y="938423"/>
            <a:ext cx="75282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Tecnologías: SQL Server, Visual Studio Code y Angular.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Los módulos a desarrollar: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○"/>
            </a:pPr>
            <a:r>
              <a:rPr b="1"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Producción.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○"/>
            </a:pPr>
            <a:r>
              <a:rPr b="1"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Impresión de guías</a:t>
            </a: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○"/>
            </a:pPr>
            <a:r>
              <a:rPr b="1"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Recepción de pedidos.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○"/>
            </a:pPr>
            <a:r>
              <a:rPr b="1"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Reportes:</a:t>
            </a: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■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 de ventas con las siguientes opciones de filtro: fechas, tipo de producto, colores y tallas.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■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 de productos top: productos, tallas y colores más vendidos.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 pretende instalar en internet con el fin de tener un uso más accesible.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●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19 de julio del año 2021  - 18 de julio del 2023.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5" y="3840025"/>
            <a:ext cx="1099200" cy="1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382875" y="249500"/>
            <a:ext cx="709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UN SOFTWARE</a:t>
            </a: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16" y="1494925"/>
            <a:ext cx="3352910" cy="26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4834" r="5479" t="9024"/>
          <a:stretch/>
        </p:blipFill>
        <p:spPr>
          <a:xfrm>
            <a:off x="382875" y="1844400"/>
            <a:ext cx="4271925" cy="20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fa02904fadd724_4"/>
          <p:cNvSpPr txBox="1"/>
          <p:nvPr/>
        </p:nvSpPr>
        <p:spPr>
          <a:xfrm>
            <a:off x="557124" y="442375"/>
            <a:ext cx="33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Encuesta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g5efa02904fadd724_4"/>
          <p:cNvSpPr txBox="1"/>
          <p:nvPr/>
        </p:nvSpPr>
        <p:spPr>
          <a:xfrm>
            <a:off x="1238750" y="904075"/>
            <a:ext cx="65448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funciones ejecuta dentro del negocio?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¿Hace cuánto creó su negocio?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¿De qué trata su negocio?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tipo de productos vende?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tipo de material utiliza para sus productos?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técnicas de estampado manejan?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¿Cuál es el error que más genera problemas con los clientes?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¿Cuál es el fallo más común que presenta a la hora de fabricar sus productos?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buzos fabrica a diario?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AutoNum type="arabicPeriod"/>
            </a:pPr>
            <a:r>
              <a:rPr lang="es-ES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¿Con cuantas maquinas cuenta para la fabricación de sus buzos?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g5efa02904fadd724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24" y="3840025"/>
            <a:ext cx="157985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