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8" r:id="rId1"/>
  </p:sldMasterIdLst>
  <p:notesMasterIdLst>
    <p:notesMasterId r:id="rId12"/>
  </p:notesMasterIdLst>
  <p:sldIdLst>
    <p:sldId id="314" r:id="rId2"/>
    <p:sldId id="531" r:id="rId3"/>
    <p:sldId id="532" r:id="rId4"/>
    <p:sldId id="533" r:id="rId5"/>
    <p:sldId id="534" r:id="rId6"/>
    <p:sldId id="537" r:id="rId7"/>
    <p:sldId id="535" r:id="rId8"/>
    <p:sldId id="536" r:id="rId9"/>
    <p:sldId id="538" r:id="rId10"/>
    <p:sldId id="539" r:id="rId11"/>
  </p:sldIdLst>
  <p:sldSz cx="13003213" cy="9752013"/>
  <p:notesSz cx="6858000" cy="914400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2171" autoAdjust="0"/>
  </p:normalViewPr>
  <p:slideViewPr>
    <p:cSldViewPr>
      <p:cViewPr varScale="1">
        <p:scale>
          <a:sx n="48" d="100"/>
          <a:sy n="48" d="100"/>
        </p:scale>
        <p:origin x="145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85CB3-55E5-4601-BB1F-94A79F73F4A8}" type="datetimeFigureOut">
              <a:rPr lang="en-US"/>
              <a:pPr>
                <a:defRPr/>
              </a:pPr>
              <a:t>5/2/2019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273E7-191A-4689-833D-F5603E19ECA8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4A760-4084-40ED-A3BC-DE41B5C60BF1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0279E-82BA-4B14-836B-AFE8A198CBC3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0729-FC33-44C4-9874-655639A4F77D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2C402F-B140-4D44-A1B7-DB5DE2448AF9}" type="datetimeFigureOut">
              <a:rPr lang="en-US"/>
              <a:pPr>
                <a:defRPr/>
              </a:pPr>
              <a:t>5/2/2019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41C1-5A0C-4B83-8FA7-861A6CCC55A3}" type="datetimeFigureOut">
              <a:rPr lang="en-US"/>
              <a:pPr>
                <a:defRPr/>
              </a:pPr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F3533-A936-4465-B6EF-2BCD42989B9E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C3C5-4C99-4430-90D2-6439F6D6F004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6BDF0-B66E-4458-84E0-3E90E2B0B41C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6F4E800-BD92-4F76-A144-26754C9F52D1}" type="datetimeFigureOut">
              <a:rPr lang="en-US"/>
              <a:pPr>
                <a:defRPr/>
              </a:pPr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Dimensiones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Esp.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Lisandro, Mg. Corbalán Leonardo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SP vs DP vs PT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745" y="2039240"/>
            <a:ext cx="8731878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SP"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"20sp"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"Texto en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DP"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20dp"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PT"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"20pt"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6933654" y="4304447"/>
            <a:ext cx="5832297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Probar ahora como se visualizan los textos si el usuario tiene como preferencia un tamaño de fuente grande/chico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119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unidades fijas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2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4752528"/>
          </a:xfrm>
        </p:spPr>
        <p:txBody>
          <a:bodyPr/>
          <a:lstStyle/>
          <a:p>
            <a:r>
              <a:rPr lang="es-ES" dirty="0" err="1" smtClean="0"/>
              <a:t>px</a:t>
            </a:r>
            <a:r>
              <a:rPr lang="es-ES" dirty="0" smtClean="0"/>
              <a:t>: Representa un pixel. </a:t>
            </a:r>
          </a:p>
          <a:p>
            <a:pPr lvl="1"/>
            <a:r>
              <a:rPr lang="es-ES" dirty="0" smtClean="0"/>
              <a:t>Notar que la densidad de la pantalla incide en la cantidad de </a:t>
            </a:r>
            <a:r>
              <a:rPr lang="es-ES" dirty="0" err="1" smtClean="0"/>
              <a:t>px</a:t>
            </a:r>
            <a:r>
              <a:rPr lang="es-ES" dirty="0" smtClean="0"/>
              <a:t> por pulgada</a:t>
            </a:r>
          </a:p>
          <a:p>
            <a:r>
              <a:rPr lang="es-ES" dirty="0" smtClean="0"/>
              <a:t>in: Representa una pulgada (2,54 cm)</a:t>
            </a:r>
          </a:p>
          <a:p>
            <a:pPr lvl="1"/>
            <a:r>
              <a:rPr lang="es-ES" dirty="0" smtClean="0"/>
              <a:t>Medida exacta independiente de resoluciones</a:t>
            </a:r>
          </a:p>
          <a:p>
            <a:r>
              <a:rPr lang="es-ES" dirty="0" smtClean="0"/>
              <a:t>mm: Representa un milímetro</a:t>
            </a:r>
          </a:p>
          <a:p>
            <a:pPr lvl="1"/>
            <a:r>
              <a:rPr lang="es-ES" dirty="0"/>
              <a:t>Medida exacta independiente de resoluciones</a:t>
            </a:r>
          </a:p>
          <a:p>
            <a:r>
              <a:rPr lang="es-ES" dirty="0" smtClean="0"/>
              <a:t>pt: Representa un punto, definido en 1/72 parte de una pulgada</a:t>
            </a:r>
          </a:p>
          <a:p>
            <a:pPr lvl="1"/>
            <a:r>
              <a:rPr lang="es-ES" dirty="0"/>
              <a:t>Medida exacta independiente de resoluciones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unidades relativas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4752528"/>
          </a:xfrm>
        </p:spPr>
        <p:txBody>
          <a:bodyPr/>
          <a:lstStyle/>
          <a:p>
            <a:r>
              <a:rPr lang="es-ES" dirty="0" err="1" smtClean="0"/>
              <a:t>dp</a:t>
            </a:r>
            <a:r>
              <a:rPr lang="es-ES" dirty="0" smtClean="0"/>
              <a:t>: </a:t>
            </a:r>
            <a:r>
              <a:rPr lang="es-ES" dirty="0" err="1" smtClean="0"/>
              <a:t>Density-independent</a:t>
            </a:r>
            <a:r>
              <a:rPr lang="es-ES" dirty="0" smtClean="0"/>
              <a:t> Pixel. </a:t>
            </a:r>
          </a:p>
          <a:p>
            <a:pPr lvl="1"/>
            <a:r>
              <a:rPr lang="es-ES" dirty="0" smtClean="0"/>
              <a:t>Unidad abstracta que se basa en la densidad física de la pantalla. </a:t>
            </a:r>
          </a:p>
          <a:p>
            <a:pPr lvl="1"/>
            <a:r>
              <a:rPr lang="es-ES" dirty="0" smtClean="0"/>
              <a:t>En una pantalla de mayor densidad, se aumenta el número de </a:t>
            </a:r>
            <a:r>
              <a:rPr lang="es-ES" dirty="0" err="1" smtClean="0"/>
              <a:t>px</a:t>
            </a:r>
            <a:r>
              <a:rPr lang="es-ES" dirty="0" smtClean="0"/>
              <a:t> utilizados para dibujar 1dp.</a:t>
            </a:r>
          </a:p>
          <a:p>
            <a:pPr lvl="1"/>
            <a:r>
              <a:rPr lang="es-ES" dirty="0" smtClean="0"/>
              <a:t>En una pantalla de menor densidad, se disminuye el número de </a:t>
            </a:r>
            <a:r>
              <a:rPr lang="es-ES" dirty="0" err="1" smtClean="0"/>
              <a:t>px</a:t>
            </a:r>
            <a:r>
              <a:rPr lang="es-ES" dirty="0" smtClean="0"/>
              <a:t> utilizados para dibujar 1dp.</a:t>
            </a:r>
          </a:p>
          <a:p>
            <a:r>
              <a:rPr lang="es-ES" dirty="0" err="1" smtClean="0"/>
              <a:t>sp</a:t>
            </a:r>
            <a:r>
              <a:rPr lang="es-ES" dirty="0" smtClean="0"/>
              <a:t>: </a:t>
            </a:r>
            <a:r>
              <a:rPr lang="es-ES" dirty="0" err="1" smtClean="0"/>
              <a:t>Scale-independent</a:t>
            </a:r>
            <a:r>
              <a:rPr lang="es-ES" dirty="0" smtClean="0"/>
              <a:t> Pixel</a:t>
            </a:r>
          </a:p>
          <a:p>
            <a:pPr lvl="1"/>
            <a:r>
              <a:rPr lang="es-ES" dirty="0" smtClean="0"/>
              <a:t>Similar a la anterior, pero se escala según el tamaño de fuente configurada (tiene en cuenta las preferencias de usuario)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5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4752528"/>
          </a:xfrm>
        </p:spPr>
        <p:txBody>
          <a:bodyPr/>
          <a:lstStyle/>
          <a:p>
            <a:r>
              <a:rPr lang="es-ES" dirty="0" smtClean="0"/>
              <a:t>Nunca utilizar </a:t>
            </a:r>
            <a:r>
              <a:rPr lang="es-ES" dirty="0" err="1" smtClean="0"/>
              <a:t>px</a:t>
            </a:r>
            <a:r>
              <a:rPr lang="es-ES" dirty="0" smtClean="0"/>
              <a:t> para distancias. En su lugar utilizar </a:t>
            </a:r>
            <a:r>
              <a:rPr lang="es-ES" dirty="0" err="1" smtClean="0"/>
              <a:t>dp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Nunca utilizar pt para el tamaño de fuente. En su lugar utilizar </a:t>
            </a:r>
            <a:r>
              <a:rPr lang="es-ES" dirty="0" err="1" smtClean="0"/>
              <a:t>sp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SP vs DP vs PT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745" y="2039240"/>
            <a:ext cx="8731878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SP"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"20sp"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"Texto en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DP"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20dp"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PT"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"20pt"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SP vs DP vs PT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745" y="2039240"/>
            <a:ext cx="8731878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SP"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"20sp"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"Texto en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DP"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20dp"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PT"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"20pt"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7170916" y="4302990"/>
            <a:ext cx="583229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¿Qué ocurre cuando se define el tamaño del texto con </a:t>
            </a:r>
            <a:r>
              <a:rPr lang="es-ES" sz="3600" i="1" dirty="0" smtClean="0"/>
              <a:t>pt</a:t>
            </a:r>
            <a:r>
              <a:rPr lang="es-ES" sz="3600" dirty="0" smtClean="0"/>
              <a:t> en dispositivos con diferentes resoluciones?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864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Probar el código en distintas resoluciones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8" y="2559046"/>
            <a:ext cx="10177648" cy="7192967"/>
          </a:xfrm>
          <a:prstGeom prst="rect">
            <a:avLst/>
          </a:prstGeom>
        </p:spPr>
      </p:pic>
      <p:sp>
        <p:nvSpPr>
          <p:cNvPr id="6" name="15 Rectángulo"/>
          <p:cNvSpPr/>
          <p:nvPr/>
        </p:nvSpPr>
        <p:spPr>
          <a:xfrm>
            <a:off x="3777742" y="2859782"/>
            <a:ext cx="3240000" cy="640871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115" dirty="0"/>
          </a:p>
        </p:txBody>
      </p:sp>
      <p:cxnSp>
        <p:nvCxnSpPr>
          <p:cNvPr id="7" name="5 Conector recto de flecha"/>
          <p:cNvCxnSpPr/>
          <p:nvPr/>
        </p:nvCxnSpPr>
        <p:spPr>
          <a:xfrm flipH="1" flipV="1">
            <a:off x="6789638" y="5740102"/>
            <a:ext cx="2952328" cy="1025656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2 CuadroTexto"/>
          <p:cNvSpPr txBox="1"/>
          <p:nvPr/>
        </p:nvSpPr>
        <p:spPr>
          <a:xfrm>
            <a:off x="7162594" y="6765758"/>
            <a:ext cx="583229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Desde la vista de Diseño es posible </a:t>
            </a:r>
            <a:r>
              <a:rPr lang="es-ES" sz="3600" dirty="0" err="1" smtClean="0"/>
              <a:t>previsualizar</a:t>
            </a:r>
            <a:r>
              <a:rPr lang="es-ES" sz="3600" dirty="0" smtClean="0"/>
              <a:t> el diseño en distintas resoluciones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0183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Probar la app cambiando las preferencias del usuario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0" y="2815137"/>
            <a:ext cx="3023632" cy="566126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53" y="2815137"/>
            <a:ext cx="3023632" cy="56612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56" y="2815137"/>
            <a:ext cx="3023633" cy="56612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62" y="2815137"/>
            <a:ext cx="3023632" cy="5661269"/>
          </a:xfrm>
          <a:prstGeom prst="rect">
            <a:avLst/>
          </a:prstGeom>
        </p:spPr>
      </p:pic>
      <p:sp>
        <p:nvSpPr>
          <p:cNvPr id="6" name="15 Rectángulo"/>
          <p:cNvSpPr/>
          <p:nvPr/>
        </p:nvSpPr>
        <p:spPr>
          <a:xfrm>
            <a:off x="650161" y="6676206"/>
            <a:ext cx="738878" cy="79208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115" dirty="0"/>
          </a:p>
        </p:txBody>
      </p:sp>
      <p:sp>
        <p:nvSpPr>
          <p:cNvPr id="12" name="15 Rectángulo"/>
          <p:cNvSpPr/>
          <p:nvPr/>
        </p:nvSpPr>
        <p:spPr>
          <a:xfrm>
            <a:off x="3693294" y="5304017"/>
            <a:ext cx="2448272" cy="79208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115" dirty="0"/>
          </a:p>
        </p:txBody>
      </p:sp>
      <p:sp>
        <p:nvSpPr>
          <p:cNvPr id="13" name="15 Rectángulo"/>
          <p:cNvSpPr/>
          <p:nvPr/>
        </p:nvSpPr>
        <p:spPr>
          <a:xfrm>
            <a:off x="6716926" y="5452070"/>
            <a:ext cx="2601928" cy="79208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115" dirty="0"/>
          </a:p>
        </p:txBody>
      </p:sp>
      <p:sp>
        <p:nvSpPr>
          <p:cNvPr id="14" name="15 Rectángulo"/>
          <p:cNvSpPr/>
          <p:nvPr/>
        </p:nvSpPr>
        <p:spPr>
          <a:xfrm>
            <a:off x="10096955" y="4547476"/>
            <a:ext cx="2255858" cy="212873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115" dirty="0"/>
          </a:p>
        </p:txBody>
      </p:sp>
    </p:spTree>
    <p:extLst>
      <p:ext uri="{BB962C8B-B14F-4D97-AF65-F5344CB8AC3E}">
        <p14:creationId xmlns:p14="http://schemas.microsoft.com/office/powerpoint/2010/main" val="15530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SP vs DP vs PT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854" y="9038671"/>
            <a:ext cx="3033959" cy="519204"/>
          </a:xfrm>
          <a:prstGeom prst="rect">
            <a:avLst/>
          </a:prstGeom>
        </p:spPr>
        <p:txBody>
          <a:bodyPr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745" y="2039240"/>
            <a:ext cx="8731878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SP"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"20sp"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s-ES" altLang="es-E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"Texto en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DP"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s-ES" altLang="es-E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lang="es-ES" altLang="es-E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20dp"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"Texto en PT"</a:t>
            </a:r>
            <a:b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"20pt"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2 CuadroTexto"/>
          <p:cNvSpPr txBox="1"/>
          <p:nvPr/>
        </p:nvSpPr>
        <p:spPr>
          <a:xfrm>
            <a:off x="6933654" y="4304447"/>
            <a:ext cx="5832297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¿Qué ocurre con los textos en </a:t>
            </a:r>
            <a:r>
              <a:rPr lang="es-ES" sz="3600" dirty="0" err="1" smtClean="0"/>
              <a:t>sp</a:t>
            </a:r>
            <a:r>
              <a:rPr lang="es-ES" sz="3600" dirty="0" smtClean="0"/>
              <a:t> y </a:t>
            </a:r>
            <a:r>
              <a:rPr lang="es-ES" sz="3600" dirty="0" err="1" smtClean="0"/>
              <a:t>dp</a:t>
            </a:r>
            <a:r>
              <a:rPr lang="es-ES" sz="3600" dirty="0" smtClean="0"/>
              <a:t> cuando el usuario tiene como preferencia la fuente en tamaño normal?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0921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12704</TotalTime>
  <Words>320</Words>
  <Application>Microsoft Office PowerPoint</Application>
  <PresentationFormat>Personalizado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Courier New</vt:lpstr>
      <vt:lpstr>Georgia</vt:lpstr>
      <vt:lpstr>Gill Sans Light</vt:lpstr>
      <vt:lpstr>Times New Roman</vt:lpstr>
      <vt:lpstr>Trebuchet MS</vt:lpstr>
      <vt:lpstr>WenQuanYi Micro Hei</vt:lpstr>
      <vt:lpstr>Wingdings 2</vt:lpstr>
      <vt:lpstr>Urbano</vt:lpstr>
      <vt:lpstr>SEMINARIO DE LENGUAJES OPCIÓN ANDROID</vt:lpstr>
      <vt:lpstr>Tipos de unidades fijas</vt:lpstr>
      <vt:lpstr>Tipos de unidades relativas</vt:lpstr>
      <vt:lpstr>Buenas prácticas</vt:lpstr>
      <vt:lpstr>Ejemplo SP vs DP vs PT</vt:lpstr>
      <vt:lpstr>Ejemplo SP vs DP vs PT</vt:lpstr>
      <vt:lpstr>Probar el código en distintas resoluciones</vt:lpstr>
      <vt:lpstr>Probar la app cambiando las preferencias del usuario</vt:lpstr>
      <vt:lpstr>Ejemplo SP vs DP vs PT</vt:lpstr>
      <vt:lpstr>Ejemplo SP vs DP vs 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Delia</cp:lastModifiedBy>
  <cp:revision>437</cp:revision>
  <cp:lastPrinted>1601-01-01T00:00:00Z</cp:lastPrinted>
  <dcterms:created xsi:type="dcterms:W3CDTF">1601-01-01T00:00:00Z</dcterms:created>
  <dcterms:modified xsi:type="dcterms:W3CDTF">2019-05-02T14:06:43Z</dcterms:modified>
</cp:coreProperties>
</file>