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8B1A04-CBF2-4580-B351-5B65EADAED46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8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570-31F9-4D96-BA81-4993CCA1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5A88-6B89-49CD-BA43-1913FB84C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457-B373-444C-BCDF-86B27C41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5E034-42FA-40BE-BE4C-65669BF6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903DC-CA63-4B51-B2AA-5FF4D22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C338-415D-44C6-A735-2C9EA1C2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511D-20BD-4637-BDF8-773E6234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A726-FB90-4546-933F-4E572A0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7C35-7E26-4345-9ACE-EAFA527A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C784-1003-4AFA-89E3-266BBFED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DB487-E48F-45C1-8D97-D2E95C8A6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80C74-CECE-44A2-8ABD-3B1A9A11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BC08-26EB-4BD7-BA82-9833F6AB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88B2-2A57-4FC6-ACFB-D339BB02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FE1A-BA28-462B-A898-92EE2DFD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BD8-3665-4EA6-9EDA-D59103BB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4480-0264-486E-B572-4C25F030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D562-A31A-4D9C-8F41-4D79C5FD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4000-2313-43C7-92B0-D1EF827B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D6D2-E0DC-49BC-BB5A-874F4F5A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DFFC-AE5A-4176-BD3F-C4C863D8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01D3-6BE1-4685-B0DF-997DD2B0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CD96-5167-43A1-9150-9681DEEB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2E96-0CC1-456E-AD9C-B7700898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73F5-83B1-438C-B8D2-26CFF44B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EE1C-6188-406F-98FD-D5E3B7E0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276D-0D1E-476C-B7B5-A36DD7E7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21C5-ECF1-45BD-9349-D5C5922FD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47BB-0310-4BC5-B7ED-D8C9A044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FD532-1CA9-447D-8150-D8353AFD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74C0-C0C5-4B21-89CF-E3E475B6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0C8B-F0FE-4628-8BB7-557D0C7F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849F-9ABF-4850-A7C2-21069CEA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C05D-50BD-4E81-A1A0-94DEC019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5EDA4-EF05-429C-9331-8C8E78222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0EC31-5535-480C-AFCA-636A237D7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DFECA-DC71-4E76-B546-96D6220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8251C-7959-4373-AB28-F15C0CAF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112B9-3173-4527-9C70-279AD3D4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1C07-5B69-489D-837B-35CA8888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35C5-348E-41C1-BCE5-5BA6BFD6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753C-8972-459C-A9FB-7A635A0F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887D3-1CEB-4E87-B293-ED1015C5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7D8C1-A2FE-4AF8-8F62-3F493E95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0FA7-5DE2-4BAB-99CF-BC7B0C73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6FFA0-FE19-4263-8EC6-10A17CC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3C6F-206A-4A9E-9384-16EDA874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5333-3D89-4A9B-8952-020866A9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60178-F899-4B4B-8562-02E35164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96ED2-A2CE-4C65-A57A-5E7DF9B4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D42D-93B4-4C31-9CC7-FC170C5E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5C5F-FB60-4D40-9481-2A01F7A3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A22D-94A7-4CDF-AB93-2D8D25BA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BBBEE-CDBD-46DC-9C8B-9FE87D3C8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3AB32-2081-41FA-A691-78F64DC34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CA96-15DD-4039-93C0-A51D2EE9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6BB1-7CF9-455E-BCC1-5F6BE6B3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EF61B-9421-48A1-93F0-BACF0E5C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846C0-FED2-4361-ADF0-53EBF8A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183B-39EE-47CB-9511-75019385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2034-B1B0-43E7-AE7C-2FCF468A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E051-EB22-4580-BED3-0DCAA04CA1EB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9AE92-8BA9-44DB-9A7D-56F6E9B80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B0CE-C318-4AC5-9318-A88DB2F6E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93A0-5275-44BC-A3A2-F668607D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8CBDAF-8B83-4BC7-A353-C7F33C651048}"/>
              </a:ext>
            </a:extLst>
          </p:cNvPr>
          <p:cNvSpPr/>
          <p:nvPr/>
        </p:nvSpPr>
        <p:spPr>
          <a:xfrm>
            <a:off x="1333335" y="1548874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8DDEBB-A22A-47E7-95B6-482EED1C55FE}"/>
              </a:ext>
            </a:extLst>
          </p:cNvPr>
          <p:cNvSpPr/>
          <p:nvPr/>
        </p:nvSpPr>
        <p:spPr>
          <a:xfrm>
            <a:off x="2398553" y="3048990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4EB30A-B8A6-4DA6-98C2-04000274E726}"/>
              </a:ext>
            </a:extLst>
          </p:cNvPr>
          <p:cNvSpPr/>
          <p:nvPr/>
        </p:nvSpPr>
        <p:spPr>
          <a:xfrm>
            <a:off x="1285339" y="5222834"/>
            <a:ext cx="380010" cy="380010"/>
          </a:xfrm>
          <a:prstGeom prst="ellipse">
            <a:avLst/>
          </a:prstGeom>
          <a:solidFill>
            <a:schemeClr val="bg2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C50EC8-06BC-4AC9-A61C-7401A1C6DDFA}"/>
              </a:ext>
            </a:extLst>
          </p:cNvPr>
          <p:cNvSpPr/>
          <p:nvPr/>
        </p:nvSpPr>
        <p:spPr>
          <a:xfrm>
            <a:off x="4352307" y="1645063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67203-A589-477A-8850-7F780998A011}"/>
              </a:ext>
            </a:extLst>
          </p:cNvPr>
          <p:cNvSpPr/>
          <p:nvPr/>
        </p:nvSpPr>
        <p:spPr>
          <a:xfrm>
            <a:off x="5411655" y="1135645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E15D99-0A9A-4441-93B2-1D3C10710916}"/>
              </a:ext>
            </a:extLst>
          </p:cNvPr>
          <p:cNvSpPr/>
          <p:nvPr/>
        </p:nvSpPr>
        <p:spPr>
          <a:xfrm>
            <a:off x="5546009" y="2398816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676287-F14E-4F66-9F41-C30B54259EA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23340" y="1222302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0F2D0-8C2B-4507-90D4-8E1BA3DAB43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732317" y="1325650"/>
            <a:ext cx="679338" cy="50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ACB82B-3727-48BE-A691-14319DB13987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1609698" y="3429000"/>
            <a:ext cx="978860" cy="1849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5F92E5-6026-4A80-9FEC-E289F294E3C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676666" y="1969422"/>
            <a:ext cx="924994" cy="48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A34C47C-BA81-40B7-80F0-5F6C2256F595}"/>
              </a:ext>
            </a:extLst>
          </p:cNvPr>
          <p:cNvSpPr/>
          <p:nvPr/>
        </p:nvSpPr>
        <p:spPr>
          <a:xfrm>
            <a:off x="4001985" y="5412839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4979B0B-331B-4279-8AD4-E99F79A59E41}"/>
              </a:ext>
            </a:extLst>
          </p:cNvPr>
          <p:cNvCxnSpPr>
            <a:stCxn id="56" idx="7"/>
            <a:endCxn id="41" idx="2"/>
          </p:cNvCxnSpPr>
          <p:nvPr/>
        </p:nvCxnSpPr>
        <p:spPr>
          <a:xfrm rot="5400000" flipH="1" flipV="1">
            <a:off x="4916250" y="4057900"/>
            <a:ext cx="820684" cy="20004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8450" y="113287"/>
            <a:ext cx="11518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can use the nodes and edges below to create a new graph.  You can copy and paste, and use connectors to connect the nodes together.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8DDEBB-A22A-47E7-95B6-482EED1C55FE}"/>
              </a:ext>
            </a:extLst>
          </p:cNvPr>
          <p:cNvSpPr/>
          <p:nvPr/>
        </p:nvSpPr>
        <p:spPr>
          <a:xfrm>
            <a:off x="6326841" y="4457801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6" name="Connector: Curved 66">
            <a:extLst>
              <a:ext uri="{FF2B5EF4-FFF2-40B4-BE49-F238E27FC236}">
                <a16:creationId xmlns:a16="http://schemas.microsoft.com/office/drawing/2014/main" id="{74979B0B-331B-4279-8AD4-E99F79A59E41}"/>
              </a:ext>
            </a:extLst>
          </p:cNvPr>
          <p:cNvCxnSpPr/>
          <p:nvPr/>
        </p:nvCxnSpPr>
        <p:spPr>
          <a:xfrm rot="5400000" flipH="1" flipV="1">
            <a:off x="8192851" y="2359825"/>
            <a:ext cx="820684" cy="20004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ACB82B-3727-48BE-A691-14319DB13987}"/>
              </a:ext>
            </a:extLst>
          </p:cNvPr>
          <p:cNvCxnSpPr>
            <a:cxnSpLocks/>
          </p:cNvCxnSpPr>
          <p:nvPr/>
        </p:nvCxnSpPr>
        <p:spPr>
          <a:xfrm>
            <a:off x="9794669" y="3429000"/>
            <a:ext cx="0" cy="1393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779FC4-9ADC-9B4B-B85A-9B27223CAD59}"/>
              </a:ext>
            </a:extLst>
          </p:cNvPr>
          <p:cNvSpPr/>
          <p:nvPr/>
        </p:nvSpPr>
        <p:spPr>
          <a:xfrm>
            <a:off x="5905995" y="508014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B8CEB9-C3D3-C147-B8CE-74BFCB031E2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6000" y="181442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7F095A-81E5-6149-AB78-C9DD451A476C}"/>
              </a:ext>
            </a:extLst>
          </p:cNvPr>
          <p:cNvSpPr/>
          <p:nvPr/>
        </p:nvSpPr>
        <p:spPr>
          <a:xfrm>
            <a:off x="5241623" y="1507899"/>
            <a:ext cx="380010" cy="380010"/>
          </a:xfrm>
          <a:prstGeom prst="ellipse">
            <a:avLst/>
          </a:prstGeom>
          <a:solidFill>
            <a:schemeClr val="bg2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CF816-05B8-C840-94A8-031FCC14BE46}"/>
              </a:ext>
            </a:extLst>
          </p:cNvPr>
          <p:cNvCxnSpPr>
            <a:cxnSpLocks/>
          </p:cNvCxnSpPr>
          <p:nvPr/>
        </p:nvCxnSpPr>
        <p:spPr>
          <a:xfrm flipH="1">
            <a:off x="5530992" y="888024"/>
            <a:ext cx="491430" cy="619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E5CE7-B4E6-384D-8341-C8E77E43072F}"/>
              </a:ext>
            </a:extLst>
          </p:cNvPr>
          <p:cNvCxnSpPr>
            <a:cxnSpLocks/>
          </p:cNvCxnSpPr>
          <p:nvPr/>
        </p:nvCxnSpPr>
        <p:spPr>
          <a:xfrm flipH="1" flipV="1">
            <a:off x="6181442" y="888025"/>
            <a:ext cx="447958" cy="619874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F0D5A0E-89C5-0040-ADAA-4183B8CF05C3}"/>
              </a:ext>
            </a:extLst>
          </p:cNvPr>
          <p:cNvSpPr/>
          <p:nvPr/>
        </p:nvSpPr>
        <p:spPr>
          <a:xfrm>
            <a:off x="6529779" y="1529271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58BC56-B97F-5F47-9FEA-A9AE3C6EF10F}"/>
              </a:ext>
            </a:extLst>
          </p:cNvPr>
          <p:cNvSpPr/>
          <p:nvPr/>
        </p:nvSpPr>
        <p:spPr>
          <a:xfrm>
            <a:off x="5898705" y="4107432"/>
            <a:ext cx="380010" cy="380010"/>
          </a:xfrm>
          <a:prstGeom prst="ellipse">
            <a:avLst/>
          </a:prstGeom>
          <a:solidFill>
            <a:schemeClr val="bg2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9F1948-99DD-364A-9C90-E9A8C0AB0CBC}"/>
              </a:ext>
            </a:extLst>
          </p:cNvPr>
          <p:cNvCxnSpPr>
            <a:cxnSpLocks/>
          </p:cNvCxnSpPr>
          <p:nvPr/>
        </p:nvCxnSpPr>
        <p:spPr>
          <a:xfrm flipH="1">
            <a:off x="6188074" y="3487557"/>
            <a:ext cx="491430" cy="619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AAD816-C9D7-AB43-8C07-728195FFD85A}"/>
              </a:ext>
            </a:extLst>
          </p:cNvPr>
          <p:cNvCxnSpPr>
            <a:cxnSpLocks/>
          </p:cNvCxnSpPr>
          <p:nvPr/>
        </p:nvCxnSpPr>
        <p:spPr>
          <a:xfrm flipH="1" flipV="1">
            <a:off x="6838524" y="3487558"/>
            <a:ext cx="447958" cy="619874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29F9B87-9D2C-B046-A944-C61B3A1A1EAC}"/>
              </a:ext>
            </a:extLst>
          </p:cNvPr>
          <p:cNvSpPr/>
          <p:nvPr/>
        </p:nvSpPr>
        <p:spPr>
          <a:xfrm>
            <a:off x="7186861" y="4128804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B0EF2D-ECE0-8140-8FBB-658E563174DF}"/>
              </a:ext>
            </a:extLst>
          </p:cNvPr>
          <p:cNvCxnSpPr>
            <a:cxnSpLocks/>
          </p:cNvCxnSpPr>
          <p:nvPr/>
        </p:nvCxnSpPr>
        <p:spPr>
          <a:xfrm flipH="1">
            <a:off x="6799655" y="4506893"/>
            <a:ext cx="491430" cy="619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2085C5-E22E-DB48-A99B-F500756C5353}"/>
              </a:ext>
            </a:extLst>
          </p:cNvPr>
          <p:cNvCxnSpPr>
            <a:cxnSpLocks/>
          </p:cNvCxnSpPr>
          <p:nvPr/>
        </p:nvCxnSpPr>
        <p:spPr>
          <a:xfrm flipH="1" flipV="1">
            <a:off x="7465512" y="4530186"/>
            <a:ext cx="432551" cy="1410772"/>
          </a:xfrm>
          <a:prstGeom prst="straightConnector1">
            <a:avLst/>
          </a:prstGeom>
          <a:ln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9AACE4B-7FDF-F249-906A-704EFF5066BB}"/>
              </a:ext>
            </a:extLst>
          </p:cNvPr>
          <p:cNvSpPr/>
          <p:nvPr/>
        </p:nvSpPr>
        <p:spPr>
          <a:xfrm>
            <a:off x="7798442" y="5962330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107040-57DE-2D46-9CE6-DC7EC335E181}"/>
              </a:ext>
            </a:extLst>
          </p:cNvPr>
          <p:cNvSpPr/>
          <p:nvPr/>
        </p:nvSpPr>
        <p:spPr>
          <a:xfrm>
            <a:off x="6597124" y="5148140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2C18AD-076D-4846-A5AC-A77CBDC0247B}"/>
              </a:ext>
            </a:extLst>
          </p:cNvPr>
          <p:cNvCxnSpPr>
            <a:cxnSpLocks/>
          </p:cNvCxnSpPr>
          <p:nvPr/>
        </p:nvCxnSpPr>
        <p:spPr>
          <a:xfrm>
            <a:off x="6723812" y="1909281"/>
            <a:ext cx="25739" cy="1109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B5DDE3A-F36F-5348-BA98-970F3E64685A}"/>
              </a:ext>
            </a:extLst>
          </p:cNvPr>
          <p:cNvSpPr/>
          <p:nvPr/>
        </p:nvSpPr>
        <p:spPr>
          <a:xfrm>
            <a:off x="6565289" y="3057995"/>
            <a:ext cx="380010" cy="3800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6" name="Connector: Curved 66">
            <a:extLst>
              <a:ext uri="{FF2B5EF4-FFF2-40B4-BE49-F238E27FC236}">
                <a16:creationId xmlns:a16="http://schemas.microsoft.com/office/drawing/2014/main" id="{B925A1A2-C6CA-9341-9D8C-453356463813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8178452" y="3895595"/>
            <a:ext cx="1241121" cy="2256740"/>
          </a:xfrm>
          <a:prstGeom prst="curvedConnector2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66">
            <a:extLst>
              <a:ext uri="{FF2B5EF4-FFF2-40B4-BE49-F238E27FC236}">
                <a16:creationId xmlns:a16="http://schemas.microsoft.com/office/drawing/2014/main" id="{7FA6FFB7-52B7-9448-94A2-81EAEB6FF35B}"/>
              </a:ext>
            </a:extLst>
          </p:cNvPr>
          <p:cNvCxnSpPr>
            <a:cxnSpLocks/>
            <a:endCxn id="35" idx="6"/>
          </p:cNvCxnSpPr>
          <p:nvPr/>
        </p:nvCxnSpPr>
        <p:spPr>
          <a:xfrm rot="10800000">
            <a:off x="6945299" y="3248001"/>
            <a:ext cx="2474274" cy="647597"/>
          </a:xfrm>
          <a:prstGeom prst="curvedConnector3">
            <a:avLst>
              <a:gd name="adj1" fmla="val -1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6276F4A-1EC7-174D-A106-60A46BF889F9}"/>
              </a:ext>
            </a:extLst>
          </p:cNvPr>
          <p:cNvSpPr txBox="1"/>
          <p:nvPr/>
        </p:nvSpPr>
        <p:spPr>
          <a:xfrm>
            <a:off x="3745551" y="85180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number&lt;0 || digit&lt;0</a:t>
            </a:r>
          </a:p>
        </p:txBody>
      </p:sp>
    </p:spTree>
    <p:extLst>
      <p:ext uri="{BB962C8B-B14F-4D97-AF65-F5344CB8AC3E}">
        <p14:creationId xmlns:p14="http://schemas.microsoft.com/office/powerpoint/2010/main" val="346486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52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Chad (Computer Science)</dc:creator>
  <cp:lastModifiedBy>Microsoft Office User</cp:lastModifiedBy>
  <cp:revision>60</cp:revision>
  <dcterms:created xsi:type="dcterms:W3CDTF">2018-03-19T18:07:34Z</dcterms:created>
  <dcterms:modified xsi:type="dcterms:W3CDTF">2022-03-23T03:41:54Z</dcterms:modified>
</cp:coreProperties>
</file>