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58202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What is GitHub?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4967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GitHub is a powerful version control system and collaborative platform that allows developers to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store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manage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and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changes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their code. It provides a centralized hub for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44444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team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 to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44444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work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together on software projects, share code, and contribute to open-source initiatives.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60433"/>
            <a:ext cx="7923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Getting Started Summery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283999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Sign Up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2839998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new GitHub account to start using the platform.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3691652"/>
            <a:ext cx="9933503" cy="992505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383250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Repository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3832503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Set up a new repository to store your project's files and track changes.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482500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Commit Changes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4825008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Git commands to add, commit, and push your code to the repository.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676662"/>
            <a:ext cx="9933503" cy="992505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81751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Collaborate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5817513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Invite teammates to contribute to your project and manage pull requests.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65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GitHub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Version Control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68462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GitHub enables you to track changes to your code over time, collaborate with others, and easily revert to previous versions if needed.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Collaborative Workflow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GitHub facilitates teamwork by allowing multiple developers to work on the same codebase, review each other's contributions, and merge changes seamlessly.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Open-Source Community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GitHub hosts a vast ecosystem of open-source projects, enabling developers to discover, contribute to, and learn from a global community of programmers.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34064"/>
            <a:ext cx="84680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Getting Started with GitHub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172778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35947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Create GitHub Account</a:t>
            </a:r>
            <a:endParaRPr lang="en-US" sz="2187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3172778"/>
            <a:ext cx="3088958" cy="190904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70602" y="535947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Download GitHub Desktop</a:t>
            </a:r>
            <a:endParaRPr lang="en-US" sz="218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3172778"/>
            <a:ext cx="3089077" cy="19091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92816" y="5359598"/>
            <a:ext cx="30345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Create a Repository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9192816" y="5840016"/>
            <a:ext cx="30890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754737"/>
            <a:ext cx="91079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Preparing Power BI for GitHub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1893451"/>
            <a:ext cx="27742" cy="558129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2303085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06704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7250013" y="2108716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021330" y="2115622"/>
            <a:ext cx="30716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Configuring Settings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48389" y="2596039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go to 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CEC99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options and settings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on powerbi,then open 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options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48389" y="3440073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 the new screen open 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preview features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and make sure to check 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Project (.pbip) save option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65053" y="3413939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109" y="317789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7211080" y="3219569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8537138" y="32264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Saving File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537138" y="3706892"/>
            <a:ext cx="37447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Save your Power BI reports by changing the save as from .pbix to .pbip, which can be easily added to a GitHub repository and tracked over time.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6287512" y="5360253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065109" y="51242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9" name="Text 17"/>
          <p:cNvSpPr/>
          <p:nvPr/>
        </p:nvSpPr>
        <p:spPr>
          <a:xfrm>
            <a:off x="7208222" y="5165884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2770584" y="5172789"/>
            <a:ext cx="33224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Connecting to GitHub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2348389" y="5653207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Link your Power BI projects to a GitHub repository, enabling you to push changes, merge updates, and collaborate with your team.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1900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Repositories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32875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Repositories are places where you can store and organize your code projects. They can hold all the files, folders, and version history of your project. It's like a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44444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digital workspace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your code.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41872"/>
            <a:ext cx="98283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Clone Project from Organization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541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33293" y="2995851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030498"/>
            <a:ext cx="3363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Locate the Repository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510915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Find the GitHub organization or user that hosts the repository you want to work 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41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7572256" y="2995851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30498"/>
            <a:ext cx="3265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Copy Repository URL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10915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Copy the repository's URL, typically found on the repository's main page.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6174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2491502" y="4659154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4693801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Clone using GitHub Desktop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521404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Open GitHub Desktop, click "File" &gt; "Clone Repository", and paste the repository URL.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6174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57730" y="4659154"/>
            <a:ext cx="2370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6938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Select Local Path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17421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Choose the local folder on your computer where you want to save the cloned repository.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72088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Branches and Commits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9" name="Text 6"/>
          <p:cNvSpPr/>
          <p:nvPr/>
        </p:nvSpPr>
        <p:spPr>
          <a:xfrm>
            <a:off x="1101388" y="2168366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Branches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Branches allow developers to experiment with new features or bug fixes without affecting the main codebase.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62454" y="4026098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Commits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Commits are snapshots of your code at a specific point in time, allowing you to track changes and revert if needed.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59597" y="5883831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Merging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Merging branches back into the main codebase integrates the changes, enabling collaboration and iteration on the project.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01078"/>
            <a:ext cx="5827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Resolving Conflicts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139791"/>
            <a:ext cx="27742" cy="508873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2549426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3133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7250013" y="2355056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063716" y="2361962"/>
            <a:ext cx="30293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Identify the Conflict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48389" y="284237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Carefully review the changes and understand where the conflicts arise between branches or collaborators.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3660279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42423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7211080" y="3465909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138" y="3472815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Communicate with Team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138" y="4300418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Discuss the issues with your team to gain alignment on the best path forward and avoid misunderstandings.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5118080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8820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8" name="Text 16"/>
          <p:cNvSpPr/>
          <p:nvPr/>
        </p:nvSpPr>
        <p:spPr>
          <a:xfrm>
            <a:off x="7208222" y="4923711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137297" y="4930616"/>
            <a:ext cx="29557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Merge Strategically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48389" y="5411033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Git's merge tools to selectively incorporate the desired changes from each branch, resolving any contradictions.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72114"/>
            <a:ext cx="72705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Always Pull Before Push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899648"/>
            <a:ext cx="469570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Before pushing your local changes to the remote repository, it's crucial to always pull the latest updates first. This ensures you have the most up-to-date codebase and can resolve any conflicts before they become an issue.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876562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Pulling the latest changes allows you to merge your work with the contributions of your team, preventing versioning issues and ensuring a smooth collaborative workflow.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687" y="2949654"/>
            <a:ext cx="4484608" cy="3357801"/>
          </a:xfrm>
          <a:prstGeom prst="rect">
            <a:avLst/>
          </a:prstGeom>
        </p:spPr>
      </p:pic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2024-04-27T16:47:19Z</dcterms:created>
  <dcterms:modified xsi:type="dcterms:W3CDTF">2024-04-27T16:47:19Z</dcterms:modified>
</cp:coreProperties>
</file>