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4A528-1CDB-4C70-911B-B027867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33230-D1C9-42BB-8FCD-1FB56FDF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720-57F9-42F3-BA80-C906032E81FC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B0A8F-049A-4248-AAA0-C9177CA0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781882-5D25-4504-A1BB-27F62AE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496F-92BE-4620-9E88-191F48ABE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6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6E0C6C-E6B3-42BC-B4F8-3368D658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FCBF2F-B64C-486B-99DC-09D69DB2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16BC9-07BA-4658-87DC-3613E1964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F720-57F9-42F3-BA80-C906032E81FC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40449-0E84-4F67-9785-0565BA5A1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E3981-3B13-4882-B212-502316EA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496F-92BE-4620-9E88-191F48ABEC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8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08D895C-92C0-4645-8F02-777C81AB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Projet BADA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D8445A-204D-48C8-8CDE-8A42257BB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7CCA5C5-4E21-48DB-BE5E-C3B3B00F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fr-FR"/>
              <a:t>Développement de Backend &amp; Front</a:t>
            </a:r>
            <a:br>
              <a:rPr lang="fr-FR"/>
            </a:br>
            <a:r>
              <a:rPr lang="fr-FR" sz="2400">
                <a:solidFill>
                  <a:srgbClr val="99CCFF"/>
                </a:solidFill>
              </a:rPr>
              <a:t>&gt; Le Backend</a:t>
            </a:r>
            <a:endParaRPr lang="fr-FR" dirty="0">
              <a:solidFill>
                <a:srgbClr val="99CCFF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446844-1C25-4973-9E8A-472CCF3A0A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7C5B8C5-91E2-450E-8EB5-B480C2F2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A93F9D-4C53-4925-9228-0B1D84D17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BA0F32C-C754-41F1-BFEE-E40F2DD9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E798DB-0D89-4A5D-91A1-4B87B6CB34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5984100-2D53-43EC-8242-3B63230A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F9210A-5731-43A6-8A52-E85F5771F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1A3D189-0E58-4473-99BE-5390BC46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34D600-84C6-485F-8F4A-95E3C5F149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B484071-154D-4721-9511-A05DA585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Merci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F8853A-F3B9-45D6-9A73-19538B177B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56FF680-7A8D-44BC-B0CB-9EBC2BAA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F322F6-67FF-40BD-B6D3-8635B19747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6E8505D-7FCE-4F34-8C77-105696B0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Technologies utilisées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B6978A-8215-440A-BC3C-A65AEFA57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3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3120CB5-8A21-4D6A-98DA-D69DA11B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35C333-9189-4EEB-827F-7CFD1537A5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879FDAC-42EF-47AA-A7FD-2E972038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Modalisation de la base de données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698761-804E-4E26-BA9C-6B62688E06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272B327-3247-4152-9F90-4FB89BA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482327-33F0-4FB4-984F-B9909A95C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0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676F9A8-05A9-455D-AF2B-0E8EF821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>
                <a:latin typeface="Century Gothic" panose="020B0502020202020204" pitchFamily="34" charset="0"/>
              </a:rPr>
              <a:t>Traitement des données de fichier XML</a:t>
            </a:r>
            <a:endParaRPr lang="fr-F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26A023-CA14-4995-B3ED-6AEBE19A69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1313C71-63BA-40D0-978B-6B77A605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sz="3600">
                <a:latin typeface="Century Gothic" panose="020B0502020202020204" pitchFamily="34" charset="0"/>
              </a:rPr>
              <a:t>Traitement des données</a:t>
            </a:r>
            <a:br>
              <a:rPr lang="fr-FR" sz="3600">
                <a:latin typeface="Century Gothic" panose="020B0502020202020204" pitchFamily="34" charset="0"/>
              </a:rPr>
            </a:br>
            <a:r>
              <a:rPr lang="fr-FR" sz="27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Insertion des données</a:t>
            </a:r>
            <a:endParaRPr lang="fr-FR" sz="27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CA9262-D669-44A1-8B4F-470224C3E1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9D95FFC-D77C-4718-81D8-F352BE28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/>
              <a:t>Plan de la présentation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2E5729-C492-4988-8E78-7427526628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Personnalisé</PresentationFormat>
  <Paragraphs>12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Thème Office</vt:lpstr>
      <vt:lpstr>Projet BADA</vt:lpstr>
      <vt:lpstr>Plan de la présentation</vt:lpstr>
      <vt:lpstr>Technologies utilisées </vt:lpstr>
      <vt:lpstr>Plan de la présentation</vt:lpstr>
      <vt:lpstr>Modalisation de la base de données</vt:lpstr>
      <vt:lpstr>Plan de la présentation</vt:lpstr>
      <vt:lpstr>Traitement des données de fichier XML</vt:lpstr>
      <vt:lpstr>Traitement des données Insertion des données</vt:lpstr>
      <vt:lpstr>Plan de la présentation</vt:lpstr>
      <vt:lpstr>Développement de Backend &amp; Front &gt; Le Backend</vt:lpstr>
      <vt:lpstr>Présentation PowerPoint</vt:lpstr>
      <vt:lpstr>Plan de la présentation</vt:lpstr>
      <vt:lpstr>Présentation PowerPoint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BADA</dc:title>
  <dc:creator>Azzeddine Bouda</dc:creator>
  <cp:lastModifiedBy>Azzeddine Bouda</cp:lastModifiedBy>
  <cp:revision>1</cp:revision>
  <dcterms:created xsi:type="dcterms:W3CDTF">2020-03-06T10:41:58Z</dcterms:created>
  <dcterms:modified xsi:type="dcterms:W3CDTF">2020-03-06T10:41:58Z</dcterms:modified>
</cp:coreProperties>
</file>