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311" r:id="rId17"/>
    <p:sldId id="287" r:id="rId18"/>
    <p:sldId id="288" r:id="rId19"/>
    <p:sldId id="289" r:id="rId20"/>
    <p:sldId id="290" r:id="rId21"/>
    <p:sldId id="291" r:id="rId22"/>
    <p:sldId id="292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46B65-303A-462C-B834-AC5C72907698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F8600-8F8A-47C4-B657-689CFFBB03F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0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F8600-8F8A-47C4-B657-689CFFBB03F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18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F8600-8F8A-47C4-B657-689CFFBB03F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727" y="1970611"/>
            <a:ext cx="7333495" cy="2311934"/>
          </a:xfrm>
        </p:spPr>
        <p:txBody>
          <a:bodyPr anchor="b">
            <a:noAutofit/>
          </a:bodyPr>
          <a:lstStyle>
            <a:lvl1pPr algn="ct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502" y="4359235"/>
            <a:ext cx="5991947" cy="1196872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/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320" y="7110675"/>
            <a:ext cx="141030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432" y="7110675"/>
            <a:ext cx="6160087" cy="445825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  <p:grpSp>
        <p:nvGrpSpPr>
          <p:cNvPr id="8" name="Group 7"/>
          <p:cNvGrpSpPr/>
          <p:nvPr/>
        </p:nvGrpSpPr>
        <p:grpSpPr>
          <a:xfrm>
            <a:off x="660319" y="820295"/>
            <a:ext cx="9362092" cy="5894545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5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7" y="2529330"/>
            <a:ext cx="8421053" cy="39356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6443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6710" y="687728"/>
            <a:ext cx="1743583" cy="577727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3008" y="687728"/>
            <a:ext cx="6694514" cy="577727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68379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8274C"/>
                </a:solidFill>
                <a:latin typeface="Arial"/>
                <a:cs typeface="Arial"/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9452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827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8274C"/>
                </a:solidFill>
                <a:latin typeface="Arial"/>
                <a:cs typeface="Arial"/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7693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4149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91" y="1433907"/>
            <a:ext cx="8431376" cy="3143294"/>
          </a:xfrm>
        </p:spPr>
        <p:txBody>
          <a:bodyPr anchor="b">
            <a:normAutofit/>
          </a:bodyPr>
          <a:lstStyle>
            <a:lvl1pPr algn="r">
              <a:defRPr sz="6611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991" y="4645769"/>
            <a:ext cx="8431376" cy="125977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983">
                <a:solidFill>
                  <a:schemeClr val="tx2"/>
                </a:solidFill>
              </a:defRPr>
            </a:lvl1pPr>
            <a:lvl2pPr marL="37784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8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525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66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208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7049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9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732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8085" y="7110675"/>
            <a:ext cx="1422988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6658" y="7110675"/>
            <a:ext cx="6160087" cy="4458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2329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  <p:sp>
        <p:nvSpPr>
          <p:cNvPr id="7" name="Freeform 6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7149950" y="1857339"/>
            <a:ext cx="2872460" cy="485750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2092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3007" y="2518834"/>
            <a:ext cx="3901080" cy="394617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3322" y="2518834"/>
            <a:ext cx="3901080" cy="394617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92428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78587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008" y="3641850"/>
            <a:ext cx="3901078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22980" y="2589081"/>
            <a:ext cx="3901080" cy="907829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645" b="0" baseline="0">
                <a:solidFill>
                  <a:schemeClr val="tx2"/>
                </a:soli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2980" y="3641850"/>
            <a:ext cx="3901080" cy="282315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098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29402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</p:spTree>
    <p:extLst>
      <p:ext uri="{BB962C8B-B14F-4D97-AF65-F5344CB8AC3E}">
        <p14:creationId xmlns:p14="http://schemas.microsoft.com/office/powerpoint/2010/main" val="15123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48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051" y="755651"/>
            <a:ext cx="4571429" cy="5702359"/>
          </a:xfrm>
        </p:spPr>
        <p:txBody>
          <a:bodyPr/>
          <a:lstStyle>
            <a:lvl1pPr>
              <a:defRPr sz="1653"/>
            </a:lvl1pPr>
            <a:lvl2pPr>
              <a:defRPr sz="1653"/>
            </a:lvl2pPr>
            <a:lvl3pPr>
              <a:defRPr sz="1488"/>
            </a:lvl3pPr>
            <a:lvl4pPr>
              <a:defRPr sz="1488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7268"/>
            <a:ext cx="3381788" cy="331773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5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414"/>
            <a:ext cx="4651629" cy="7556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21" y="755650"/>
            <a:ext cx="3381788" cy="2377668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48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2130" y="2"/>
            <a:ext cx="5841270" cy="7556499"/>
          </a:xfrm>
        </p:spPr>
        <p:txBody>
          <a:bodyPr anchor="t">
            <a:normAutofit/>
          </a:bodyPr>
          <a:lstStyle>
            <a:lvl1pPr marL="0" indent="0">
              <a:buNone/>
              <a:defRPr sz="1653"/>
            </a:lvl1pPr>
            <a:lvl2pPr marL="377842" indent="0">
              <a:buNone/>
              <a:defRPr sz="1653"/>
            </a:lvl2pPr>
            <a:lvl3pPr marL="755683" indent="0">
              <a:buNone/>
              <a:defRPr sz="165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21" y="3146854"/>
            <a:ext cx="3381788" cy="331815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653"/>
              </a:spcAft>
              <a:buNone/>
              <a:defRPr sz="176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4921" y="7110675"/>
            <a:ext cx="10565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4798" y="7110675"/>
            <a:ext cx="2081910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68338" y="7110675"/>
            <a:ext cx="1400081" cy="4458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  <p:sp>
        <p:nvSpPr>
          <p:cNvPr id="9" name="Rectangle 8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46516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95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3007" y="755650"/>
            <a:ext cx="8421053" cy="1637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3007" y="2518833"/>
            <a:ext cx="8421053" cy="3946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716" y="7110675"/>
            <a:ext cx="1056510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7897" y="7110675"/>
            <a:ext cx="5508812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8380" y="7110675"/>
            <a:ext cx="1400081" cy="445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aseline="0">
                <a:solidFill>
                  <a:schemeClr val="tx2"/>
                </a:solidFill>
              </a:defRPr>
            </a:lvl1pPr>
          </a:lstStyle>
          <a:p>
            <a:pPr marL="178435">
              <a:lnSpc>
                <a:spcPts val="2440"/>
              </a:lnSpc>
            </a:pPr>
            <a:fld id="{81D60167-4931-47E6-BA6A-407CBD079E47}" type="slidenum">
              <a:rPr lang="en-GB" spc="-5" smtClean="0"/>
              <a:t>‹N°›</a:t>
            </a:fld>
            <a:endParaRPr lang="en-GB" spc="-5" dirty="0"/>
          </a:p>
        </p:txBody>
      </p:sp>
      <p:sp>
        <p:nvSpPr>
          <p:cNvPr id="9" name="Rectangle 8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19329" y="414"/>
            <a:ext cx="200501" cy="7556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50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755683" rtl="0" eaLnBrk="1" latinLnBrk="0" hangingPunct="1">
        <a:lnSpc>
          <a:spcPct val="89000"/>
        </a:lnSpc>
        <a:spcBef>
          <a:spcPct val="0"/>
        </a:spcBef>
        <a:buNone/>
        <a:defRPr sz="484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23182" indent="-423182" algn="l" defTabSz="755683" rtl="0" eaLnBrk="1" latinLnBrk="0" hangingPunct="1">
        <a:lnSpc>
          <a:spcPct val="94000"/>
        </a:lnSpc>
        <a:spcBef>
          <a:spcPts val="1102"/>
        </a:spcBef>
        <a:spcAft>
          <a:spcPts val="220"/>
        </a:spcAft>
        <a:buFont typeface="Franklin Gothic Book" panose="020B0503020102020204" pitchFamily="34" charset="0"/>
        <a:buChar char="■"/>
        <a:defRPr sz="220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07577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220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511366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983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015155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983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518943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76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022732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76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526521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030309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–"/>
        <a:defRPr sz="1543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534098" indent="-423182" algn="l" defTabSz="755683" rtl="0" eaLnBrk="1" latinLnBrk="0" hangingPunct="1">
        <a:lnSpc>
          <a:spcPct val="94000"/>
        </a:lnSpc>
        <a:spcBef>
          <a:spcPts val="551"/>
        </a:spcBef>
        <a:spcAft>
          <a:spcPts val="220"/>
        </a:spcAft>
        <a:buFont typeface="Franklin Gothic Book" panose="020B0503020102020204" pitchFamily="34" charset="0"/>
        <a:buChar char="■"/>
        <a:defRPr sz="1543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55" Type="http://schemas.openxmlformats.org/officeDocument/2006/relationships/image" Target="../media/image63.png"/><Relationship Id="rId63" Type="http://schemas.openxmlformats.org/officeDocument/2006/relationships/image" Target="../media/image7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61.png"/><Relationship Id="rId58" Type="http://schemas.openxmlformats.org/officeDocument/2006/relationships/image" Target="../media/image66.png"/><Relationship Id="rId5" Type="http://schemas.openxmlformats.org/officeDocument/2006/relationships/image" Target="../media/image13.png"/><Relationship Id="rId61" Type="http://schemas.openxmlformats.org/officeDocument/2006/relationships/image" Target="../media/image69.png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56" Type="http://schemas.openxmlformats.org/officeDocument/2006/relationships/image" Target="../media/image64.png"/><Relationship Id="rId64" Type="http://schemas.openxmlformats.org/officeDocument/2006/relationships/image" Target="../media/image72.png"/><Relationship Id="rId8" Type="http://schemas.openxmlformats.org/officeDocument/2006/relationships/image" Target="../media/image16.png"/><Relationship Id="rId51" Type="http://schemas.openxmlformats.org/officeDocument/2006/relationships/image" Target="../media/image5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59" Type="http://schemas.openxmlformats.org/officeDocument/2006/relationships/image" Target="../media/image67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Relationship Id="rId54" Type="http://schemas.openxmlformats.org/officeDocument/2006/relationships/image" Target="../media/image62.png"/><Relationship Id="rId6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Relationship Id="rId57" Type="http://schemas.openxmlformats.org/officeDocument/2006/relationships/image" Target="../media/image65.png"/><Relationship Id="rId10" Type="http://schemas.openxmlformats.org/officeDocument/2006/relationships/image" Target="../media/image18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52" Type="http://schemas.openxmlformats.org/officeDocument/2006/relationships/image" Target="../media/image60.png"/><Relationship Id="rId60" Type="http://schemas.openxmlformats.org/officeDocument/2006/relationships/image" Target="../media/image68.png"/><Relationship Id="rId65" Type="http://schemas.openxmlformats.org/officeDocument/2006/relationships/image" Target="../media/image7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reshark.org/" TargetMode="External"/><Relationship Id="rId3" Type="http://schemas.openxmlformats.org/officeDocument/2006/relationships/hyperlink" Target="http://www.iict.ch/Tcom/Projets/VoIP/VoIP_and_Mobility/Tutoriaux/Tutorial_SI" TargetMode="External"/><Relationship Id="rId7" Type="http://schemas.openxmlformats.org/officeDocument/2006/relationships/hyperlink" Target="http://csrc.nist.gov/pcig/STIGs/VoIP-STIG-V2R2.pdf" TargetMode="External"/><Relationship Id="rId2" Type="http://schemas.openxmlformats.org/officeDocument/2006/relationships/hyperlink" Target="http://www.iict.ch/Tcom/Projets/VoIP/VoIP_and_Mobility/Tutoria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ase.disa.mil/stigs/stig/network-stig-v6r4.pdf" TargetMode="External"/><Relationship Id="rId5" Type="http://schemas.openxmlformats.org/officeDocument/2006/relationships/hyperlink" Target="http://www.terena.nl/activities/iptel/contents1.html" TargetMode="External"/><Relationship Id="rId4" Type="http://schemas.openxmlformats.org/officeDocument/2006/relationships/hyperlink" Target="http://www.nsa.gov/notices/notic00004.cf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8300" y="3956048"/>
            <a:ext cx="51835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b="1" spc="5" dirty="0" err="1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r>
              <a:rPr lang="en-GB" sz="6000" b="1" spc="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6000" b="1" spc="5" dirty="0" err="1">
                <a:solidFill>
                  <a:srgbClr val="98274C"/>
                </a:solidFill>
                <a:latin typeface="Arial"/>
                <a:cs typeface="Arial"/>
              </a:rPr>
              <a:t>Vo</a:t>
            </a:r>
            <a:r>
              <a:rPr sz="6000" b="1" dirty="0" err="1">
                <a:solidFill>
                  <a:srgbClr val="98274C"/>
                </a:solidFill>
                <a:latin typeface="Arial"/>
                <a:cs typeface="Arial"/>
              </a:rPr>
              <a:t>iP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19" y="915669"/>
            <a:ext cx="6985000" cy="3040379"/>
          </a:xfrm>
          <a:prstGeom prst="rect">
            <a:avLst/>
          </a:prstGeom>
        </p:spPr>
      </p:pic>
      <p:pic>
        <p:nvPicPr>
          <p:cNvPr id="5" name="Image 11">
            <a:extLst>
              <a:ext uri="{FF2B5EF4-FFF2-40B4-BE49-F238E27FC236}">
                <a16:creationId xmlns:a16="http://schemas.microsoft.com/office/drawing/2014/main" id="{C55D9394-075B-495E-BA62-20A9CDA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5378450"/>
            <a:ext cx="300037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1120" y="1149350"/>
            <a:ext cx="294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0495" algn="l"/>
              </a:tabLst>
            </a:pP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Tromper	</a:t>
            </a:r>
            <a:r>
              <a:rPr sz="2400" b="1" dirty="0">
                <a:solidFill>
                  <a:srgbClr val="98274C"/>
                </a:solidFill>
                <a:latin typeface="Arial"/>
                <a:cs typeface="Arial"/>
              </a:rPr>
              <a:t>la</a:t>
            </a:r>
            <a:r>
              <a:rPr sz="2400" b="1" spc="-6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taxation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8500" y="0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ea typeface="+mn-ea"/>
                <a:cs typeface="Arial"/>
              </a:rPr>
              <a:t>Attaque RTP/RTCP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51379"/>
            <a:ext cx="5474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passer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appels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gratuits.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9248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2807969"/>
            <a:ext cx="808545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106489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	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complice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vont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mettre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schéma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où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SIP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seront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dissimulés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l’intérieur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RTP/RTCP.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3856990"/>
            <a:ext cx="8125459" cy="110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proxy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SIP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sera incapable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détecter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trafic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signalisation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(SIP),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alors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 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flux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média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(RTP/RTCP)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continuera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transiter.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CDR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Call</a:t>
            </a:r>
            <a:r>
              <a:rPr sz="2000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 Detail </a:t>
            </a:r>
            <a:r>
              <a:rPr sz="2000" i="1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Recording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nesera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exécuté.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40385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5335270"/>
            <a:ext cx="72745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ainsi,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deux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partis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peuvent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effectuer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appels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téléphoniques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gratuit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750" y="399763"/>
            <a:ext cx="5924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MITM : Man-In-The-Middle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1755139"/>
            <a:ext cx="6526530" cy="29806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6630" y="52971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430" y="5234939"/>
            <a:ext cx="819023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37121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«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middle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»	est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scénario d'attaque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lequel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pirate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écoute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 communication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entre deux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interlocuteurs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et falsifie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échanges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passer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l'une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parties.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100" y="1031364"/>
            <a:ext cx="4821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sur Les Vlans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2199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80" y="257302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29248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80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362839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80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180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180" y="468502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3980" y="2104389"/>
            <a:ext cx="6436995" cy="28409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Flooding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802.1Q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(standard)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ISL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(CISCO)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tagging</a:t>
            </a:r>
            <a:endParaRPr sz="2000" dirty="0">
              <a:latin typeface="Times New Roman"/>
              <a:cs typeface="Times New Roman"/>
            </a:endParaRPr>
          </a:p>
          <a:p>
            <a:pPr marL="76200" marR="5080">
              <a:lnSpc>
                <a:spcPct val="115399"/>
              </a:lnSpc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double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encapsulation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ou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nested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ARP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classiques</a:t>
            </a:r>
            <a:endParaRPr sz="2000" dirty="0">
              <a:latin typeface="Times New Roman"/>
              <a:cs typeface="Times New Roman"/>
            </a:endParaRPr>
          </a:p>
          <a:p>
            <a:pPr marL="12700" marR="2643505" indent="63500">
              <a:lnSpc>
                <a:spcPct val="115399"/>
              </a:lnSpc>
              <a:spcBef>
                <a:spcPts val="1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attaques sur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privates VLAN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force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brute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multicast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attaques</a:t>
            </a:r>
            <a:r>
              <a:rPr sz="20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spanning</a:t>
            </a:r>
            <a:r>
              <a:rPr sz="20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tree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type random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frame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stress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DF62491-4073-401B-9C57-AC58C4AFD50E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0" y="1242183"/>
            <a:ext cx="5791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 Mac Flooding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52270" y="6436516"/>
            <a:ext cx="7744459" cy="39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transforme en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HUB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broadcaste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alors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toutes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spc="-335" dirty="0">
                <a:solidFill>
                  <a:srgbClr val="323232"/>
                </a:solidFill>
                <a:latin typeface="Times New Roman"/>
                <a:cs typeface="Times New Roman"/>
              </a:rPr>
              <a:t>rés</a:t>
            </a:r>
            <a:r>
              <a:rPr sz="3600" b="1" spc="-502" baseline="-19675" dirty="0">
                <a:solidFill>
                  <a:srgbClr val="98274C"/>
                </a:solidFill>
                <a:latin typeface="Arial"/>
                <a:cs typeface="Arial"/>
              </a:rPr>
              <a:t>2</a:t>
            </a:r>
            <a:r>
              <a:rPr sz="2000" spc="-335" dirty="0">
                <a:solidFill>
                  <a:srgbClr val="323232"/>
                </a:solidFill>
                <a:latin typeface="Times New Roman"/>
                <a:cs typeface="Times New Roman"/>
              </a:rPr>
              <a:t>ea</a:t>
            </a:r>
            <a:r>
              <a:rPr sz="3600" b="1" spc="-502" baseline="-19675" dirty="0">
                <a:solidFill>
                  <a:srgbClr val="98274C"/>
                </a:solidFill>
                <a:latin typeface="Arial"/>
                <a:cs typeface="Arial"/>
              </a:rPr>
              <a:t>8</a:t>
            </a:r>
            <a:r>
              <a:rPr sz="2000" spc="-335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469" y="6454737"/>
            <a:ext cx="147955" cy="1663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7851140" cy="7289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est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basée sur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des switchs/ponts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permettant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endParaRPr sz="20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«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routage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»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paquets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limitée.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158490"/>
            <a:ext cx="7383780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flooder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arp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query/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arp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response 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pour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chaque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demande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adresse MAC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différente.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4216400"/>
            <a:ext cx="78447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chaque adresse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différente,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l’associer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port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concerné.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3886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5273039"/>
            <a:ext cx="757555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504380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mécanisme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répété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jusqu'à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saturation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	mémoire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moment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plus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enregistrer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A79F7FFF-68DB-43B7-ABC7-49A3BBD019FA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003" y="237825"/>
            <a:ext cx="2969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Mac Flooding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48789" y="925830"/>
            <a:ext cx="6504940" cy="3834129"/>
            <a:chOff x="1748789" y="925830"/>
            <a:chExt cx="6504940" cy="3834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669" y="2329180"/>
              <a:ext cx="1113789" cy="795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789" y="3841750"/>
              <a:ext cx="824230" cy="767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769" y="925830"/>
              <a:ext cx="1076960" cy="11417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8519" y="3968750"/>
              <a:ext cx="855979" cy="79120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 rot="19620000">
            <a:off x="2240854" y="3554473"/>
            <a:ext cx="50974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15" dirty="0">
                <a:latin typeface="Cambria"/>
                <a:cs typeface="Cambria"/>
              </a:rPr>
              <a:t>2.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200" dirty="0">
                <a:latin typeface="Cambria"/>
                <a:cs typeface="Cambria"/>
              </a:rPr>
              <a:t>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 rot="19620000">
            <a:off x="2697979" y="3598883"/>
            <a:ext cx="4579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spc="-352" baseline="13888" dirty="0">
                <a:latin typeface="Cambria"/>
                <a:cs typeface="Cambria"/>
              </a:rPr>
              <a:t>é</a:t>
            </a:r>
            <a:r>
              <a:rPr sz="2000" spc="-5" dirty="0">
                <a:latin typeface="Cambria"/>
                <a:cs typeface="Cambria"/>
              </a:rPr>
              <a:t>q</a:t>
            </a:r>
            <a:r>
              <a:rPr sz="2000" spc="5" dirty="0">
                <a:latin typeface="Cambria"/>
                <a:cs typeface="Cambria"/>
              </a:rPr>
              <a:t>u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 rot="19620000">
            <a:off x="3022285" y="3259478"/>
            <a:ext cx="1647206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spc="-179" baseline="13888" dirty="0">
                <a:latin typeface="Cambria"/>
                <a:cs typeface="Cambria"/>
              </a:rPr>
              <a:t>ê</a:t>
            </a:r>
            <a:r>
              <a:rPr sz="2000" spc="-120" dirty="0">
                <a:latin typeface="Cambria"/>
                <a:cs typeface="Cambria"/>
              </a:rPr>
              <a:t>te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AR</a:t>
            </a:r>
            <a:r>
              <a:rPr sz="3000" spc="232" baseline="1388" dirty="0">
                <a:latin typeface="Cambria"/>
                <a:cs typeface="Cambria"/>
              </a:rPr>
              <a:t>P</a:t>
            </a:r>
            <a:r>
              <a:rPr sz="3000" spc="30" baseline="1388" dirty="0">
                <a:latin typeface="Cambria"/>
                <a:cs typeface="Cambria"/>
              </a:rPr>
              <a:t> </a:t>
            </a:r>
            <a:r>
              <a:rPr sz="3000" spc="7" baseline="1388" dirty="0">
                <a:latin typeface="Cambria"/>
                <a:cs typeface="Cambria"/>
              </a:rPr>
              <a:t>Falsi</a:t>
            </a:r>
            <a:r>
              <a:rPr sz="3000" spc="7" baseline="2777" dirty="0">
                <a:latin typeface="Cambria"/>
                <a:cs typeface="Cambria"/>
              </a:rPr>
              <a:t>fi</a:t>
            </a:r>
            <a:endParaRPr sz="3000" baseline="2777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 rot="19620000">
            <a:off x="4733862" y="3618042"/>
            <a:ext cx="401167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3000" spc="-352" baseline="13888" dirty="0">
                <a:latin typeface="Cambria"/>
                <a:cs typeface="Cambria"/>
              </a:rPr>
              <a:t>é</a:t>
            </a:r>
            <a:r>
              <a:rPr sz="2000" spc="-105" dirty="0">
                <a:latin typeface="Cambria"/>
                <a:cs typeface="Cambria"/>
              </a:rPr>
              <a:t>e</a:t>
            </a:r>
            <a:r>
              <a:rPr sz="2000" spc="-85" dirty="0"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72385" y="1639569"/>
            <a:ext cx="4914265" cy="2528570"/>
            <a:chOff x="2572385" y="1639569"/>
            <a:chExt cx="4914265" cy="2528570"/>
          </a:xfrm>
        </p:grpSpPr>
        <p:sp>
          <p:nvSpPr>
            <p:cNvPr id="13" name="object 13"/>
            <p:cNvSpPr/>
            <p:nvPr/>
          </p:nvSpPr>
          <p:spPr>
            <a:xfrm>
              <a:off x="4559300" y="2684779"/>
              <a:ext cx="166370" cy="130810"/>
            </a:xfrm>
            <a:custGeom>
              <a:avLst/>
              <a:gdLst/>
              <a:ahLst/>
              <a:cxnLst/>
              <a:rect l="l" t="t" r="r" b="b"/>
              <a:pathLst>
                <a:path w="166370" h="130810">
                  <a:moveTo>
                    <a:pt x="166370" y="0"/>
                  </a:moveTo>
                  <a:lnTo>
                    <a:pt x="0" y="38100"/>
                  </a:lnTo>
                  <a:lnTo>
                    <a:pt x="57150" y="13081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6050" y="2752089"/>
              <a:ext cx="1929130" cy="1188720"/>
            </a:xfrm>
            <a:custGeom>
              <a:avLst/>
              <a:gdLst/>
              <a:ahLst/>
              <a:cxnLst/>
              <a:rect l="l" t="t" r="r" b="b"/>
              <a:pathLst>
                <a:path w="1929129" h="1188720">
                  <a:moveTo>
                    <a:pt x="0" y="1188720"/>
                  </a:moveTo>
                  <a:lnTo>
                    <a:pt x="19291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2170" y="2799079"/>
              <a:ext cx="166370" cy="130810"/>
            </a:xfrm>
            <a:custGeom>
              <a:avLst/>
              <a:gdLst/>
              <a:ahLst/>
              <a:cxnLst/>
              <a:rect l="l" t="t" r="r" b="b"/>
              <a:pathLst>
                <a:path w="166370" h="130810">
                  <a:moveTo>
                    <a:pt x="166370" y="0"/>
                  </a:moveTo>
                  <a:lnTo>
                    <a:pt x="0" y="38100"/>
                  </a:lnTo>
                  <a:lnTo>
                    <a:pt x="55880" y="13081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8920" y="2866389"/>
              <a:ext cx="1929130" cy="1188720"/>
            </a:xfrm>
            <a:custGeom>
              <a:avLst/>
              <a:gdLst/>
              <a:ahLst/>
              <a:cxnLst/>
              <a:rect l="l" t="t" r="r" b="b"/>
              <a:pathLst>
                <a:path w="1929129" h="1188720">
                  <a:moveTo>
                    <a:pt x="0" y="1188720"/>
                  </a:moveTo>
                  <a:lnTo>
                    <a:pt x="19291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5200" y="2896869"/>
              <a:ext cx="166370" cy="130810"/>
            </a:xfrm>
            <a:custGeom>
              <a:avLst/>
              <a:gdLst/>
              <a:ahLst/>
              <a:cxnLst/>
              <a:rect l="l" t="t" r="r" b="b"/>
              <a:pathLst>
                <a:path w="166370" h="130810">
                  <a:moveTo>
                    <a:pt x="166370" y="0"/>
                  </a:moveTo>
                  <a:lnTo>
                    <a:pt x="0" y="38100"/>
                  </a:lnTo>
                  <a:lnTo>
                    <a:pt x="57150" y="130810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3220" y="2964179"/>
              <a:ext cx="1929130" cy="1188720"/>
            </a:xfrm>
            <a:custGeom>
              <a:avLst/>
              <a:gdLst/>
              <a:ahLst/>
              <a:cxnLst/>
              <a:rect l="l" t="t" r="r" b="b"/>
              <a:pathLst>
                <a:path w="1929129" h="1188720">
                  <a:moveTo>
                    <a:pt x="0" y="1188720"/>
                  </a:moveTo>
                  <a:lnTo>
                    <a:pt x="19291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6270" y="2586989"/>
              <a:ext cx="165100" cy="130810"/>
            </a:xfrm>
            <a:custGeom>
              <a:avLst/>
              <a:gdLst/>
              <a:ahLst/>
              <a:cxnLst/>
              <a:rect l="l" t="t" r="r" b="b"/>
              <a:pathLst>
                <a:path w="165100" h="130810">
                  <a:moveTo>
                    <a:pt x="165100" y="0"/>
                  </a:moveTo>
                  <a:lnTo>
                    <a:pt x="0" y="38100"/>
                  </a:lnTo>
                  <a:lnTo>
                    <a:pt x="55880" y="13081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73020" y="2654299"/>
              <a:ext cx="1927860" cy="1187450"/>
            </a:xfrm>
            <a:custGeom>
              <a:avLst/>
              <a:gdLst/>
              <a:ahLst/>
              <a:cxnLst/>
              <a:rect l="l" t="t" r="r" b="b"/>
              <a:pathLst>
                <a:path w="1927860" h="1187450">
                  <a:moveTo>
                    <a:pt x="0" y="1187450"/>
                  </a:moveTo>
                  <a:lnTo>
                    <a:pt x="19278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11800" y="1639569"/>
              <a:ext cx="1974850" cy="2528570"/>
            </a:xfrm>
            <a:custGeom>
              <a:avLst/>
              <a:gdLst/>
              <a:ahLst/>
              <a:cxnLst/>
              <a:rect l="l" t="t" r="r" b="b"/>
              <a:pathLst>
                <a:path w="1974850" h="2528570">
                  <a:moveTo>
                    <a:pt x="1877060" y="0"/>
                  </a:moveTo>
                  <a:lnTo>
                    <a:pt x="0" y="1143000"/>
                  </a:lnTo>
                  <a:lnTo>
                    <a:pt x="1958340" y="2528570"/>
                  </a:lnTo>
                  <a:lnTo>
                    <a:pt x="1941830" y="2528570"/>
                  </a:lnTo>
                  <a:lnTo>
                    <a:pt x="1958340" y="2480310"/>
                  </a:lnTo>
                  <a:lnTo>
                    <a:pt x="1974850" y="24803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250690" y="1188719"/>
          <a:ext cx="1313806" cy="1122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3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111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6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42545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5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é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6830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3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320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5560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00" spc="-16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ts val="116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08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085"/>
                        </a:lnSpc>
                      </a:pPr>
                      <a:r>
                        <a:rPr sz="10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24">
                <a:tc>
                  <a:txBody>
                    <a:bodyPr/>
                    <a:lstStyle/>
                    <a:p>
                      <a:pPr marR="9525" algn="r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@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53340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952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@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5715" algn="r">
                        <a:lnSpc>
                          <a:spcPts val="10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0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8740">
                        <a:lnSpc>
                          <a:spcPts val="10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0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76">
                <a:tc>
                  <a:txBody>
                    <a:bodyPr/>
                    <a:lstStyle/>
                    <a:p>
                      <a:pPr marR="9525" algn="r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@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4610">
                        <a:lnSpc>
                          <a:spcPts val="10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2967989" y="1510029"/>
            <a:ext cx="4404360" cy="2805430"/>
          </a:xfrm>
          <a:custGeom>
            <a:avLst/>
            <a:gdLst/>
            <a:ahLst/>
            <a:cxnLst/>
            <a:rect l="l" t="t" r="r" b="b"/>
            <a:pathLst>
              <a:path w="4404359" h="2805429">
                <a:moveTo>
                  <a:pt x="0" y="2805430"/>
                </a:moveTo>
                <a:lnTo>
                  <a:pt x="4371340" y="0"/>
                </a:lnTo>
                <a:lnTo>
                  <a:pt x="4404360" y="482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 rot="19680000">
            <a:off x="3068276" y="3785196"/>
            <a:ext cx="2103903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80" dirty="0">
                <a:latin typeface="Cambria"/>
                <a:cs typeface="Cambria"/>
              </a:rPr>
              <a:t>4.Z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comm</a:t>
            </a:r>
            <a:r>
              <a:rPr sz="3000" spc="-30" baseline="1388" dirty="0">
                <a:latin typeface="Cambria"/>
                <a:cs typeface="Cambria"/>
              </a:rPr>
              <a:t>unique</a:t>
            </a:r>
            <a:r>
              <a:rPr sz="3000" spc="37" baseline="1388" dirty="0">
                <a:latin typeface="Cambria"/>
                <a:cs typeface="Cambria"/>
              </a:rPr>
              <a:t> </a:t>
            </a:r>
            <a:r>
              <a:rPr sz="3000" spc="292" baseline="1388" dirty="0">
                <a:latin typeface="Cambria"/>
                <a:cs typeface="Cambria"/>
              </a:rPr>
              <a:t>A</a:t>
            </a:r>
            <a:endParaRPr sz="3000" baseline="1388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7700" y="1278890"/>
            <a:ext cx="2483485" cy="114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00">
              <a:latin typeface="Cambria"/>
              <a:cs typeface="Cambria"/>
            </a:endParaRPr>
          </a:p>
          <a:p>
            <a:pPr marL="1644650">
              <a:lnSpc>
                <a:spcPct val="100000"/>
              </a:lnSpc>
              <a:spcBef>
                <a:spcPts val="1460"/>
              </a:spcBef>
            </a:pPr>
            <a:r>
              <a:rPr sz="2000" spc="50" dirty="0">
                <a:latin typeface="Cambria"/>
                <a:cs typeface="Cambria"/>
              </a:rPr>
              <a:t>Cible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19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0119" y="4789170"/>
            <a:ext cx="837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Cambria"/>
                <a:cs typeface="Cambria"/>
              </a:rPr>
              <a:t>Cible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B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2180" y="5237479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2180" y="5553709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2180" y="5871209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2180" y="6188709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3980" y="4601068"/>
            <a:ext cx="8528050" cy="182435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10"/>
              </a:spcBef>
            </a:pPr>
            <a:r>
              <a:rPr sz="2000" spc="10" dirty="0">
                <a:latin typeface="Cambria"/>
                <a:cs typeface="Cambria"/>
              </a:rPr>
              <a:t>Pirate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4" dirty="0">
                <a:latin typeface="Cambria"/>
                <a:cs typeface="Cambria"/>
              </a:rPr>
              <a:t>Z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1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-Les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cibles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et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s'echangent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informations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normalement</a:t>
            </a:r>
            <a:endParaRPr sz="18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340"/>
              </a:spcBef>
              <a:buSzPct val="94444"/>
              <a:buAutoNum type="arabicPlain" startAt="2"/>
              <a:tabLst>
                <a:tab pos="20383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Z envoi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plein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requêtes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ARP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avec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adresses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MAC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différentes,</a:t>
            </a:r>
            <a:endParaRPr sz="18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340"/>
              </a:spcBef>
              <a:buSzPct val="94444"/>
              <a:buAutoNum type="arabicPlain" startAt="2"/>
              <a:tabLst>
                <a:tab pos="20383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met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jour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sa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table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correspondance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jusqu'à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saturation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mémoire</a:t>
            </a:r>
            <a:endParaRPr sz="18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330"/>
              </a:spcBef>
              <a:buSzPct val="94444"/>
              <a:buAutoNum type="arabicPlain" startAt="2"/>
              <a:tabLst>
                <a:tab pos="20383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Les cibles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s'échangent</a:t>
            </a:r>
            <a:r>
              <a:rPr sz="18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des informations,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mais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reçoit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aussi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fait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3980" y="6442709"/>
            <a:ext cx="355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fonctionne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désormais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HUB.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2D6F7125-AE41-462F-A31A-D48E5F9F2184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640" y="1152003"/>
            <a:ext cx="68202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sur le Spanning 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130540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consiste 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injecter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BPDU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(bridge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 data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unit)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falsifiés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forcer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équipements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recalculer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l’arbre 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permanence ce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rend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réseau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inopérant.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 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également possible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sous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l’inondation,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transforment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HUB.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92810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864609"/>
            <a:ext cx="837819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399"/>
              </a:lnSpc>
              <a:spcBef>
                <a:spcPts val="100"/>
              </a:spcBef>
              <a:tabLst>
                <a:tab pos="7320915" algn="l"/>
              </a:tabLst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défaut,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protocole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STP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activé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ports.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L’attaquant se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comporte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envoie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BPDU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demandant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devenir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root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(a). L’arbre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reca	topologie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0860" y="4688997"/>
            <a:ext cx="6821170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lculé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 comme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root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lui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même.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Ainsi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peut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redéfinir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endParaRPr sz="20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tercepter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traffic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(b):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791CE02-500D-4F3F-B8F3-9D1F04160198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4047" y="273049"/>
            <a:ext cx="43453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sur le Spanning tree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299" y="2025650"/>
            <a:ext cx="8358505" cy="3657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76E542-41FA-413F-96F5-D411ED6C9A15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8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690879"/>
            <a:ext cx="502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Attaque</a:t>
            </a:r>
            <a:r>
              <a:rPr sz="3600" i="1" spc="-4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Spanning</a:t>
            </a:r>
            <a:r>
              <a:rPr sz="3600" i="1" spc="-40" dirty="0">
                <a:latin typeface="Arial"/>
                <a:cs typeface="Arial"/>
              </a:rPr>
              <a:t> </a:t>
            </a:r>
            <a:r>
              <a:rPr sz="3600" i="1" spc="-5" dirty="0">
                <a:latin typeface="Arial"/>
                <a:cs typeface="Arial"/>
              </a:rPr>
              <a:t>Tree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3859" y="1247139"/>
            <a:ext cx="1338579" cy="11366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34559" y="2481579"/>
            <a:ext cx="4392930" cy="2581910"/>
            <a:chOff x="4734559" y="2481579"/>
            <a:chExt cx="4392930" cy="25819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229" y="4274819"/>
              <a:ext cx="1064259" cy="788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4559" y="2481579"/>
              <a:ext cx="2072639" cy="11925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080" y="4149090"/>
            <a:ext cx="1023619" cy="7632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53730" y="2283459"/>
            <a:ext cx="851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Cambria"/>
                <a:cs typeface="Cambria"/>
              </a:rPr>
              <a:t>Cible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19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1500" y="5092700"/>
            <a:ext cx="837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Cambria"/>
                <a:cs typeface="Cambria"/>
              </a:rPr>
              <a:t>Cible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B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99005" y="1845309"/>
            <a:ext cx="6158865" cy="2650490"/>
            <a:chOff x="2199005" y="1845309"/>
            <a:chExt cx="6158865" cy="2650490"/>
          </a:xfrm>
        </p:grpSpPr>
        <p:sp>
          <p:nvSpPr>
            <p:cNvPr id="11" name="object 11"/>
            <p:cNvSpPr/>
            <p:nvPr/>
          </p:nvSpPr>
          <p:spPr>
            <a:xfrm>
              <a:off x="8192770" y="4151629"/>
              <a:ext cx="165100" cy="106680"/>
            </a:xfrm>
            <a:custGeom>
              <a:avLst/>
              <a:gdLst/>
              <a:ahLst/>
              <a:cxnLst/>
              <a:rect l="l" t="t" r="r" b="b"/>
              <a:pathLst>
                <a:path w="165100" h="106679">
                  <a:moveTo>
                    <a:pt x="6350" y="0"/>
                  </a:moveTo>
                  <a:lnTo>
                    <a:pt x="0" y="106680"/>
                  </a:lnTo>
                  <a:lnTo>
                    <a:pt x="165100" y="635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6950" y="3093719"/>
              <a:ext cx="168910" cy="119380"/>
            </a:xfrm>
            <a:custGeom>
              <a:avLst/>
              <a:gdLst/>
              <a:ahLst/>
              <a:cxnLst/>
              <a:rect l="l" t="t" r="r" b="b"/>
              <a:pathLst>
                <a:path w="168910" h="119380">
                  <a:moveTo>
                    <a:pt x="168910" y="0"/>
                  </a:moveTo>
                  <a:lnTo>
                    <a:pt x="0" y="22860"/>
                  </a:lnTo>
                  <a:lnTo>
                    <a:pt x="48260" y="11938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0940" y="3150869"/>
              <a:ext cx="2419350" cy="1193800"/>
            </a:xfrm>
            <a:custGeom>
              <a:avLst/>
              <a:gdLst/>
              <a:ahLst/>
              <a:cxnLst/>
              <a:rect l="l" t="t" r="r" b="b"/>
              <a:pathLst>
                <a:path w="2419350" h="1193800">
                  <a:moveTo>
                    <a:pt x="0" y="1193800"/>
                  </a:moveTo>
                  <a:lnTo>
                    <a:pt x="24193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5650" y="2790189"/>
              <a:ext cx="168910" cy="119380"/>
            </a:xfrm>
            <a:custGeom>
              <a:avLst/>
              <a:gdLst/>
              <a:ahLst/>
              <a:cxnLst/>
              <a:rect l="l" t="t" r="r" b="b"/>
              <a:pathLst>
                <a:path w="168910" h="119380">
                  <a:moveTo>
                    <a:pt x="168910" y="0"/>
                  </a:moveTo>
                  <a:lnTo>
                    <a:pt x="0" y="22860"/>
                  </a:lnTo>
                  <a:lnTo>
                    <a:pt x="46990" y="11938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9640" y="2847339"/>
              <a:ext cx="2418080" cy="1191260"/>
            </a:xfrm>
            <a:custGeom>
              <a:avLst/>
              <a:gdLst/>
              <a:ahLst/>
              <a:cxnLst/>
              <a:rect l="l" t="t" r="r" b="b"/>
              <a:pathLst>
                <a:path w="2418079" h="1191260">
                  <a:moveTo>
                    <a:pt x="0" y="1191260"/>
                  </a:moveTo>
                  <a:lnTo>
                    <a:pt x="24180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1150" y="2147569"/>
              <a:ext cx="4333240" cy="2348230"/>
            </a:xfrm>
            <a:custGeom>
              <a:avLst/>
              <a:gdLst/>
              <a:ahLst/>
              <a:cxnLst/>
              <a:rect l="l" t="t" r="r" b="b"/>
              <a:pathLst>
                <a:path w="4333240" h="2348229">
                  <a:moveTo>
                    <a:pt x="0" y="2147570"/>
                  </a:moveTo>
                  <a:lnTo>
                    <a:pt x="4333240" y="0"/>
                  </a:lnTo>
                </a:path>
                <a:path w="4333240" h="2348229">
                  <a:moveTo>
                    <a:pt x="0" y="2147570"/>
                  </a:moveTo>
                  <a:lnTo>
                    <a:pt x="15696" y="2216946"/>
                  </a:lnTo>
                  <a:lnTo>
                    <a:pt x="58528" y="2270920"/>
                  </a:lnTo>
                  <a:lnTo>
                    <a:pt x="122112" y="2310122"/>
                  </a:lnTo>
                  <a:lnTo>
                    <a:pt x="159690" y="2324382"/>
                  </a:lnTo>
                  <a:lnTo>
                    <a:pt x="200062" y="2335186"/>
                  </a:lnTo>
                  <a:lnTo>
                    <a:pt x="242429" y="2342613"/>
                  </a:lnTo>
                  <a:lnTo>
                    <a:pt x="285993" y="2346742"/>
                  </a:lnTo>
                  <a:lnTo>
                    <a:pt x="329956" y="2347652"/>
                  </a:lnTo>
                  <a:lnTo>
                    <a:pt x="373520" y="2345423"/>
                  </a:lnTo>
                  <a:lnTo>
                    <a:pt x="415887" y="2340133"/>
                  </a:lnTo>
                  <a:lnTo>
                    <a:pt x="456259" y="2331861"/>
                  </a:lnTo>
                  <a:lnTo>
                    <a:pt x="493837" y="2320686"/>
                  </a:lnTo>
                  <a:lnTo>
                    <a:pt x="557421" y="2289943"/>
                  </a:lnTo>
                  <a:lnTo>
                    <a:pt x="600253" y="2248537"/>
                  </a:lnTo>
                  <a:lnTo>
                    <a:pt x="615950" y="2197100"/>
                  </a:lnTo>
                  <a:lnTo>
                    <a:pt x="3698240" y="8597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9390" y="3007359"/>
              <a:ext cx="1678939" cy="1200150"/>
            </a:xfrm>
            <a:custGeom>
              <a:avLst/>
              <a:gdLst/>
              <a:ahLst/>
              <a:cxnLst/>
              <a:rect l="l" t="t" r="r" b="b"/>
              <a:pathLst>
                <a:path w="1678940" h="1200150">
                  <a:moveTo>
                    <a:pt x="0" y="0"/>
                  </a:moveTo>
                  <a:lnTo>
                    <a:pt x="252730" y="13970"/>
                  </a:lnTo>
                  <a:lnTo>
                    <a:pt x="455930" y="52070"/>
                  </a:lnTo>
                  <a:lnTo>
                    <a:pt x="541020" y="78740"/>
                  </a:lnTo>
                  <a:lnTo>
                    <a:pt x="615950" y="111760"/>
                  </a:lnTo>
                  <a:lnTo>
                    <a:pt x="681990" y="148590"/>
                  </a:lnTo>
                  <a:lnTo>
                    <a:pt x="740410" y="189230"/>
                  </a:lnTo>
                  <a:lnTo>
                    <a:pt x="789940" y="232410"/>
                  </a:lnTo>
                  <a:lnTo>
                    <a:pt x="834390" y="280670"/>
                  </a:lnTo>
                  <a:lnTo>
                    <a:pt x="872490" y="330200"/>
                  </a:lnTo>
                  <a:lnTo>
                    <a:pt x="905510" y="382270"/>
                  </a:lnTo>
                  <a:lnTo>
                    <a:pt x="960120" y="491490"/>
                  </a:lnTo>
                  <a:lnTo>
                    <a:pt x="1005840" y="604520"/>
                  </a:lnTo>
                  <a:lnTo>
                    <a:pt x="1092200" y="825500"/>
                  </a:lnTo>
                  <a:lnTo>
                    <a:pt x="1148080" y="928370"/>
                  </a:lnTo>
                  <a:lnTo>
                    <a:pt x="1181100" y="975360"/>
                  </a:lnTo>
                  <a:lnTo>
                    <a:pt x="1220470" y="1019810"/>
                  </a:lnTo>
                  <a:lnTo>
                    <a:pt x="1264920" y="1060450"/>
                  </a:lnTo>
                  <a:lnTo>
                    <a:pt x="1315720" y="1096010"/>
                  </a:lnTo>
                  <a:lnTo>
                    <a:pt x="1374140" y="1129030"/>
                  </a:lnTo>
                  <a:lnTo>
                    <a:pt x="1441450" y="1156970"/>
                  </a:lnTo>
                  <a:lnTo>
                    <a:pt x="1517650" y="1178560"/>
                  </a:lnTo>
                  <a:lnTo>
                    <a:pt x="1602740" y="1195070"/>
                  </a:lnTo>
                  <a:lnTo>
                    <a:pt x="1678940" y="1200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1120" y="1845309"/>
              <a:ext cx="170180" cy="115570"/>
            </a:xfrm>
            <a:custGeom>
              <a:avLst/>
              <a:gdLst/>
              <a:ahLst/>
              <a:cxnLst/>
              <a:rect l="l" t="t" r="r" b="b"/>
              <a:pathLst>
                <a:path w="170179" h="115569">
                  <a:moveTo>
                    <a:pt x="170180" y="0"/>
                  </a:moveTo>
                  <a:lnTo>
                    <a:pt x="0" y="16510"/>
                  </a:lnTo>
                  <a:lnTo>
                    <a:pt x="44450" y="11557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84390" y="1897379"/>
              <a:ext cx="558800" cy="250190"/>
            </a:xfrm>
            <a:custGeom>
              <a:avLst/>
              <a:gdLst/>
              <a:ahLst/>
              <a:cxnLst/>
              <a:rect l="l" t="t" r="r" b="b"/>
              <a:pathLst>
                <a:path w="558800" h="250189">
                  <a:moveTo>
                    <a:pt x="0" y="250190"/>
                  </a:moveTo>
                  <a:lnTo>
                    <a:pt x="5588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522979" y="1236979"/>
          <a:ext cx="1608451" cy="147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9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7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16510" algn="ctr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3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9845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2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9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8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13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300" spc="9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spc="-5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300" dirty="0">
                          <a:solidFill>
                            <a:srgbClr val="FF65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21">
                <a:tc>
                  <a:txBody>
                    <a:bodyPr/>
                    <a:lstStyle/>
                    <a:p>
                      <a:pPr marL="8890" algn="ctr">
                        <a:lnSpc>
                          <a:spcPts val="145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0320" algn="ct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 algn="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0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8890" algn="ctr">
                        <a:lnSpc>
                          <a:spcPts val="135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389">
                <a:tc>
                  <a:txBody>
                    <a:bodyPr/>
                    <a:lstStyle/>
                    <a:p>
                      <a:pPr marL="20320" algn="ct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265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3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3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340"/>
                        </a:lnSpc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5394325" y="2447289"/>
            <a:ext cx="2872105" cy="2226310"/>
            <a:chOff x="5394325" y="2447289"/>
            <a:chExt cx="2872105" cy="2226310"/>
          </a:xfrm>
        </p:grpSpPr>
        <p:sp>
          <p:nvSpPr>
            <p:cNvPr id="22" name="object 22"/>
            <p:cNvSpPr/>
            <p:nvPr/>
          </p:nvSpPr>
          <p:spPr>
            <a:xfrm>
              <a:off x="8096250" y="2447289"/>
              <a:ext cx="170180" cy="119380"/>
            </a:xfrm>
            <a:custGeom>
              <a:avLst/>
              <a:gdLst/>
              <a:ahLst/>
              <a:cxnLst/>
              <a:rect l="l" t="t" r="r" b="b"/>
              <a:pathLst>
                <a:path w="170179" h="119380">
                  <a:moveTo>
                    <a:pt x="170180" y="0"/>
                  </a:moveTo>
                  <a:lnTo>
                    <a:pt x="0" y="22860"/>
                  </a:lnTo>
                  <a:lnTo>
                    <a:pt x="48260" y="11938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94960" y="2504439"/>
              <a:ext cx="2754630" cy="1344930"/>
            </a:xfrm>
            <a:custGeom>
              <a:avLst/>
              <a:gdLst/>
              <a:ahLst/>
              <a:cxnLst/>
              <a:rect l="l" t="t" r="r" b="b"/>
              <a:pathLst>
                <a:path w="2754629" h="1344929">
                  <a:moveTo>
                    <a:pt x="0" y="1344930"/>
                  </a:moveTo>
                  <a:lnTo>
                    <a:pt x="27546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1780" y="457072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1750" y="0"/>
                  </a:moveTo>
                  <a:lnTo>
                    <a:pt x="0" y="102870"/>
                  </a:lnTo>
                  <a:lnTo>
                    <a:pt x="171450" y="9906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94960" y="3849369"/>
              <a:ext cx="2543810" cy="782320"/>
            </a:xfrm>
            <a:custGeom>
              <a:avLst/>
              <a:gdLst/>
              <a:ahLst/>
              <a:cxnLst/>
              <a:rect l="l" t="t" r="r" b="b"/>
              <a:pathLst>
                <a:path w="2543809" h="782320">
                  <a:moveTo>
                    <a:pt x="0" y="0"/>
                  </a:moveTo>
                  <a:lnTo>
                    <a:pt x="2543810" y="7823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19980000">
            <a:off x="2167377" y="3252696"/>
            <a:ext cx="2213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2000" spc="-10" dirty="0">
                <a:latin typeface="Times New Roman"/>
                <a:cs typeface="Times New Roman"/>
              </a:rPr>
              <a:t>3-BPD</a:t>
            </a:r>
            <a:r>
              <a:rPr sz="3000" spc="-15" baseline="1388" dirty="0">
                <a:latin typeface="Times New Roman"/>
                <a:cs typeface="Times New Roman"/>
              </a:rPr>
              <a:t>U</a:t>
            </a:r>
            <a:r>
              <a:rPr sz="3000" spc="-37" baseline="1388" dirty="0">
                <a:latin typeface="Times New Roman"/>
                <a:cs typeface="Times New Roman"/>
              </a:rPr>
              <a:t> </a:t>
            </a:r>
            <a:r>
              <a:rPr sz="3000" spc="-7" baseline="1388" dirty="0">
                <a:latin typeface="Times New Roman"/>
                <a:cs typeface="Times New Roman"/>
              </a:rPr>
              <a:t>avec</a:t>
            </a:r>
            <a:r>
              <a:rPr sz="3000" spc="-52" baseline="1388" dirty="0">
                <a:latin typeface="Times New Roman"/>
                <a:cs typeface="Times New Roman"/>
              </a:rPr>
              <a:t> </a:t>
            </a:r>
            <a:r>
              <a:rPr sz="3000" spc="-15" baseline="1388" dirty="0">
                <a:latin typeface="Times New Roman"/>
                <a:cs typeface="Times New Roman"/>
              </a:rPr>
              <a:t>BID</a:t>
            </a:r>
            <a:r>
              <a:rPr sz="3000" spc="-15" baseline="2777" dirty="0">
                <a:latin typeface="Times New Roman"/>
                <a:cs typeface="Times New Roman"/>
              </a:rPr>
              <a:t>=1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 rot="20100000">
            <a:off x="2410535" y="3596065"/>
            <a:ext cx="23234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spc="-25" dirty="0">
                <a:latin typeface="Times New Roman"/>
                <a:cs typeface="Times New Roman"/>
              </a:rPr>
              <a:t>5-R</a:t>
            </a:r>
            <a:r>
              <a:rPr sz="3000" spc="-37" baseline="1388" dirty="0">
                <a:latin typeface="Times New Roman"/>
                <a:cs typeface="Times New Roman"/>
              </a:rPr>
              <a:t>edire</a:t>
            </a:r>
            <a:r>
              <a:rPr sz="3000" spc="-37" baseline="2777" dirty="0">
                <a:latin typeface="Times New Roman"/>
                <a:cs typeface="Times New Roman"/>
              </a:rPr>
              <a:t>ction</a:t>
            </a:r>
            <a:r>
              <a:rPr sz="3000" spc="-52" baseline="2777" dirty="0">
                <a:latin typeface="Times New Roman"/>
                <a:cs typeface="Times New Roman"/>
              </a:rPr>
              <a:t> </a:t>
            </a:r>
            <a:r>
              <a:rPr sz="3000" spc="-15" baseline="4166" dirty="0">
                <a:latin typeface="Times New Roman"/>
                <a:cs typeface="Times New Roman"/>
              </a:rPr>
              <a:t>de</a:t>
            </a:r>
            <a:r>
              <a:rPr sz="3000" spc="-67" baseline="4166" dirty="0">
                <a:latin typeface="Times New Roman"/>
                <a:cs typeface="Times New Roman"/>
              </a:rPr>
              <a:t> </a:t>
            </a:r>
            <a:r>
              <a:rPr sz="3000" spc="-37" baseline="4166" dirty="0">
                <a:latin typeface="Times New Roman"/>
                <a:cs typeface="Times New Roman"/>
              </a:rPr>
              <a:t>t</a:t>
            </a:r>
            <a:r>
              <a:rPr sz="3000" spc="-37" baseline="5555" dirty="0">
                <a:latin typeface="Times New Roman"/>
                <a:cs typeface="Times New Roman"/>
              </a:rPr>
              <a:t>rafic</a:t>
            </a:r>
            <a:endParaRPr sz="3000" baseline="555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 rot="19980000">
            <a:off x="3341257" y="3737893"/>
            <a:ext cx="185012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sz="2000" spc="1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om</a:t>
            </a:r>
            <a:r>
              <a:rPr sz="2000" spc="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ti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37315" y="2369367"/>
            <a:ext cx="295910" cy="1859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45"/>
              </a:lnSpc>
            </a:pPr>
            <a:r>
              <a:rPr sz="2000" spc="-15" dirty="0">
                <a:latin typeface="Times New Roman"/>
                <a:cs typeface="Times New Roman"/>
              </a:rPr>
              <a:t>1.Co</a:t>
            </a:r>
            <a:r>
              <a:rPr sz="3000" spc="-22" baseline="1388" dirty="0">
                <a:latin typeface="Times New Roman"/>
                <a:cs typeface="Times New Roman"/>
              </a:rPr>
              <a:t>mmuni</a:t>
            </a:r>
            <a:r>
              <a:rPr sz="3000" spc="-22" baseline="2777" dirty="0">
                <a:latin typeface="Times New Roman"/>
                <a:cs typeface="Times New Roman"/>
              </a:rPr>
              <a:t>cation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9469" y="538734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469" y="570357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9469" y="602107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9945" y="4757419"/>
            <a:ext cx="5990590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000" spc="10" dirty="0">
                <a:latin typeface="Cambria"/>
                <a:cs typeface="Cambria"/>
              </a:rPr>
              <a:t>Pirate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54" dirty="0">
                <a:latin typeface="Cambria"/>
                <a:cs typeface="Cambria"/>
              </a:rPr>
              <a:t>Z</a:t>
            </a:r>
            <a:endParaRPr sz="2000" dirty="0">
              <a:latin typeface="Cambria"/>
              <a:cs typeface="Cambria"/>
            </a:endParaRPr>
          </a:p>
          <a:p>
            <a:pPr marL="421640" indent="-191135">
              <a:lnSpc>
                <a:spcPts val="2055"/>
              </a:lnSpc>
              <a:buSzPct val="94444"/>
              <a:buAutoNum type="arabicPlain"/>
              <a:tabLst>
                <a:tab pos="42227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cibles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et B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s'echangent des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informations normalement</a:t>
            </a:r>
            <a:endParaRPr sz="1800" dirty="0">
              <a:latin typeface="Times New Roman"/>
              <a:cs typeface="Times New Roman"/>
            </a:endParaRPr>
          </a:p>
          <a:p>
            <a:pPr marL="421640" indent="-191135">
              <a:lnSpc>
                <a:spcPct val="100000"/>
              </a:lnSpc>
              <a:spcBef>
                <a:spcPts val="340"/>
              </a:spcBef>
              <a:buSzPct val="94444"/>
              <a:buAutoNum type="arabicPlain"/>
              <a:tabLst>
                <a:tab pos="42227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est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maître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contexte 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Spanning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Tree</a:t>
            </a:r>
            <a:endParaRPr sz="1800" dirty="0">
              <a:latin typeface="Times New Roman"/>
              <a:cs typeface="Times New Roman"/>
            </a:endParaRPr>
          </a:p>
          <a:p>
            <a:pPr marL="421640" indent="-191135">
              <a:lnSpc>
                <a:spcPct val="100000"/>
              </a:lnSpc>
              <a:spcBef>
                <a:spcPts val="340"/>
              </a:spcBef>
              <a:buSzPct val="94444"/>
              <a:buAutoNum type="arabicPlain"/>
              <a:tabLst>
                <a:tab pos="422275" algn="l"/>
              </a:tabLst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envoi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BPDU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BID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très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faible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9469" y="633857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9469" y="6656069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9469" y="697230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98699" y="5990286"/>
            <a:ext cx="726567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325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4-Le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commutateur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admet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18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Z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est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devenu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maître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du contexte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STP </a:t>
            </a:r>
            <a:r>
              <a:rPr sz="1800" spc="-43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5-Le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hacher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redefinis la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Topologie</a:t>
            </a:r>
            <a:r>
              <a:rPr sz="18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rediriger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flux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vers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lui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6-Les cibles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s'echangent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des informations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,mais le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les réçoit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aussi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34614CBB-4FE7-4584-8AB6-8AA5C773947D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1149350"/>
            <a:ext cx="7088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par double encapsulation de 802.1Q 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793242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consiste à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injecter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paquets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encapsulés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2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802.1q.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injectée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comporte 2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entêtes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802.1q.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206" y="611632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274" y="6777455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 dirty="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8659" y="5984240"/>
            <a:ext cx="521462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attaquant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VLAN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natif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(non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taggués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802,1Q) </a:t>
            </a:r>
            <a:r>
              <a:rPr sz="1800" spc="-43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L'attaquant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envoie</a:t>
            </a:r>
            <a:r>
              <a:rPr sz="18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trame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taggués deux fois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80" y="7421880"/>
            <a:ext cx="13525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65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430" y="6690360"/>
            <a:ext cx="7983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swith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vlan natif</a:t>
            </a:r>
            <a:r>
              <a:rPr sz="1800" spc="45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réçoit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1 trame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qui</a:t>
            </a:r>
            <a:r>
              <a:rPr sz="18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devrait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pas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tagguée 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enlève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le 1er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TAG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430" y="2872739"/>
            <a:ext cx="8168640" cy="28879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249409" y="664464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4A8CD8C-BAB1-4FF5-967C-6E41E0A1F5E4}"/>
              </a:ext>
            </a:extLst>
          </p:cNvPr>
          <p:cNvSpPr txBox="1"/>
          <p:nvPr/>
        </p:nvSpPr>
        <p:spPr>
          <a:xfrm>
            <a:off x="677862" y="0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Les</a:t>
            </a:r>
            <a:r>
              <a:rPr sz="1800" b="1" spc="-4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210" y="1149350"/>
            <a:ext cx="7088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par double encapsulation de 802.1Q (2)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550"/>
              </a:lnSpc>
            </a:pPr>
            <a:r>
              <a:rPr spc="-5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51379"/>
            <a:ext cx="797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reçoit une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venant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natif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entête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28714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2807969"/>
            <a:ext cx="819785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 n’est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 normal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recevoir des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taggées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qui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natif.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392810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980" y="3864609"/>
            <a:ext cx="833247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enlève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premier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tag.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théorie, il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devrait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retrouver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Ethernet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sans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tête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 cas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forwarder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port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physique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correspon-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180" y="568832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980" y="5624829"/>
            <a:ext cx="836422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Lors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traitement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considère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tag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interne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place di-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rige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vers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le saut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VLAN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été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réalisé.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7B9D9B5-5FD3-45BD-B4A7-6F775C0AF6D9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1149350"/>
            <a:ext cx="5171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3600" spc="-10" dirty="0"/>
              <a:t>Failles/Attaques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203007" y="2518833"/>
            <a:ext cx="8421053" cy="1312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241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en-GB" spc="-10" dirty="0" err="1"/>
              <a:t>Failles</a:t>
            </a:r>
            <a:r>
              <a:rPr lang="en-GB" spc="-10" dirty="0"/>
              <a:t>/</a:t>
            </a:r>
            <a:r>
              <a:rPr spc="-10" dirty="0" err="1"/>
              <a:t>Attaques</a:t>
            </a:r>
            <a:r>
              <a:rPr spc="40" dirty="0"/>
              <a:t> </a:t>
            </a:r>
            <a:r>
              <a:rPr spc="-5" dirty="0"/>
              <a:t>du</a:t>
            </a:r>
            <a:r>
              <a:rPr spc="30" dirty="0"/>
              <a:t> </a:t>
            </a:r>
            <a:r>
              <a:rPr spc="-5" dirty="0" err="1"/>
              <a:t>protocole</a:t>
            </a:r>
            <a:r>
              <a:rPr spc="30" dirty="0"/>
              <a:t> </a:t>
            </a:r>
            <a:r>
              <a:rPr spc="-5" dirty="0"/>
              <a:t>sip</a:t>
            </a:r>
            <a:endParaRPr lang="en-GB" spc="-5" dirty="0"/>
          </a:p>
          <a:p>
            <a:pPr marR="5080">
              <a:lnSpc>
                <a:spcPct val="1241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pc="-5" dirty="0"/>
              <a:t> </a:t>
            </a:r>
            <a:r>
              <a:rPr dirty="0"/>
              <a:t> </a:t>
            </a:r>
            <a:r>
              <a:rPr spc="-10" dirty="0"/>
              <a:t>Failles/Attaques</a:t>
            </a:r>
            <a:r>
              <a:rPr spc="40" dirty="0"/>
              <a:t> </a:t>
            </a:r>
            <a:r>
              <a:rPr spc="-5" dirty="0"/>
              <a:t>du</a:t>
            </a:r>
            <a:r>
              <a:rPr spc="25" dirty="0"/>
              <a:t> </a:t>
            </a:r>
            <a:r>
              <a:rPr spc="-5" dirty="0"/>
              <a:t>protocole</a:t>
            </a:r>
            <a:r>
              <a:rPr spc="25" dirty="0"/>
              <a:t> </a:t>
            </a:r>
            <a:r>
              <a:rPr dirty="0"/>
              <a:t>RTP/RTCP </a:t>
            </a:r>
            <a:endParaRPr lang="en-GB" dirty="0"/>
          </a:p>
          <a:p>
            <a:pPr marR="5080">
              <a:lnSpc>
                <a:spcPct val="1241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pc="-835" dirty="0"/>
              <a:t> </a:t>
            </a:r>
            <a:r>
              <a:rPr spc="-10" dirty="0"/>
              <a:t>Failles/Attaques</a:t>
            </a:r>
            <a:r>
              <a:rPr spc="40" dirty="0"/>
              <a:t> </a:t>
            </a:r>
            <a:r>
              <a:rPr spc="-5" dirty="0"/>
              <a:t>sur</a:t>
            </a:r>
            <a:r>
              <a:rPr spc="40" dirty="0"/>
              <a:t> </a:t>
            </a:r>
            <a:r>
              <a:rPr spc="-5" dirty="0"/>
              <a:t>Les</a:t>
            </a:r>
            <a:r>
              <a:rPr spc="45" dirty="0"/>
              <a:t> </a:t>
            </a:r>
            <a:r>
              <a:rPr spc="-5" dirty="0"/>
              <a:t>vlans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339" y="1149350"/>
            <a:ext cx="5007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par force Brute Multicast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550"/>
              </a:lnSpc>
            </a:pPr>
            <a:r>
              <a:rPr spc="-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2199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784225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consiste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flooder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 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niveau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2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(trame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ARP)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864609"/>
            <a:ext cx="806450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certains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switchs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changent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l’algorithme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broadcast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se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omportent comme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hub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lorsque leur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processeur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atteint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charge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70-80%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d’utilisation.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900" y="1149350"/>
            <a:ext cx="4430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random frame stress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10260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consiste 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trouver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failles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l’implémentation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différents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protocoles.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une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exhaustive: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232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206750"/>
            <a:ext cx="3337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 niveau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la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Ethernet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748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3389" y="3864609"/>
            <a:ext cx="7923530" cy="10807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fixe @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source et @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destination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(sur autre VLAN)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essaie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toutes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combinaisons possibles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autres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champs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Ethernet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 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: type,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bourrage, crc,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taille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paquet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3389" y="53886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0560" y="5273039"/>
            <a:ext cx="774700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On observe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voir si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paquet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saut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 le paquet 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provoqué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 erreur dans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switch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exemple une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taille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paquet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annon-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cée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différente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réalité,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erreur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l’origine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buffer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0560" y="6375400"/>
            <a:ext cx="1009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erf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w.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506FCBB-9691-450D-8CAB-E2E96DDC8E2D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320" y="1136650"/>
            <a:ext cx="7108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Attaques par 802.1Q (standard), ISL (CISCO) 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788543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L’idée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forger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permettant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d’avoir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accès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autre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modifiant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tags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norme 802.1Q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158490"/>
            <a:ext cx="8059420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telle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repose sur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capacité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forger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tag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une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tromper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de sauter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VLAN.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574167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6870" y="4216400"/>
            <a:ext cx="813943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95250">
              <a:lnSpc>
                <a:spcPct val="115599"/>
              </a:lnSpc>
              <a:spcBef>
                <a:spcPts val="95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L’attaquant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envoie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forgées 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tags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802.1Q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port quel-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conque. En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principe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rejeter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trames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ou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détagguer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étant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don-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né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qu’elles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devraient pas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l’être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(seul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port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trunk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taggué)</a:t>
            </a:r>
            <a:endParaRPr sz="2000">
              <a:latin typeface="Times New Roman"/>
              <a:cs typeface="Times New Roman"/>
            </a:endParaRPr>
          </a:p>
          <a:p>
            <a:pPr marL="118999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8100" marR="30480">
              <a:lnSpc>
                <a:spcPct val="108200"/>
              </a:lnSpc>
              <a:spcBef>
                <a:spcPts val="170"/>
              </a:spcBef>
              <a:tabLst>
                <a:tab pos="2414905" algn="l"/>
              </a:tabLst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</a:t>
            </a:r>
            <a:r>
              <a:rPr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cisco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	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DTP (dynamic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trunk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protocol)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activé,le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port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quel-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conque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mettre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 considérer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port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comme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trunk.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partir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l’atta-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quant peut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très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facilement atteindre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VLAN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forgeant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20" dirty="0">
                <a:solidFill>
                  <a:srgbClr val="323232"/>
                </a:solidFill>
                <a:latin typeface="Times New Roman"/>
                <a:cs typeface="Times New Roman"/>
              </a:rPr>
              <a:t>tê</a:t>
            </a:r>
            <a:r>
              <a:rPr sz="3600" b="1" spc="-480" baseline="-19675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000" spc="-320" dirty="0">
                <a:solidFill>
                  <a:srgbClr val="323232"/>
                </a:solidFill>
                <a:latin typeface="Times New Roman"/>
                <a:cs typeface="Times New Roman"/>
              </a:rPr>
              <a:t>te</a:t>
            </a:r>
            <a:r>
              <a:rPr sz="3600" b="1" spc="-480" baseline="-19675" dirty="0">
                <a:solidFill>
                  <a:srgbClr val="98274C"/>
                </a:solidFill>
                <a:latin typeface="Arial"/>
                <a:cs typeface="Arial"/>
              </a:rPr>
              <a:t>6 </a:t>
            </a:r>
            <a:r>
              <a:rPr sz="3600" b="1" spc="-472" baseline="-1967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802.1Q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adaptée.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BC2B71-1815-4414-A775-79C2DF7F78F1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370" y="1149350"/>
            <a:ext cx="27508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DNS ID SPOOFING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2199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0860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Imaginons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qu'un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client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veuille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établir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connexion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machine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B.La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machine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connaît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machine B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mais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pas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adresse IP.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80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980" y="3158490"/>
            <a:ext cx="8359140" cy="1786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250" algn="just">
              <a:lnSpc>
                <a:spcPct val="115599"/>
              </a:lnSpc>
              <a:spcBef>
                <a:spcPts val="105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machine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donc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envoyer une requête au serveur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DNS du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réseau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B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connaître l'adresse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IP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B.cette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sera identifiée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numero d'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identifi-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(ID).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399"/>
              </a:lnSpc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 répond 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 en fournissant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l'adresse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IP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 et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 utilisant le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même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numéro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d'ID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80" y="53886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3980" y="5273039"/>
            <a:ext cx="8271509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ID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spoofing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d'envoyer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fausse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réponse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une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DNS.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façon,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peut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rediriger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lui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fic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destination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d'une machine qu'il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l'intéresse.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397B9FC-316F-4E4F-A929-FF51193EF5F8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920" y="1149350"/>
            <a:ext cx="41103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DNS SPOOFING :Illustration</a:t>
            </a:r>
          </a:p>
        </p:txBody>
      </p:sp>
      <p:sp>
        <p:nvSpPr>
          <p:cNvPr id="561" name="object 5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36422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 notre exemple,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pirate C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doit répondre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serveur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DNS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(D)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réseau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B.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Ainsi,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envoie à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adresse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IP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associée 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nom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machine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B.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communiquera alors avec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lieu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la machine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600" y="3187700"/>
            <a:ext cx="678815" cy="628650"/>
            <a:chOff x="3276600" y="3187700"/>
            <a:chExt cx="678815" cy="6286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0" y="3713480"/>
              <a:ext cx="142517" cy="1028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20440" y="3705859"/>
              <a:ext cx="107950" cy="99060"/>
            </a:xfrm>
            <a:custGeom>
              <a:avLst/>
              <a:gdLst/>
              <a:ahLst/>
              <a:cxnLst/>
              <a:rect l="l" t="t" r="r" b="b"/>
              <a:pathLst>
                <a:path w="107950" h="99060">
                  <a:moveTo>
                    <a:pt x="0" y="99060"/>
                  </a:moveTo>
                  <a:lnTo>
                    <a:pt x="0" y="72390"/>
                  </a:lnTo>
                  <a:lnTo>
                    <a:pt x="107950" y="0"/>
                  </a:lnTo>
                  <a:lnTo>
                    <a:pt x="107950" y="36830"/>
                  </a:lnTo>
                  <a:lnTo>
                    <a:pt x="0" y="990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83280" y="3578860"/>
              <a:ext cx="38100" cy="10160"/>
            </a:xfrm>
            <a:custGeom>
              <a:avLst/>
              <a:gdLst/>
              <a:ahLst/>
              <a:cxnLst/>
              <a:rect l="l" t="t" r="r" b="b"/>
              <a:pathLst>
                <a:path w="38100" h="10160">
                  <a:moveTo>
                    <a:pt x="17780" y="0"/>
                  </a:moveTo>
                  <a:lnTo>
                    <a:pt x="0" y="10160"/>
                  </a:lnTo>
                  <a:lnTo>
                    <a:pt x="38100" y="1016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4230" y="3589020"/>
              <a:ext cx="76200" cy="11430"/>
            </a:xfrm>
            <a:custGeom>
              <a:avLst/>
              <a:gdLst/>
              <a:ahLst/>
              <a:cxnLst/>
              <a:rect l="l" t="t" r="r" b="b"/>
              <a:pathLst>
                <a:path w="76200" h="11429">
                  <a:moveTo>
                    <a:pt x="5715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76200" y="1143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5180" y="3600450"/>
              <a:ext cx="115570" cy="11430"/>
            </a:xfrm>
            <a:custGeom>
              <a:avLst/>
              <a:gdLst/>
              <a:ahLst/>
              <a:cxnLst/>
              <a:rect l="l" t="t" r="r" b="b"/>
              <a:pathLst>
                <a:path w="115570" h="11429">
                  <a:moveTo>
                    <a:pt x="9525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115570" y="1143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6130" y="3611880"/>
              <a:ext cx="154940" cy="11430"/>
            </a:xfrm>
            <a:custGeom>
              <a:avLst/>
              <a:gdLst/>
              <a:ahLst/>
              <a:cxnLst/>
              <a:rect l="l" t="t" r="r" b="b"/>
              <a:pathLst>
                <a:path w="154939" h="11429">
                  <a:moveTo>
                    <a:pt x="1346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154940" y="1143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7080" y="3623309"/>
              <a:ext cx="193040" cy="11430"/>
            </a:xfrm>
            <a:custGeom>
              <a:avLst/>
              <a:gdLst/>
              <a:ahLst/>
              <a:cxnLst/>
              <a:rect l="l" t="t" r="r" b="b"/>
              <a:pathLst>
                <a:path w="193039" h="11429">
                  <a:moveTo>
                    <a:pt x="17399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193040" y="11430"/>
                  </a:lnTo>
                  <a:lnTo>
                    <a:pt x="17399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9300" y="3634740"/>
              <a:ext cx="229870" cy="11430"/>
            </a:xfrm>
            <a:custGeom>
              <a:avLst/>
              <a:gdLst/>
              <a:ahLst/>
              <a:cxnLst/>
              <a:rect l="l" t="t" r="r" b="b"/>
              <a:pathLst>
                <a:path w="229870" h="11429">
                  <a:moveTo>
                    <a:pt x="21082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229870" y="11430"/>
                  </a:lnTo>
                  <a:lnTo>
                    <a:pt x="2108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89300" y="3646170"/>
              <a:ext cx="248920" cy="10160"/>
            </a:xfrm>
            <a:custGeom>
              <a:avLst/>
              <a:gdLst/>
              <a:ahLst/>
              <a:cxnLst/>
              <a:rect l="l" t="t" r="r" b="b"/>
              <a:pathLst>
                <a:path w="248920" h="10160">
                  <a:moveTo>
                    <a:pt x="22987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48920" y="1016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350" y="3656330"/>
              <a:ext cx="250190" cy="12700"/>
            </a:xfrm>
            <a:custGeom>
              <a:avLst/>
              <a:gdLst/>
              <a:ahLst/>
              <a:cxnLst/>
              <a:rect l="l" t="t" r="r" b="b"/>
              <a:pathLst>
                <a:path w="250189" h="12700">
                  <a:moveTo>
                    <a:pt x="229870" y="0"/>
                  </a:moveTo>
                  <a:lnTo>
                    <a:pt x="0" y="0"/>
                  </a:lnTo>
                  <a:lnTo>
                    <a:pt x="20320" y="12700"/>
                  </a:lnTo>
                  <a:lnTo>
                    <a:pt x="250190" y="127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8669" y="3669030"/>
              <a:ext cx="250190" cy="10160"/>
            </a:xfrm>
            <a:custGeom>
              <a:avLst/>
              <a:gdLst/>
              <a:ahLst/>
              <a:cxnLst/>
              <a:rect l="l" t="t" r="r" b="b"/>
              <a:pathLst>
                <a:path w="250189" h="10160">
                  <a:moveTo>
                    <a:pt x="229870" y="0"/>
                  </a:moveTo>
                  <a:lnTo>
                    <a:pt x="0" y="0"/>
                  </a:lnTo>
                  <a:lnTo>
                    <a:pt x="20320" y="10160"/>
                  </a:lnTo>
                  <a:lnTo>
                    <a:pt x="250190" y="1016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990" y="3679190"/>
              <a:ext cx="248920" cy="11430"/>
            </a:xfrm>
            <a:custGeom>
              <a:avLst/>
              <a:gdLst/>
              <a:ahLst/>
              <a:cxnLst/>
              <a:rect l="l" t="t" r="r" b="b"/>
              <a:pathLst>
                <a:path w="248920" h="11429">
                  <a:moveTo>
                    <a:pt x="2298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48920" y="1143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68040" y="3690620"/>
              <a:ext cx="250190" cy="11430"/>
            </a:xfrm>
            <a:custGeom>
              <a:avLst/>
              <a:gdLst/>
              <a:ahLst/>
              <a:cxnLst/>
              <a:rect l="l" t="t" r="r" b="b"/>
              <a:pathLst>
                <a:path w="250189" h="11429">
                  <a:moveTo>
                    <a:pt x="2298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50190" y="1143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7089" y="3702050"/>
              <a:ext cx="250190" cy="11430"/>
            </a:xfrm>
            <a:custGeom>
              <a:avLst/>
              <a:gdLst/>
              <a:ahLst/>
              <a:cxnLst/>
              <a:rect l="l" t="t" r="r" b="b"/>
              <a:pathLst>
                <a:path w="250189" h="11429">
                  <a:moveTo>
                    <a:pt x="23114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50190" y="11430"/>
                  </a:lnTo>
                  <a:lnTo>
                    <a:pt x="23114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7410" y="3713480"/>
              <a:ext cx="229870" cy="11430"/>
            </a:xfrm>
            <a:custGeom>
              <a:avLst/>
              <a:gdLst/>
              <a:ahLst/>
              <a:cxnLst/>
              <a:rect l="l" t="t" r="r" b="b"/>
              <a:pathLst>
                <a:path w="229870" h="11429">
                  <a:moveTo>
                    <a:pt x="22987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12090" y="1143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27730" y="3724909"/>
              <a:ext cx="191770" cy="11430"/>
            </a:xfrm>
            <a:custGeom>
              <a:avLst/>
              <a:gdLst/>
              <a:ahLst/>
              <a:cxnLst/>
              <a:rect l="l" t="t" r="r" b="b"/>
              <a:pathLst>
                <a:path w="191770" h="11429">
                  <a:moveTo>
                    <a:pt x="1917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72720" y="11430"/>
                  </a:lnTo>
                  <a:lnTo>
                    <a:pt x="1917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6780" y="3736340"/>
              <a:ext cx="153670" cy="10160"/>
            </a:xfrm>
            <a:custGeom>
              <a:avLst/>
              <a:gdLst/>
              <a:ahLst/>
              <a:cxnLst/>
              <a:rect l="l" t="t" r="r" b="b"/>
              <a:pathLst>
                <a:path w="153670" h="10160">
                  <a:moveTo>
                    <a:pt x="15367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34620" y="10160"/>
                  </a:lnTo>
                  <a:lnTo>
                    <a:pt x="15367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5830" y="3746500"/>
              <a:ext cx="115570" cy="11430"/>
            </a:xfrm>
            <a:custGeom>
              <a:avLst/>
              <a:gdLst/>
              <a:ahLst/>
              <a:cxnLst/>
              <a:rect l="l" t="t" r="r" b="b"/>
              <a:pathLst>
                <a:path w="115570" h="11429">
                  <a:moveTo>
                    <a:pt x="11557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96520" y="1143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86150" y="3757930"/>
              <a:ext cx="76200" cy="11430"/>
            </a:xfrm>
            <a:custGeom>
              <a:avLst/>
              <a:gdLst/>
              <a:ahLst/>
              <a:cxnLst/>
              <a:rect l="l" t="t" r="r" b="b"/>
              <a:pathLst>
                <a:path w="76200" h="11429">
                  <a:moveTo>
                    <a:pt x="7620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58420" y="114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6470" y="3769359"/>
              <a:ext cx="38100" cy="11430"/>
            </a:xfrm>
            <a:custGeom>
              <a:avLst/>
              <a:gdLst/>
              <a:ahLst/>
              <a:cxnLst/>
              <a:rect l="l" t="t" r="r" b="b"/>
              <a:pathLst>
                <a:path w="38100" h="11429">
                  <a:moveTo>
                    <a:pt x="3810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88030" y="3569970"/>
              <a:ext cx="340360" cy="208279"/>
            </a:xfrm>
            <a:custGeom>
              <a:avLst/>
              <a:gdLst/>
              <a:ahLst/>
              <a:cxnLst/>
              <a:rect l="l" t="t" r="r" b="b"/>
              <a:pathLst>
                <a:path w="340360" h="208279">
                  <a:moveTo>
                    <a:pt x="0" y="72390"/>
                  </a:moveTo>
                  <a:lnTo>
                    <a:pt x="104140" y="0"/>
                  </a:lnTo>
                  <a:lnTo>
                    <a:pt x="340360" y="135890"/>
                  </a:lnTo>
                  <a:lnTo>
                    <a:pt x="232410" y="20828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1730" y="3509009"/>
              <a:ext cx="273685" cy="187960"/>
            </a:xfrm>
            <a:custGeom>
              <a:avLst/>
              <a:gdLst/>
              <a:ahLst/>
              <a:cxnLst/>
              <a:rect l="l" t="t" r="r" b="b"/>
              <a:pathLst>
                <a:path w="273685" h="187960">
                  <a:moveTo>
                    <a:pt x="214630" y="0"/>
                  </a:moveTo>
                  <a:lnTo>
                    <a:pt x="0" y="175260"/>
                  </a:lnTo>
                  <a:lnTo>
                    <a:pt x="77470" y="187960"/>
                  </a:lnTo>
                  <a:lnTo>
                    <a:pt x="125610" y="186312"/>
                  </a:lnTo>
                  <a:lnTo>
                    <a:pt x="172085" y="175736"/>
                  </a:lnTo>
                  <a:lnTo>
                    <a:pt x="215701" y="156348"/>
                  </a:lnTo>
                  <a:lnTo>
                    <a:pt x="255270" y="128270"/>
                  </a:lnTo>
                  <a:lnTo>
                    <a:pt x="273208" y="70485"/>
                  </a:lnTo>
                  <a:lnTo>
                    <a:pt x="265092" y="41116"/>
                  </a:lnTo>
                  <a:lnTo>
                    <a:pt x="238561" y="11072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4890" y="3331210"/>
              <a:ext cx="219710" cy="6731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47110" y="3398520"/>
              <a:ext cx="256540" cy="11430"/>
            </a:xfrm>
            <a:custGeom>
              <a:avLst/>
              <a:gdLst/>
              <a:ahLst/>
              <a:cxnLst/>
              <a:rect l="l" t="t" r="r" b="b"/>
              <a:pathLst>
                <a:path w="256539" h="11429">
                  <a:moveTo>
                    <a:pt x="23749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256540" y="11430"/>
                  </a:lnTo>
                  <a:lnTo>
                    <a:pt x="23749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29329" y="3409950"/>
              <a:ext cx="292100" cy="10160"/>
            </a:xfrm>
            <a:custGeom>
              <a:avLst/>
              <a:gdLst/>
              <a:ahLst/>
              <a:cxnLst/>
              <a:rect l="l" t="t" r="r" b="b"/>
              <a:pathLst>
                <a:path w="292100" h="10160">
                  <a:moveTo>
                    <a:pt x="274320" y="0"/>
                  </a:moveTo>
                  <a:lnTo>
                    <a:pt x="17780" y="0"/>
                  </a:lnTo>
                  <a:lnTo>
                    <a:pt x="0" y="10160"/>
                  </a:lnTo>
                  <a:lnTo>
                    <a:pt x="292100" y="1016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1550" y="3420110"/>
              <a:ext cx="328930" cy="11430"/>
            </a:xfrm>
            <a:custGeom>
              <a:avLst/>
              <a:gdLst/>
              <a:ahLst/>
              <a:cxnLst/>
              <a:rect l="l" t="t" r="r" b="b"/>
              <a:pathLst>
                <a:path w="328929" h="11429">
                  <a:moveTo>
                    <a:pt x="30988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328930" y="11430"/>
                  </a:lnTo>
                  <a:lnTo>
                    <a:pt x="30988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92500" y="3431540"/>
              <a:ext cx="367030" cy="11430"/>
            </a:xfrm>
            <a:custGeom>
              <a:avLst/>
              <a:gdLst/>
              <a:ahLst/>
              <a:cxnLst/>
              <a:rect l="l" t="t" r="r" b="b"/>
              <a:pathLst>
                <a:path w="367029" h="11429">
                  <a:moveTo>
                    <a:pt x="34798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67030" y="11430"/>
                  </a:lnTo>
                  <a:lnTo>
                    <a:pt x="34798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75989" y="3442970"/>
              <a:ext cx="401320" cy="11430"/>
            </a:xfrm>
            <a:custGeom>
              <a:avLst/>
              <a:gdLst/>
              <a:ahLst/>
              <a:cxnLst/>
              <a:rect l="l" t="t" r="r" b="b"/>
              <a:pathLst>
                <a:path w="401320" h="11429">
                  <a:moveTo>
                    <a:pt x="38354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401320" y="11430"/>
                  </a:lnTo>
                  <a:lnTo>
                    <a:pt x="38354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8210" y="3454400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1910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438150" y="1143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58210" y="3465829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38150" y="0"/>
                  </a:moveTo>
                  <a:lnTo>
                    <a:pt x="0" y="0"/>
                  </a:lnTo>
                  <a:lnTo>
                    <a:pt x="12700" y="11430"/>
                  </a:lnTo>
                  <a:lnTo>
                    <a:pt x="419100" y="1143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0910" y="3477260"/>
              <a:ext cx="406400" cy="11430"/>
            </a:xfrm>
            <a:custGeom>
              <a:avLst/>
              <a:gdLst/>
              <a:ahLst/>
              <a:cxnLst/>
              <a:rect l="l" t="t" r="r" b="b"/>
              <a:pathLst>
                <a:path w="406400" h="11429">
                  <a:moveTo>
                    <a:pt x="40640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386080" y="1143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84879" y="3488690"/>
              <a:ext cx="372110" cy="11430"/>
            </a:xfrm>
            <a:custGeom>
              <a:avLst/>
              <a:gdLst/>
              <a:ahLst/>
              <a:cxnLst/>
              <a:rect l="l" t="t" r="r" b="b"/>
              <a:pathLst>
                <a:path w="372110" h="11429">
                  <a:moveTo>
                    <a:pt x="37211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353060" y="11430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98850" y="3500120"/>
              <a:ext cx="339090" cy="10160"/>
            </a:xfrm>
            <a:custGeom>
              <a:avLst/>
              <a:gdLst/>
              <a:ahLst/>
              <a:cxnLst/>
              <a:rect l="l" t="t" r="r" b="b"/>
              <a:pathLst>
                <a:path w="339089" h="10160">
                  <a:moveTo>
                    <a:pt x="339090" y="0"/>
                  </a:moveTo>
                  <a:lnTo>
                    <a:pt x="0" y="0"/>
                  </a:lnTo>
                  <a:lnTo>
                    <a:pt x="12700" y="10160"/>
                  </a:lnTo>
                  <a:lnTo>
                    <a:pt x="320040" y="10160"/>
                  </a:lnTo>
                  <a:lnTo>
                    <a:pt x="33909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11550" y="3510279"/>
              <a:ext cx="307340" cy="11430"/>
            </a:xfrm>
            <a:custGeom>
              <a:avLst/>
              <a:gdLst/>
              <a:ahLst/>
              <a:cxnLst/>
              <a:rect l="l" t="t" r="r" b="b"/>
              <a:pathLst>
                <a:path w="307339" h="11429">
                  <a:moveTo>
                    <a:pt x="30734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288290" y="11430"/>
                  </a:lnTo>
                  <a:lnTo>
                    <a:pt x="30734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25520" y="3521710"/>
              <a:ext cx="274320" cy="11430"/>
            </a:xfrm>
            <a:custGeom>
              <a:avLst/>
              <a:gdLst/>
              <a:ahLst/>
              <a:cxnLst/>
              <a:rect l="l" t="t" r="r" b="b"/>
              <a:pathLst>
                <a:path w="274320" h="11429">
                  <a:moveTo>
                    <a:pt x="27432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54000" y="1143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45840" y="3533140"/>
              <a:ext cx="233679" cy="11430"/>
            </a:xfrm>
            <a:custGeom>
              <a:avLst/>
              <a:gdLst/>
              <a:ahLst/>
              <a:cxnLst/>
              <a:rect l="l" t="t" r="r" b="b"/>
              <a:pathLst>
                <a:path w="233679" h="11429">
                  <a:moveTo>
                    <a:pt x="233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14630" y="11430"/>
                  </a:lnTo>
                  <a:lnTo>
                    <a:pt x="23368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64890" y="3544570"/>
              <a:ext cx="195580" cy="11430"/>
            </a:xfrm>
            <a:custGeom>
              <a:avLst/>
              <a:gdLst/>
              <a:ahLst/>
              <a:cxnLst/>
              <a:rect l="l" t="t" r="r" b="b"/>
              <a:pathLst>
                <a:path w="195579" h="11429">
                  <a:moveTo>
                    <a:pt x="1955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76530" y="11430"/>
                  </a:lnTo>
                  <a:lnTo>
                    <a:pt x="19558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83940" y="3556000"/>
              <a:ext cx="157480" cy="11430"/>
            </a:xfrm>
            <a:custGeom>
              <a:avLst/>
              <a:gdLst/>
              <a:ahLst/>
              <a:cxnLst/>
              <a:rect l="l" t="t" r="r" b="b"/>
              <a:pathLst>
                <a:path w="157479" h="11429">
                  <a:moveTo>
                    <a:pt x="1574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38430" y="11430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04260" y="3567429"/>
              <a:ext cx="118110" cy="11430"/>
            </a:xfrm>
            <a:custGeom>
              <a:avLst/>
              <a:gdLst/>
              <a:ahLst/>
              <a:cxnLst/>
              <a:rect l="l" t="t" r="r" b="b"/>
              <a:pathLst>
                <a:path w="118110" h="11429">
                  <a:moveTo>
                    <a:pt x="118110" y="0"/>
                  </a:moveTo>
                  <a:lnTo>
                    <a:pt x="0" y="0"/>
                  </a:lnTo>
                  <a:lnTo>
                    <a:pt x="39370" y="11430"/>
                  </a:lnTo>
                  <a:lnTo>
                    <a:pt x="97790" y="1143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43629" y="3578860"/>
              <a:ext cx="58419" cy="10160"/>
            </a:xfrm>
            <a:custGeom>
              <a:avLst/>
              <a:gdLst/>
              <a:ahLst/>
              <a:cxnLst/>
              <a:rect l="l" t="t" r="r" b="b"/>
              <a:pathLst>
                <a:path w="58420" h="10160">
                  <a:moveTo>
                    <a:pt x="58420" y="0"/>
                  </a:moveTo>
                  <a:lnTo>
                    <a:pt x="0" y="0"/>
                  </a:lnTo>
                  <a:lnTo>
                    <a:pt x="39370" y="1016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53130" y="3331210"/>
              <a:ext cx="441959" cy="257810"/>
            </a:xfrm>
            <a:custGeom>
              <a:avLst/>
              <a:gdLst/>
              <a:ahLst/>
              <a:cxnLst/>
              <a:rect l="l" t="t" r="r" b="b"/>
              <a:pathLst>
                <a:path w="441960" h="257810">
                  <a:moveTo>
                    <a:pt x="228600" y="257810"/>
                  </a:moveTo>
                  <a:lnTo>
                    <a:pt x="441960" y="134620"/>
                  </a:lnTo>
                  <a:lnTo>
                    <a:pt x="212090" y="0"/>
                  </a:lnTo>
                  <a:lnTo>
                    <a:pt x="0" y="125730"/>
                  </a:lnTo>
                  <a:lnTo>
                    <a:pt x="39867" y="161046"/>
                  </a:lnTo>
                  <a:lnTo>
                    <a:pt x="83027" y="192156"/>
                  </a:lnTo>
                  <a:lnTo>
                    <a:pt x="129113" y="218815"/>
                  </a:lnTo>
                  <a:lnTo>
                    <a:pt x="177759" y="240781"/>
                  </a:lnTo>
                  <a:lnTo>
                    <a:pt x="228600" y="2578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859" y="3308350"/>
              <a:ext cx="45720" cy="24892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1890" y="3296920"/>
              <a:ext cx="138430" cy="2603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40150" y="3293110"/>
              <a:ext cx="85090" cy="199390"/>
            </a:xfrm>
            <a:custGeom>
              <a:avLst/>
              <a:gdLst/>
              <a:ahLst/>
              <a:cxnLst/>
              <a:rect l="l" t="t" r="r" b="b"/>
              <a:pathLst>
                <a:path w="85089" h="199389">
                  <a:moveTo>
                    <a:pt x="1270" y="33020"/>
                  </a:moveTo>
                  <a:lnTo>
                    <a:pt x="85090" y="0"/>
                  </a:lnTo>
                  <a:lnTo>
                    <a:pt x="85090" y="130810"/>
                  </a:lnTo>
                  <a:lnTo>
                    <a:pt x="0" y="199390"/>
                  </a:lnTo>
                  <a:lnTo>
                    <a:pt x="1270" y="3302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48710" y="3206750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30">
                  <a:moveTo>
                    <a:pt x="34290" y="0"/>
                  </a:moveTo>
                  <a:lnTo>
                    <a:pt x="0" y="11430"/>
                  </a:lnTo>
                  <a:lnTo>
                    <a:pt x="53340" y="1143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15690" y="3218180"/>
              <a:ext cx="104139" cy="11430"/>
            </a:xfrm>
            <a:custGeom>
              <a:avLst/>
              <a:gdLst/>
              <a:ahLst/>
              <a:cxnLst/>
              <a:rect l="l" t="t" r="r" b="b"/>
              <a:pathLst>
                <a:path w="104139" h="11430">
                  <a:moveTo>
                    <a:pt x="86360" y="0"/>
                  </a:moveTo>
                  <a:lnTo>
                    <a:pt x="33020" y="0"/>
                  </a:lnTo>
                  <a:lnTo>
                    <a:pt x="0" y="11430"/>
                  </a:lnTo>
                  <a:lnTo>
                    <a:pt x="10414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5690" y="3229609"/>
              <a:ext cx="121920" cy="11430"/>
            </a:xfrm>
            <a:custGeom>
              <a:avLst/>
              <a:gdLst/>
              <a:ahLst/>
              <a:cxnLst/>
              <a:rect l="l" t="t" r="r" b="b"/>
              <a:pathLst>
                <a:path w="121920" h="11430">
                  <a:moveTo>
                    <a:pt x="10414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1920" y="11430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34740" y="3241040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29">
                  <a:moveTo>
                    <a:pt x="1028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0650" y="1143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53790" y="3252469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29">
                  <a:moveTo>
                    <a:pt x="10160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0650" y="1143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72840" y="3263900"/>
              <a:ext cx="119380" cy="10160"/>
            </a:xfrm>
            <a:custGeom>
              <a:avLst/>
              <a:gdLst/>
              <a:ahLst/>
              <a:cxnLst/>
              <a:rect l="l" t="t" r="r" b="b"/>
              <a:pathLst>
                <a:path w="119379" h="10160">
                  <a:moveTo>
                    <a:pt x="10160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19380" y="1016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1890" y="3274060"/>
              <a:ext cx="119380" cy="11430"/>
            </a:xfrm>
            <a:custGeom>
              <a:avLst/>
              <a:gdLst/>
              <a:ahLst/>
              <a:cxnLst/>
              <a:rect l="l" t="t" r="r" b="b"/>
              <a:pathLst>
                <a:path w="119379" h="11429">
                  <a:moveTo>
                    <a:pt x="10033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19380" y="1143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12209" y="3285490"/>
              <a:ext cx="116839" cy="11430"/>
            </a:xfrm>
            <a:custGeom>
              <a:avLst/>
              <a:gdLst/>
              <a:ahLst/>
              <a:cxnLst/>
              <a:rect l="l" t="t" r="r" b="b"/>
              <a:pathLst>
                <a:path w="116839" h="11429">
                  <a:moveTo>
                    <a:pt x="990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6840" y="1143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31259" y="3296920"/>
              <a:ext cx="97790" cy="11430"/>
            </a:xfrm>
            <a:custGeom>
              <a:avLst/>
              <a:gdLst/>
              <a:ahLst/>
              <a:cxnLst/>
              <a:rect l="l" t="t" r="r" b="b"/>
              <a:pathLst>
                <a:path w="97789" h="11429">
                  <a:moveTo>
                    <a:pt x="977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7112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50309" y="3308350"/>
              <a:ext cx="52069" cy="11430"/>
            </a:xfrm>
            <a:custGeom>
              <a:avLst/>
              <a:gdLst/>
              <a:ahLst/>
              <a:cxnLst/>
              <a:rect l="l" t="t" r="r" b="b"/>
              <a:pathLst>
                <a:path w="52070" h="11429">
                  <a:moveTo>
                    <a:pt x="520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6670" y="1143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50309" y="3319780"/>
              <a:ext cx="26670" cy="11430"/>
            </a:xfrm>
            <a:custGeom>
              <a:avLst/>
              <a:gdLst/>
              <a:ahLst/>
              <a:cxnLst/>
              <a:rect l="l" t="t" r="r" b="b"/>
              <a:pathLst>
                <a:path w="26670" h="11429">
                  <a:moveTo>
                    <a:pt x="266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6800" y="3206750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134620" y="119380"/>
                  </a:moveTo>
                  <a:lnTo>
                    <a:pt x="134620" y="97790"/>
                  </a:lnTo>
                  <a:lnTo>
                    <a:pt x="0" y="20320"/>
                  </a:lnTo>
                  <a:lnTo>
                    <a:pt x="68580" y="0"/>
                  </a:lnTo>
                  <a:lnTo>
                    <a:pt x="218440" y="86360"/>
                  </a:lnTo>
                  <a:lnTo>
                    <a:pt x="134620" y="1193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3000" y="3465829"/>
              <a:ext cx="214630" cy="2260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681729" y="3465829"/>
              <a:ext cx="213360" cy="218440"/>
            </a:xfrm>
            <a:custGeom>
              <a:avLst/>
              <a:gdLst/>
              <a:ahLst/>
              <a:cxnLst/>
              <a:rect l="l" t="t" r="r" b="b"/>
              <a:pathLst>
                <a:path w="213360" h="218439">
                  <a:moveTo>
                    <a:pt x="0" y="123190"/>
                  </a:moveTo>
                  <a:lnTo>
                    <a:pt x="213360" y="0"/>
                  </a:lnTo>
                  <a:lnTo>
                    <a:pt x="213360" y="93980"/>
                  </a:lnTo>
                  <a:lnTo>
                    <a:pt x="0" y="218440"/>
                  </a:lnTo>
                  <a:lnTo>
                    <a:pt x="0" y="1231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35679" y="3206750"/>
              <a:ext cx="52069" cy="11430"/>
            </a:xfrm>
            <a:custGeom>
              <a:avLst/>
              <a:gdLst/>
              <a:ahLst/>
              <a:cxnLst/>
              <a:rect l="l" t="t" r="r" b="b"/>
              <a:pathLst>
                <a:path w="52070" h="11430">
                  <a:moveTo>
                    <a:pt x="22860" y="0"/>
                  </a:moveTo>
                  <a:lnTo>
                    <a:pt x="0" y="11430"/>
                  </a:lnTo>
                  <a:lnTo>
                    <a:pt x="52070" y="114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14090" y="3218180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30">
                  <a:moveTo>
                    <a:pt x="73660" y="0"/>
                  </a:moveTo>
                  <a:lnTo>
                    <a:pt x="21590" y="0"/>
                  </a:lnTo>
                  <a:lnTo>
                    <a:pt x="0" y="11430"/>
                  </a:lnTo>
                  <a:lnTo>
                    <a:pt x="101600" y="1143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14090" y="3229609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30">
                  <a:moveTo>
                    <a:pt x="10160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20650" y="1143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28060" y="3241040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29">
                  <a:moveTo>
                    <a:pt x="10668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2573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42029" y="3252469"/>
              <a:ext cx="130810" cy="11430"/>
            </a:xfrm>
            <a:custGeom>
              <a:avLst/>
              <a:gdLst/>
              <a:ahLst/>
              <a:cxnLst/>
              <a:rect l="l" t="t" r="r" b="b"/>
              <a:pathLst>
                <a:path w="130810" h="11429">
                  <a:moveTo>
                    <a:pt x="11176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30810" y="1143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56000" y="3263900"/>
              <a:ext cx="135890" cy="10160"/>
            </a:xfrm>
            <a:custGeom>
              <a:avLst/>
              <a:gdLst/>
              <a:ahLst/>
              <a:cxnLst/>
              <a:rect l="l" t="t" r="r" b="b"/>
              <a:pathLst>
                <a:path w="135889" h="10160">
                  <a:moveTo>
                    <a:pt x="116840" y="0"/>
                  </a:moveTo>
                  <a:lnTo>
                    <a:pt x="0" y="0"/>
                  </a:lnTo>
                  <a:lnTo>
                    <a:pt x="13970" y="10160"/>
                  </a:lnTo>
                  <a:lnTo>
                    <a:pt x="135890" y="1016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69970" y="3274060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39" h="11429">
                  <a:moveTo>
                    <a:pt x="1219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2240" y="1143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89020" y="3285490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39" h="11429">
                  <a:moveTo>
                    <a:pt x="1231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2240" y="1143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08070" y="3296920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39" h="11429">
                  <a:moveTo>
                    <a:pt x="1231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2240" y="1143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27120" y="3308350"/>
              <a:ext cx="123189" cy="11430"/>
            </a:xfrm>
            <a:custGeom>
              <a:avLst/>
              <a:gdLst/>
              <a:ahLst/>
              <a:cxnLst/>
              <a:rect l="l" t="t" r="r" b="b"/>
              <a:pathLst>
                <a:path w="123189" h="11429">
                  <a:moveTo>
                    <a:pt x="123190" y="0"/>
                  </a:moveTo>
                  <a:lnTo>
                    <a:pt x="0" y="0"/>
                  </a:lnTo>
                  <a:lnTo>
                    <a:pt x="39370" y="11430"/>
                  </a:lnTo>
                  <a:lnTo>
                    <a:pt x="101600" y="1143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66490" y="3319780"/>
              <a:ext cx="62230" cy="11430"/>
            </a:xfrm>
            <a:custGeom>
              <a:avLst/>
              <a:gdLst/>
              <a:ahLst/>
              <a:cxnLst/>
              <a:rect l="l" t="t" r="r" b="b"/>
              <a:pathLst>
                <a:path w="62229" h="11429">
                  <a:moveTo>
                    <a:pt x="62230" y="0"/>
                  </a:moveTo>
                  <a:lnTo>
                    <a:pt x="0" y="0"/>
                  </a:lnTo>
                  <a:lnTo>
                    <a:pt x="39370" y="11430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03929" y="3199130"/>
              <a:ext cx="237490" cy="132080"/>
            </a:xfrm>
            <a:custGeom>
              <a:avLst/>
              <a:gdLst/>
              <a:ahLst/>
              <a:cxnLst/>
              <a:rect l="l" t="t" r="r" b="b"/>
              <a:pathLst>
                <a:path w="237489" h="132079">
                  <a:moveTo>
                    <a:pt x="0" y="21590"/>
                  </a:moveTo>
                  <a:lnTo>
                    <a:pt x="55880" y="0"/>
                  </a:lnTo>
                  <a:lnTo>
                    <a:pt x="102870" y="27940"/>
                  </a:lnTo>
                  <a:lnTo>
                    <a:pt x="237490" y="105410"/>
                  </a:lnTo>
                  <a:lnTo>
                    <a:pt x="193040" y="132080"/>
                  </a:lnTo>
                  <a:lnTo>
                    <a:pt x="140731" y="112137"/>
                  </a:lnTo>
                  <a:lnTo>
                    <a:pt x="90805" y="86836"/>
                  </a:lnTo>
                  <a:lnTo>
                    <a:pt x="43735" y="56534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9300" y="3646170"/>
              <a:ext cx="237490" cy="17018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288030" y="3642359"/>
              <a:ext cx="232410" cy="162560"/>
            </a:xfrm>
            <a:custGeom>
              <a:avLst/>
              <a:gdLst/>
              <a:ahLst/>
              <a:cxnLst/>
              <a:rect l="l" t="t" r="r" b="b"/>
              <a:pathLst>
                <a:path w="232410" h="162560">
                  <a:moveTo>
                    <a:pt x="0" y="0"/>
                  </a:moveTo>
                  <a:lnTo>
                    <a:pt x="232410" y="135890"/>
                  </a:lnTo>
                  <a:lnTo>
                    <a:pt x="232410" y="16256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13430" y="3583939"/>
              <a:ext cx="283210" cy="175260"/>
            </a:xfrm>
            <a:custGeom>
              <a:avLst/>
              <a:gdLst/>
              <a:ahLst/>
              <a:cxnLst/>
              <a:rect l="l" t="t" r="r" b="b"/>
              <a:pathLst>
                <a:path w="283210" h="175260">
                  <a:moveTo>
                    <a:pt x="204470" y="156210"/>
                  </a:moveTo>
                  <a:lnTo>
                    <a:pt x="189230" y="166370"/>
                  </a:lnTo>
                  <a:lnTo>
                    <a:pt x="207010" y="175260"/>
                  </a:lnTo>
                  <a:lnTo>
                    <a:pt x="220980" y="166370"/>
                  </a:lnTo>
                  <a:lnTo>
                    <a:pt x="204470" y="156210"/>
                  </a:lnTo>
                  <a:close/>
                </a:path>
                <a:path w="283210" h="175260">
                  <a:moveTo>
                    <a:pt x="224790" y="142240"/>
                  </a:moveTo>
                  <a:lnTo>
                    <a:pt x="210820" y="152400"/>
                  </a:lnTo>
                  <a:lnTo>
                    <a:pt x="227330" y="161290"/>
                  </a:lnTo>
                  <a:lnTo>
                    <a:pt x="241300" y="152400"/>
                  </a:lnTo>
                  <a:lnTo>
                    <a:pt x="224790" y="142240"/>
                  </a:lnTo>
                  <a:close/>
                </a:path>
                <a:path w="283210" h="175260">
                  <a:moveTo>
                    <a:pt x="172720" y="137160"/>
                  </a:moveTo>
                  <a:lnTo>
                    <a:pt x="158750" y="147320"/>
                  </a:lnTo>
                  <a:lnTo>
                    <a:pt x="175260" y="156210"/>
                  </a:lnTo>
                  <a:lnTo>
                    <a:pt x="189230" y="147320"/>
                  </a:lnTo>
                  <a:lnTo>
                    <a:pt x="172720" y="137160"/>
                  </a:lnTo>
                  <a:close/>
                </a:path>
                <a:path w="283210" h="175260">
                  <a:moveTo>
                    <a:pt x="245110" y="128270"/>
                  </a:moveTo>
                  <a:lnTo>
                    <a:pt x="231140" y="137160"/>
                  </a:lnTo>
                  <a:lnTo>
                    <a:pt x="248920" y="147320"/>
                  </a:lnTo>
                  <a:lnTo>
                    <a:pt x="262890" y="138430"/>
                  </a:lnTo>
                  <a:lnTo>
                    <a:pt x="245110" y="128270"/>
                  </a:lnTo>
                  <a:close/>
                </a:path>
                <a:path w="283210" h="175260">
                  <a:moveTo>
                    <a:pt x="194310" y="123190"/>
                  </a:moveTo>
                  <a:lnTo>
                    <a:pt x="179070" y="132080"/>
                  </a:lnTo>
                  <a:lnTo>
                    <a:pt x="196850" y="142240"/>
                  </a:lnTo>
                  <a:lnTo>
                    <a:pt x="210820" y="133350"/>
                  </a:lnTo>
                  <a:lnTo>
                    <a:pt x="194310" y="123190"/>
                  </a:lnTo>
                  <a:close/>
                </a:path>
                <a:path w="283210" h="175260">
                  <a:moveTo>
                    <a:pt x="77470" y="80010"/>
                  </a:moveTo>
                  <a:lnTo>
                    <a:pt x="63500" y="90170"/>
                  </a:lnTo>
                  <a:lnTo>
                    <a:pt x="143510" y="137160"/>
                  </a:lnTo>
                  <a:lnTo>
                    <a:pt x="157480" y="128270"/>
                  </a:lnTo>
                  <a:lnTo>
                    <a:pt x="77470" y="80010"/>
                  </a:lnTo>
                  <a:close/>
                </a:path>
                <a:path w="283210" h="175260">
                  <a:moveTo>
                    <a:pt x="266700" y="114300"/>
                  </a:moveTo>
                  <a:lnTo>
                    <a:pt x="252730" y="123190"/>
                  </a:lnTo>
                  <a:lnTo>
                    <a:pt x="269240" y="133350"/>
                  </a:lnTo>
                  <a:lnTo>
                    <a:pt x="283210" y="123190"/>
                  </a:lnTo>
                  <a:lnTo>
                    <a:pt x="266700" y="114300"/>
                  </a:lnTo>
                  <a:close/>
                </a:path>
                <a:path w="283210" h="175260">
                  <a:moveTo>
                    <a:pt x="213360" y="109220"/>
                  </a:moveTo>
                  <a:lnTo>
                    <a:pt x="199390" y="118110"/>
                  </a:lnTo>
                  <a:lnTo>
                    <a:pt x="217170" y="128270"/>
                  </a:lnTo>
                  <a:lnTo>
                    <a:pt x="231140" y="119380"/>
                  </a:lnTo>
                  <a:lnTo>
                    <a:pt x="213360" y="109220"/>
                  </a:lnTo>
                  <a:close/>
                </a:path>
                <a:path w="283210" h="175260">
                  <a:moveTo>
                    <a:pt x="162560" y="104140"/>
                  </a:moveTo>
                  <a:lnTo>
                    <a:pt x="148590" y="114300"/>
                  </a:lnTo>
                  <a:lnTo>
                    <a:pt x="165100" y="123190"/>
                  </a:lnTo>
                  <a:lnTo>
                    <a:pt x="179070" y="114300"/>
                  </a:lnTo>
                  <a:lnTo>
                    <a:pt x="162560" y="104140"/>
                  </a:lnTo>
                  <a:close/>
                </a:path>
                <a:path w="283210" h="175260">
                  <a:moveTo>
                    <a:pt x="234950" y="95250"/>
                  </a:moveTo>
                  <a:lnTo>
                    <a:pt x="220980" y="104140"/>
                  </a:lnTo>
                  <a:lnTo>
                    <a:pt x="237490" y="114300"/>
                  </a:lnTo>
                  <a:lnTo>
                    <a:pt x="252730" y="104140"/>
                  </a:lnTo>
                  <a:lnTo>
                    <a:pt x="234950" y="95250"/>
                  </a:lnTo>
                  <a:close/>
                </a:path>
                <a:path w="283210" h="175260">
                  <a:moveTo>
                    <a:pt x="182880" y="90170"/>
                  </a:moveTo>
                  <a:lnTo>
                    <a:pt x="168910" y="99060"/>
                  </a:lnTo>
                  <a:lnTo>
                    <a:pt x="185420" y="109220"/>
                  </a:lnTo>
                  <a:lnTo>
                    <a:pt x="199390" y="100330"/>
                  </a:lnTo>
                  <a:lnTo>
                    <a:pt x="182880" y="90170"/>
                  </a:lnTo>
                  <a:close/>
                </a:path>
                <a:path w="283210" h="175260">
                  <a:moveTo>
                    <a:pt x="130810" y="85090"/>
                  </a:moveTo>
                  <a:lnTo>
                    <a:pt x="116840" y="95250"/>
                  </a:lnTo>
                  <a:lnTo>
                    <a:pt x="133350" y="104140"/>
                  </a:lnTo>
                  <a:lnTo>
                    <a:pt x="147320" y="95250"/>
                  </a:lnTo>
                  <a:lnTo>
                    <a:pt x="130810" y="85090"/>
                  </a:lnTo>
                  <a:close/>
                </a:path>
                <a:path w="283210" h="175260">
                  <a:moveTo>
                    <a:pt x="204470" y="76200"/>
                  </a:moveTo>
                  <a:lnTo>
                    <a:pt x="189230" y="85090"/>
                  </a:lnTo>
                  <a:lnTo>
                    <a:pt x="207010" y="95250"/>
                  </a:lnTo>
                  <a:lnTo>
                    <a:pt x="220980" y="85090"/>
                  </a:lnTo>
                  <a:lnTo>
                    <a:pt x="204470" y="76200"/>
                  </a:lnTo>
                  <a:close/>
                </a:path>
                <a:path w="283210" h="175260">
                  <a:moveTo>
                    <a:pt x="151130" y="71120"/>
                  </a:moveTo>
                  <a:lnTo>
                    <a:pt x="137160" y="80010"/>
                  </a:lnTo>
                  <a:lnTo>
                    <a:pt x="153670" y="90170"/>
                  </a:lnTo>
                  <a:lnTo>
                    <a:pt x="167640" y="81280"/>
                  </a:lnTo>
                  <a:lnTo>
                    <a:pt x="151130" y="71120"/>
                  </a:lnTo>
                  <a:close/>
                </a:path>
                <a:path w="283210" h="175260">
                  <a:moveTo>
                    <a:pt x="99060" y="66040"/>
                  </a:moveTo>
                  <a:lnTo>
                    <a:pt x="85090" y="76200"/>
                  </a:lnTo>
                  <a:lnTo>
                    <a:pt x="101600" y="85090"/>
                  </a:lnTo>
                  <a:lnTo>
                    <a:pt x="115570" y="76200"/>
                  </a:lnTo>
                  <a:lnTo>
                    <a:pt x="99060" y="66040"/>
                  </a:lnTo>
                  <a:close/>
                </a:path>
                <a:path w="283210" h="175260">
                  <a:moveTo>
                    <a:pt x="45720" y="60960"/>
                  </a:moveTo>
                  <a:lnTo>
                    <a:pt x="31750" y="71120"/>
                  </a:lnTo>
                  <a:lnTo>
                    <a:pt x="48260" y="81280"/>
                  </a:lnTo>
                  <a:lnTo>
                    <a:pt x="62230" y="71120"/>
                  </a:lnTo>
                  <a:lnTo>
                    <a:pt x="45720" y="60960"/>
                  </a:lnTo>
                  <a:close/>
                </a:path>
                <a:path w="283210" h="175260">
                  <a:moveTo>
                    <a:pt x="172720" y="57150"/>
                  </a:moveTo>
                  <a:lnTo>
                    <a:pt x="158750" y="66040"/>
                  </a:lnTo>
                  <a:lnTo>
                    <a:pt x="175260" y="76200"/>
                  </a:lnTo>
                  <a:lnTo>
                    <a:pt x="189230" y="67310"/>
                  </a:lnTo>
                  <a:lnTo>
                    <a:pt x="172720" y="57150"/>
                  </a:lnTo>
                  <a:close/>
                </a:path>
                <a:path w="283210" h="175260">
                  <a:moveTo>
                    <a:pt x="119380" y="52070"/>
                  </a:moveTo>
                  <a:lnTo>
                    <a:pt x="105410" y="60960"/>
                  </a:lnTo>
                  <a:lnTo>
                    <a:pt x="121920" y="71120"/>
                  </a:lnTo>
                  <a:lnTo>
                    <a:pt x="137160" y="62230"/>
                  </a:lnTo>
                  <a:lnTo>
                    <a:pt x="119380" y="52070"/>
                  </a:lnTo>
                  <a:close/>
                </a:path>
                <a:path w="283210" h="175260">
                  <a:moveTo>
                    <a:pt x="67310" y="46990"/>
                  </a:moveTo>
                  <a:lnTo>
                    <a:pt x="53340" y="55880"/>
                  </a:lnTo>
                  <a:lnTo>
                    <a:pt x="69850" y="67310"/>
                  </a:lnTo>
                  <a:lnTo>
                    <a:pt x="83820" y="57150"/>
                  </a:lnTo>
                  <a:lnTo>
                    <a:pt x="67310" y="46990"/>
                  </a:lnTo>
                  <a:close/>
                </a:path>
                <a:path w="283210" h="175260">
                  <a:moveTo>
                    <a:pt x="13970" y="41910"/>
                  </a:moveTo>
                  <a:lnTo>
                    <a:pt x="0" y="52070"/>
                  </a:lnTo>
                  <a:lnTo>
                    <a:pt x="16510" y="62230"/>
                  </a:lnTo>
                  <a:lnTo>
                    <a:pt x="31750" y="53340"/>
                  </a:lnTo>
                  <a:lnTo>
                    <a:pt x="13970" y="41910"/>
                  </a:lnTo>
                  <a:close/>
                </a:path>
                <a:path w="283210" h="175260">
                  <a:moveTo>
                    <a:pt x="140970" y="38100"/>
                  </a:moveTo>
                  <a:lnTo>
                    <a:pt x="127000" y="46990"/>
                  </a:lnTo>
                  <a:lnTo>
                    <a:pt x="143510" y="57150"/>
                  </a:lnTo>
                  <a:lnTo>
                    <a:pt x="157480" y="48260"/>
                  </a:lnTo>
                  <a:lnTo>
                    <a:pt x="140970" y="38100"/>
                  </a:lnTo>
                  <a:close/>
                </a:path>
                <a:path w="283210" h="175260">
                  <a:moveTo>
                    <a:pt x="87630" y="33020"/>
                  </a:moveTo>
                  <a:lnTo>
                    <a:pt x="73660" y="41910"/>
                  </a:lnTo>
                  <a:lnTo>
                    <a:pt x="91440" y="53340"/>
                  </a:lnTo>
                  <a:lnTo>
                    <a:pt x="105410" y="43180"/>
                  </a:lnTo>
                  <a:lnTo>
                    <a:pt x="87630" y="33020"/>
                  </a:lnTo>
                  <a:close/>
                </a:path>
                <a:path w="283210" h="175260">
                  <a:moveTo>
                    <a:pt x="35560" y="27940"/>
                  </a:moveTo>
                  <a:lnTo>
                    <a:pt x="21590" y="36830"/>
                  </a:lnTo>
                  <a:lnTo>
                    <a:pt x="38100" y="48260"/>
                  </a:lnTo>
                  <a:lnTo>
                    <a:pt x="52070" y="39370"/>
                  </a:lnTo>
                  <a:lnTo>
                    <a:pt x="35560" y="27940"/>
                  </a:lnTo>
                  <a:close/>
                </a:path>
                <a:path w="283210" h="175260">
                  <a:moveTo>
                    <a:pt x="109220" y="19050"/>
                  </a:moveTo>
                  <a:lnTo>
                    <a:pt x="95250" y="27940"/>
                  </a:lnTo>
                  <a:lnTo>
                    <a:pt x="111760" y="39370"/>
                  </a:lnTo>
                  <a:lnTo>
                    <a:pt x="125730" y="29210"/>
                  </a:lnTo>
                  <a:lnTo>
                    <a:pt x="109220" y="19050"/>
                  </a:lnTo>
                  <a:close/>
                </a:path>
                <a:path w="283210" h="175260">
                  <a:moveTo>
                    <a:pt x="57150" y="13970"/>
                  </a:moveTo>
                  <a:lnTo>
                    <a:pt x="41910" y="22860"/>
                  </a:lnTo>
                  <a:lnTo>
                    <a:pt x="59690" y="34290"/>
                  </a:lnTo>
                  <a:lnTo>
                    <a:pt x="73660" y="24130"/>
                  </a:lnTo>
                  <a:lnTo>
                    <a:pt x="57150" y="13970"/>
                  </a:lnTo>
                  <a:close/>
                </a:path>
                <a:path w="283210" h="175260">
                  <a:moveTo>
                    <a:pt x="77470" y="0"/>
                  </a:moveTo>
                  <a:lnTo>
                    <a:pt x="63500" y="8890"/>
                  </a:lnTo>
                  <a:lnTo>
                    <a:pt x="80010" y="19050"/>
                  </a:lnTo>
                  <a:lnTo>
                    <a:pt x="93980" y="1016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13430" y="3592829"/>
              <a:ext cx="283210" cy="171450"/>
            </a:xfrm>
            <a:custGeom>
              <a:avLst/>
              <a:gdLst/>
              <a:ahLst/>
              <a:cxnLst/>
              <a:rect l="l" t="t" r="r" b="b"/>
              <a:pathLst>
                <a:path w="283210" h="171450">
                  <a:moveTo>
                    <a:pt x="63500" y="0"/>
                  </a:moveTo>
                  <a:lnTo>
                    <a:pt x="63500" y="3810"/>
                  </a:lnTo>
                  <a:lnTo>
                    <a:pt x="80010" y="13970"/>
                  </a:lnTo>
                  <a:lnTo>
                    <a:pt x="80010" y="10160"/>
                  </a:lnTo>
                  <a:lnTo>
                    <a:pt x="63500" y="0"/>
                  </a:lnTo>
                  <a:close/>
                </a:path>
                <a:path w="283210" h="171450">
                  <a:moveTo>
                    <a:pt x="93980" y="1270"/>
                  </a:moveTo>
                  <a:lnTo>
                    <a:pt x="80010" y="10160"/>
                  </a:lnTo>
                  <a:lnTo>
                    <a:pt x="80010" y="13970"/>
                  </a:lnTo>
                  <a:lnTo>
                    <a:pt x="93980" y="5080"/>
                  </a:lnTo>
                  <a:lnTo>
                    <a:pt x="93980" y="1270"/>
                  </a:lnTo>
                  <a:close/>
                </a:path>
                <a:path w="283210" h="171450">
                  <a:moveTo>
                    <a:pt x="95250" y="19050"/>
                  </a:moveTo>
                  <a:lnTo>
                    <a:pt x="95250" y="22860"/>
                  </a:lnTo>
                  <a:lnTo>
                    <a:pt x="111760" y="33020"/>
                  </a:lnTo>
                  <a:lnTo>
                    <a:pt x="111760" y="30480"/>
                  </a:lnTo>
                  <a:lnTo>
                    <a:pt x="95250" y="19050"/>
                  </a:lnTo>
                  <a:close/>
                </a:path>
                <a:path w="283210" h="171450">
                  <a:moveTo>
                    <a:pt x="125730" y="20320"/>
                  </a:moveTo>
                  <a:lnTo>
                    <a:pt x="111760" y="30480"/>
                  </a:lnTo>
                  <a:lnTo>
                    <a:pt x="111760" y="33020"/>
                  </a:lnTo>
                  <a:lnTo>
                    <a:pt x="125730" y="24130"/>
                  </a:lnTo>
                  <a:lnTo>
                    <a:pt x="125730" y="20320"/>
                  </a:lnTo>
                  <a:close/>
                </a:path>
                <a:path w="283210" h="171450">
                  <a:moveTo>
                    <a:pt x="127000" y="38100"/>
                  </a:moveTo>
                  <a:lnTo>
                    <a:pt x="127000" y="41910"/>
                  </a:lnTo>
                  <a:lnTo>
                    <a:pt x="143510" y="52070"/>
                  </a:lnTo>
                  <a:lnTo>
                    <a:pt x="143510" y="48260"/>
                  </a:lnTo>
                  <a:lnTo>
                    <a:pt x="127000" y="38100"/>
                  </a:lnTo>
                  <a:close/>
                </a:path>
                <a:path w="283210" h="171450">
                  <a:moveTo>
                    <a:pt x="157480" y="39370"/>
                  </a:moveTo>
                  <a:lnTo>
                    <a:pt x="143510" y="48260"/>
                  </a:lnTo>
                  <a:lnTo>
                    <a:pt x="143510" y="52070"/>
                  </a:lnTo>
                  <a:lnTo>
                    <a:pt x="157480" y="43180"/>
                  </a:lnTo>
                  <a:lnTo>
                    <a:pt x="157480" y="39370"/>
                  </a:lnTo>
                  <a:close/>
                </a:path>
                <a:path w="283210" h="171450">
                  <a:moveTo>
                    <a:pt x="158750" y="57150"/>
                  </a:moveTo>
                  <a:lnTo>
                    <a:pt x="158750" y="60960"/>
                  </a:lnTo>
                  <a:lnTo>
                    <a:pt x="175260" y="71120"/>
                  </a:lnTo>
                  <a:lnTo>
                    <a:pt x="175260" y="67310"/>
                  </a:lnTo>
                  <a:lnTo>
                    <a:pt x="158750" y="57150"/>
                  </a:lnTo>
                  <a:close/>
                </a:path>
                <a:path w="283210" h="171450">
                  <a:moveTo>
                    <a:pt x="189230" y="58420"/>
                  </a:moveTo>
                  <a:lnTo>
                    <a:pt x="175260" y="67310"/>
                  </a:lnTo>
                  <a:lnTo>
                    <a:pt x="175260" y="71120"/>
                  </a:lnTo>
                  <a:lnTo>
                    <a:pt x="189230" y="62230"/>
                  </a:lnTo>
                  <a:lnTo>
                    <a:pt x="189230" y="58420"/>
                  </a:lnTo>
                  <a:close/>
                </a:path>
                <a:path w="283210" h="171450">
                  <a:moveTo>
                    <a:pt x="189230" y="76200"/>
                  </a:moveTo>
                  <a:lnTo>
                    <a:pt x="189230" y="80010"/>
                  </a:lnTo>
                  <a:lnTo>
                    <a:pt x="207010" y="90170"/>
                  </a:lnTo>
                  <a:lnTo>
                    <a:pt x="207010" y="86360"/>
                  </a:lnTo>
                  <a:lnTo>
                    <a:pt x="189230" y="76200"/>
                  </a:lnTo>
                  <a:close/>
                </a:path>
                <a:path w="283210" h="171450">
                  <a:moveTo>
                    <a:pt x="220980" y="76200"/>
                  </a:moveTo>
                  <a:lnTo>
                    <a:pt x="207010" y="86360"/>
                  </a:lnTo>
                  <a:lnTo>
                    <a:pt x="207010" y="90170"/>
                  </a:lnTo>
                  <a:lnTo>
                    <a:pt x="220980" y="81280"/>
                  </a:lnTo>
                  <a:lnTo>
                    <a:pt x="220980" y="76200"/>
                  </a:lnTo>
                  <a:close/>
                </a:path>
                <a:path w="283210" h="171450">
                  <a:moveTo>
                    <a:pt x="220980" y="95250"/>
                  </a:moveTo>
                  <a:lnTo>
                    <a:pt x="220980" y="99060"/>
                  </a:lnTo>
                  <a:lnTo>
                    <a:pt x="237490" y="109220"/>
                  </a:lnTo>
                  <a:lnTo>
                    <a:pt x="237490" y="105410"/>
                  </a:lnTo>
                  <a:lnTo>
                    <a:pt x="220980" y="95250"/>
                  </a:lnTo>
                  <a:close/>
                </a:path>
                <a:path w="283210" h="171450">
                  <a:moveTo>
                    <a:pt x="252730" y="95250"/>
                  </a:moveTo>
                  <a:lnTo>
                    <a:pt x="237490" y="105410"/>
                  </a:lnTo>
                  <a:lnTo>
                    <a:pt x="237490" y="109220"/>
                  </a:lnTo>
                  <a:lnTo>
                    <a:pt x="252730" y="100330"/>
                  </a:lnTo>
                  <a:lnTo>
                    <a:pt x="252730" y="95250"/>
                  </a:lnTo>
                  <a:close/>
                </a:path>
                <a:path w="283210" h="171450">
                  <a:moveTo>
                    <a:pt x="252730" y="114300"/>
                  </a:moveTo>
                  <a:lnTo>
                    <a:pt x="252730" y="118110"/>
                  </a:lnTo>
                  <a:lnTo>
                    <a:pt x="269240" y="128270"/>
                  </a:lnTo>
                  <a:lnTo>
                    <a:pt x="269240" y="124460"/>
                  </a:lnTo>
                  <a:lnTo>
                    <a:pt x="252730" y="114300"/>
                  </a:lnTo>
                  <a:close/>
                </a:path>
                <a:path w="283210" h="171450">
                  <a:moveTo>
                    <a:pt x="283210" y="115570"/>
                  </a:moveTo>
                  <a:lnTo>
                    <a:pt x="269240" y="124460"/>
                  </a:lnTo>
                  <a:lnTo>
                    <a:pt x="269240" y="128270"/>
                  </a:lnTo>
                  <a:lnTo>
                    <a:pt x="283210" y="119380"/>
                  </a:lnTo>
                  <a:lnTo>
                    <a:pt x="283210" y="115570"/>
                  </a:lnTo>
                  <a:close/>
                </a:path>
                <a:path w="283210" h="171450">
                  <a:moveTo>
                    <a:pt x="41910" y="13970"/>
                  </a:moveTo>
                  <a:lnTo>
                    <a:pt x="41910" y="17780"/>
                  </a:lnTo>
                  <a:lnTo>
                    <a:pt x="59690" y="27940"/>
                  </a:lnTo>
                  <a:lnTo>
                    <a:pt x="59690" y="25400"/>
                  </a:lnTo>
                  <a:lnTo>
                    <a:pt x="41910" y="13970"/>
                  </a:lnTo>
                  <a:close/>
                </a:path>
                <a:path w="283210" h="171450">
                  <a:moveTo>
                    <a:pt x="73660" y="15240"/>
                  </a:moveTo>
                  <a:lnTo>
                    <a:pt x="59690" y="25400"/>
                  </a:lnTo>
                  <a:lnTo>
                    <a:pt x="59690" y="27940"/>
                  </a:lnTo>
                  <a:lnTo>
                    <a:pt x="73660" y="19050"/>
                  </a:lnTo>
                  <a:lnTo>
                    <a:pt x="73660" y="15240"/>
                  </a:lnTo>
                  <a:close/>
                </a:path>
                <a:path w="283210" h="171450">
                  <a:moveTo>
                    <a:pt x="73660" y="33020"/>
                  </a:moveTo>
                  <a:lnTo>
                    <a:pt x="73660" y="36830"/>
                  </a:lnTo>
                  <a:lnTo>
                    <a:pt x="91440" y="46990"/>
                  </a:lnTo>
                  <a:lnTo>
                    <a:pt x="91440" y="44450"/>
                  </a:lnTo>
                  <a:lnTo>
                    <a:pt x="73660" y="33020"/>
                  </a:lnTo>
                  <a:close/>
                </a:path>
                <a:path w="283210" h="171450">
                  <a:moveTo>
                    <a:pt x="105410" y="34290"/>
                  </a:moveTo>
                  <a:lnTo>
                    <a:pt x="91440" y="44450"/>
                  </a:lnTo>
                  <a:lnTo>
                    <a:pt x="91440" y="46990"/>
                  </a:lnTo>
                  <a:lnTo>
                    <a:pt x="105410" y="38100"/>
                  </a:lnTo>
                  <a:lnTo>
                    <a:pt x="105410" y="34290"/>
                  </a:lnTo>
                  <a:close/>
                </a:path>
                <a:path w="283210" h="171450">
                  <a:moveTo>
                    <a:pt x="105410" y="52070"/>
                  </a:moveTo>
                  <a:lnTo>
                    <a:pt x="105410" y="55880"/>
                  </a:lnTo>
                  <a:lnTo>
                    <a:pt x="121920" y="66040"/>
                  </a:lnTo>
                  <a:lnTo>
                    <a:pt x="121920" y="62230"/>
                  </a:lnTo>
                  <a:lnTo>
                    <a:pt x="105410" y="52070"/>
                  </a:lnTo>
                  <a:close/>
                </a:path>
                <a:path w="283210" h="171450">
                  <a:moveTo>
                    <a:pt x="137160" y="53340"/>
                  </a:moveTo>
                  <a:lnTo>
                    <a:pt x="121920" y="62230"/>
                  </a:lnTo>
                  <a:lnTo>
                    <a:pt x="121920" y="66040"/>
                  </a:lnTo>
                  <a:lnTo>
                    <a:pt x="137160" y="57150"/>
                  </a:lnTo>
                  <a:lnTo>
                    <a:pt x="137160" y="53340"/>
                  </a:lnTo>
                  <a:close/>
                </a:path>
                <a:path w="283210" h="171450">
                  <a:moveTo>
                    <a:pt x="189230" y="157480"/>
                  </a:moveTo>
                  <a:lnTo>
                    <a:pt x="189230" y="160020"/>
                  </a:lnTo>
                  <a:lnTo>
                    <a:pt x="207010" y="171450"/>
                  </a:lnTo>
                  <a:lnTo>
                    <a:pt x="207010" y="166370"/>
                  </a:lnTo>
                  <a:lnTo>
                    <a:pt x="189230" y="157480"/>
                  </a:lnTo>
                  <a:close/>
                </a:path>
                <a:path w="283210" h="171450">
                  <a:moveTo>
                    <a:pt x="220980" y="157480"/>
                  </a:moveTo>
                  <a:lnTo>
                    <a:pt x="207010" y="166370"/>
                  </a:lnTo>
                  <a:lnTo>
                    <a:pt x="207010" y="171450"/>
                  </a:lnTo>
                  <a:lnTo>
                    <a:pt x="220980" y="162560"/>
                  </a:lnTo>
                  <a:lnTo>
                    <a:pt x="220980" y="157480"/>
                  </a:lnTo>
                  <a:close/>
                </a:path>
                <a:path w="283210" h="171450">
                  <a:moveTo>
                    <a:pt x="210820" y="143510"/>
                  </a:moveTo>
                  <a:lnTo>
                    <a:pt x="210820" y="146050"/>
                  </a:lnTo>
                  <a:lnTo>
                    <a:pt x="227330" y="157480"/>
                  </a:lnTo>
                  <a:lnTo>
                    <a:pt x="227330" y="152400"/>
                  </a:lnTo>
                  <a:lnTo>
                    <a:pt x="210820" y="143510"/>
                  </a:lnTo>
                  <a:close/>
                </a:path>
                <a:path w="283210" h="171450">
                  <a:moveTo>
                    <a:pt x="241300" y="143510"/>
                  </a:moveTo>
                  <a:lnTo>
                    <a:pt x="227330" y="152400"/>
                  </a:lnTo>
                  <a:lnTo>
                    <a:pt x="227330" y="157480"/>
                  </a:lnTo>
                  <a:lnTo>
                    <a:pt x="241300" y="147320"/>
                  </a:lnTo>
                  <a:lnTo>
                    <a:pt x="241300" y="143510"/>
                  </a:lnTo>
                  <a:close/>
                </a:path>
                <a:path w="283210" h="171450">
                  <a:moveTo>
                    <a:pt x="158750" y="138430"/>
                  </a:moveTo>
                  <a:lnTo>
                    <a:pt x="158750" y="140970"/>
                  </a:lnTo>
                  <a:lnTo>
                    <a:pt x="175260" y="152400"/>
                  </a:lnTo>
                  <a:lnTo>
                    <a:pt x="175260" y="147320"/>
                  </a:lnTo>
                  <a:lnTo>
                    <a:pt x="158750" y="138430"/>
                  </a:lnTo>
                  <a:close/>
                </a:path>
                <a:path w="283210" h="171450">
                  <a:moveTo>
                    <a:pt x="189230" y="138430"/>
                  </a:moveTo>
                  <a:lnTo>
                    <a:pt x="175260" y="147320"/>
                  </a:lnTo>
                  <a:lnTo>
                    <a:pt x="175260" y="152400"/>
                  </a:lnTo>
                  <a:lnTo>
                    <a:pt x="189230" y="143510"/>
                  </a:lnTo>
                  <a:lnTo>
                    <a:pt x="189230" y="138430"/>
                  </a:lnTo>
                  <a:close/>
                </a:path>
                <a:path w="283210" h="171450">
                  <a:moveTo>
                    <a:pt x="231140" y="128270"/>
                  </a:moveTo>
                  <a:lnTo>
                    <a:pt x="231140" y="132080"/>
                  </a:lnTo>
                  <a:lnTo>
                    <a:pt x="248920" y="143510"/>
                  </a:lnTo>
                  <a:lnTo>
                    <a:pt x="248920" y="138430"/>
                  </a:lnTo>
                  <a:lnTo>
                    <a:pt x="231140" y="128270"/>
                  </a:lnTo>
                  <a:close/>
                </a:path>
                <a:path w="283210" h="171450">
                  <a:moveTo>
                    <a:pt x="262890" y="129540"/>
                  </a:moveTo>
                  <a:lnTo>
                    <a:pt x="248920" y="138430"/>
                  </a:lnTo>
                  <a:lnTo>
                    <a:pt x="248920" y="143510"/>
                  </a:lnTo>
                  <a:lnTo>
                    <a:pt x="262890" y="133350"/>
                  </a:lnTo>
                  <a:lnTo>
                    <a:pt x="262890" y="129540"/>
                  </a:lnTo>
                  <a:close/>
                </a:path>
                <a:path w="283210" h="171450">
                  <a:moveTo>
                    <a:pt x="179070" y="123190"/>
                  </a:moveTo>
                  <a:lnTo>
                    <a:pt x="179070" y="127000"/>
                  </a:lnTo>
                  <a:lnTo>
                    <a:pt x="196850" y="138430"/>
                  </a:lnTo>
                  <a:lnTo>
                    <a:pt x="196850" y="133350"/>
                  </a:lnTo>
                  <a:lnTo>
                    <a:pt x="179070" y="123190"/>
                  </a:lnTo>
                  <a:close/>
                </a:path>
                <a:path w="283210" h="171450">
                  <a:moveTo>
                    <a:pt x="210820" y="124460"/>
                  </a:moveTo>
                  <a:lnTo>
                    <a:pt x="196850" y="133350"/>
                  </a:lnTo>
                  <a:lnTo>
                    <a:pt x="196850" y="138430"/>
                  </a:lnTo>
                  <a:lnTo>
                    <a:pt x="210820" y="128270"/>
                  </a:lnTo>
                  <a:lnTo>
                    <a:pt x="210820" y="124460"/>
                  </a:lnTo>
                  <a:close/>
                </a:path>
                <a:path w="283210" h="171450">
                  <a:moveTo>
                    <a:pt x="63500" y="81280"/>
                  </a:moveTo>
                  <a:lnTo>
                    <a:pt x="63500" y="85090"/>
                  </a:lnTo>
                  <a:lnTo>
                    <a:pt x="143510" y="133350"/>
                  </a:lnTo>
                  <a:lnTo>
                    <a:pt x="143510" y="128270"/>
                  </a:lnTo>
                  <a:lnTo>
                    <a:pt x="63500" y="81280"/>
                  </a:lnTo>
                  <a:close/>
                </a:path>
                <a:path w="283210" h="171450">
                  <a:moveTo>
                    <a:pt x="157480" y="119380"/>
                  </a:moveTo>
                  <a:lnTo>
                    <a:pt x="143510" y="128270"/>
                  </a:lnTo>
                  <a:lnTo>
                    <a:pt x="143510" y="133350"/>
                  </a:lnTo>
                  <a:lnTo>
                    <a:pt x="157480" y="123190"/>
                  </a:lnTo>
                  <a:lnTo>
                    <a:pt x="157480" y="119380"/>
                  </a:lnTo>
                  <a:close/>
                </a:path>
                <a:path w="283210" h="171450">
                  <a:moveTo>
                    <a:pt x="199390" y="109220"/>
                  </a:moveTo>
                  <a:lnTo>
                    <a:pt x="199390" y="113030"/>
                  </a:lnTo>
                  <a:lnTo>
                    <a:pt x="217170" y="123190"/>
                  </a:lnTo>
                  <a:lnTo>
                    <a:pt x="217170" y="119380"/>
                  </a:lnTo>
                  <a:lnTo>
                    <a:pt x="199390" y="109220"/>
                  </a:lnTo>
                  <a:close/>
                </a:path>
                <a:path w="283210" h="171450">
                  <a:moveTo>
                    <a:pt x="231140" y="110490"/>
                  </a:moveTo>
                  <a:lnTo>
                    <a:pt x="217170" y="119380"/>
                  </a:lnTo>
                  <a:lnTo>
                    <a:pt x="217170" y="123190"/>
                  </a:lnTo>
                  <a:lnTo>
                    <a:pt x="231140" y="114300"/>
                  </a:lnTo>
                  <a:lnTo>
                    <a:pt x="231140" y="110490"/>
                  </a:lnTo>
                  <a:close/>
                </a:path>
                <a:path w="283210" h="171450">
                  <a:moveTo>
                    <a:pt x="148590" y="105410"/>
                  </a:moveTo>
                  <a:lnTo>
                    <a:pt x="148590" y="107950"/>
                  </a:lnTo>
                  <a:lnTo>
                    <a:pt x="165100" y="119380"/>
                  </a:lnTo>
                  <a:lnTo>
                    <a:pt x="165100" y="114300"/>
                  </a:lnTo>
                  <a:lnTo>
                    <a:pt x="148590" y="105410"/>
                  </a:lnTo>
                  <a:close/>
                </a:path>
                <a:path w="283210" h="171450">
                  <a:moveTo>
                    <a:pt x="179070" y="105410"/>
                  </a:moveTo>
                  <a:lnTo>
                    <a:pt x="165100" y="114300"/>
                  </a:lnTo>
                  <a:lnTo>
                    <a:pt x="165100" y="119380"/>
                  </a:lnTo>
                  <a:lnTo>
                    <a:pt x="179070" y="109220"/>
                  </a:lnTo>
                  <a:lnTo>
                    <a:pt x="179070" y="105410"/>
                  </a:lnTo>
                  <a:close/>
                </a:path>
                <a:path w="283210" h="171450">
                  <a:moveTo>
                    <a:pt x="168910" y="90170"/>
                  </a:moveTo>
                  <a:lnTo>
                    <a:pt x="168910" y="93980"/>
                  </a:lnTo>
                  <a:lnTo>
                    <a:pt x="185420" y="105410"/>
                  </a:lnTo>
                  <a:lnTo>
                    <a:pt x="185420" y="100330"/>
                  </a:lnTo>
                  <a:lnTo>
                    <a:pt x="168910" y="90170"/>
                  </a:lnTo>
                  <a:close/>
                </a:path>
                <a:path w="283210" h="171450">
                  <a:moveTo>
                    <a:pt x="199390" y="91440"/>
                  </a:moveTo>
                  <a:lnTo>
                    <a:pt x="185420" y="100330"/>
                  </a:lnTo>
                  <a:lnTo>
                    <a:pt x="185420" y="105410"/>
                  </a:lnTo>
                  <a:lnTo>
                    <a:pt x="199390" y="95250"/>
                  </a:lnTo>
                  <a:lnTo>
                    <a:pt x="199390" y="91440"/>
                  </a:lnTo>
                  <a:close/>
                </a:path>
                <a:path w="283210" h="171450">
                  <a:moveTo>
                    <a:pt x="116840" y="86360"/>
                  </a:moveTo>
                  <a:lnTo>
                    <a:pt x="116840" y="90170"/>
                  </a:lnTo>
                  <a:lnTo>
                    <a:pt x="133350" y="100330"/>
                  </a:lnTo>
                  <a:lnTo>
                    <a:pt x="133350" y="95250"/>
                  </a:lnTo>
                  <a:lnTo>
                    <a:pt x="116840" y="86360"/>
                  </a:lnTo>
                  <a:close/>
                </a:path>
                <a:path w="283210" h="171450">
                  <a:moveTo>
                    <a:pt x="147320" y="86360"/>
                  </a:moveTo>
                  <a:lnTo>
                    <a:pt x="133350" y="95250"/>
                  </a:lnTo>
                  <a:lnTo>
                    <a:pt x="133350" y="100330"/>
                  </a:lnTo>
                  <a:lnTo>
                    <a:pt x="147320" y="90170"/>
                  </a:lnTo>
                  <a:lnTo>
                    <a:pt x="147320" y="86360"/>
                  </a:lnTo>
                  <a:close/>
                </a:path>
                <a:path w="283210" h="171450">
                  <a:moveTo>
                    <a:pt x="137160" y="71120"/>
                  </a:moveTo>
                  <a:lnTo>
                    <a:pt x="137160" y="76200"/>
                  </a:lnTo>
                  <a:lnTo>
                    <a:pt x="153670" y="86360"/>
                  </a:lnTo>
                  <a:lnTo>
                    <a:pt x="153670" y="81280"/>
                  </a:lnTo>
                  <a:lnTo>
                    <a:pt x="137160" y="71120"/>
                  </a:lnTo>
                  <a:close/>
                </a:path>
                <a:path w="283210" h="171450">
                  <a:moveTo>
                    <a:pt x="167640" y="72390"/>
                  </a:moveTo>
                  <a:lnTo>
                    <a:pt x="153670" y="81280"/>
                  </a:lnTo>
                  <a:lnTo>
                    <a:pt x="153670" y="86360"/>
                  </a:lnTo>
                  <a:lnTo>
                    <a:pt x="167640" y="76200"/>
                  </a:lnTo>
                  <a:lnTo>
                    <a:pt x="167640" y="72390"/>
                  </a:lnTo>
                  <a:close/>
                </a:path>
                <a:path w="283210" h="171450">
                  <a:moveTo>
                    <a:pt x="85090" y="66040"/>
                  </a:moveTo>
                  <a:lnTo>
                    <a:pt x="85090" y="71120"/>
                  </a:lnTo>
                  <a:lnTo>
                    <a:pt x="101600" y="81280"/>
                  </a:lnTo>
                  <a:lnTo>
                    <a:pt x="101600" y="76200"/>
                  </a:lnTo>
                  <a:lnTo>
                    <a:pt x="85090" y="66040"/>
                  </a:lnTo>
                  <a:close/>
                </a:path>
                <a:path w="283210" h="171450">
                  <a:moveTo>
                    <a:pt x="115570" y="67310"/>
                  </a:moveTo>
                  <a:lnTo>
                    <a:pt x="101600" y="76200"/>
                  </a:lnTo>
                  <a:lnTo>
                    <a:pt x="101600" y="81280"/>
                  </a:lnTo>
                  <a:lnTo>
                    <a:pt x="115570" y="71120"/>
                  </a:lnTo>
                  <a:lnTo>
                    <a:pt x="115570" y="67310"/>
                  </a:lnTo>
                  <a:close/>
                </a:path>
                <a:path w="283210" h="171450">
                  <a:moveTo>
                    <a:pt x="21590" y="27940"/>
                  </a:moveTo>
                  <a:lnTo>
                    <a:pt x="21590" y="31750"/>
                  </a:lnTo>
                  <a:lnTo>
                    <a:pt x="38100" y="43180"/>
                  </a:lnTo>
                  <a:lnTo>
                    <a:pt x="38100" y="39370"/>
                  </a:lnTo>
                  <a:lnTo>
                    <a:pt x="21590" y="27940"/>
                  </a:lnTo>
                  <a:close/>
                </a:path>
                <a:path w="283210" h="171450">
                  <a:moveTo>
                    <a:pt x="52070" y="30480"/>
                  </a:moveTo>
                  <a:lnTo>
                    <a:pt x="38100" y="39370"/>
                  </a:lnTo>
                  <a:lnTo>
                    <a:pt x="38100" y="43180"/>
                  </a:lnTo>
                  <a:lnTo>
                    <a:pt x="52070" y="33020"/>
                  </a:lnTo>
                  <a:lnTo>
                    <a:pt x="52070" y="30480"/>
                  </a:lnTo>
                  <a:close/>
                </a:path>
                <a:path w="283210" h="171450">
                  <a:moveTo>
                    <a:pt x="31750" y="62230"/>
                  </a:moveTo>
                  <a:lnTo>
                    <a:pt x="31750" y="66040"/>
                  </a:lnTo>
                  <a:lnTo>
                    <a:pt x="48260" y="76200"/>
                  </a:lnTo>
                  <a:lnTo>
                    <a:pt x="48260" y="72390"/>
                  </a:lnTo>
                  <a:lnTo>
                    <a:pt x="31750" y="62230"/>
                  </a:lnTo>
                  <a:close/>
                </a:path>
                <a:path w="283210" h="171450">
                  <a:moveTo>
                    <a:pt x="62230" y="62230"/>
                  </a:moveTo>
                  <a:lnTo>
                    <a:pt x="48260" y="72390"/>
                  </a:lnTo>
                  <a:lnTo>
                    <a:pt x="48260" y="76200"/>
                  </a:lnTo>
                  <a:lnTo>
                    <a:pt x="62230" y="66040"/>
                  </a:lnTo>
                  <a:lnTo>
                    <a:pt x="62230" y="62230"/>
                  </a:lnTo>
                  <a:close/>
                </a:path>
                <a:path w="283210" h="171450">
                  <a:moveTo>
                    <a:pt x="53340" y="46990"/>
                  </a:moveTo>
                  <a:lnTo>
                    <a:pt x="53340" y="52070"/>
                  </a:lnTo>
                  <a:lnTo>
                    <a:pt x="69850" y="62230"/>
                  </a:lnTo>
                  <a:lnTo>
                    <a:pt x="69850" y="58420"/>
                  </a:lnTo>
                  <a:lnTo>
                    <a:pt x="53340" y="46990"/>
                  </a:lnTo>
                  <a:close/>
                </a:path>
                <a:path w="283210" h="171450">
                  <a:moveTo>
                    <a:pt x="83820" y="48260"/>
                  </a:moveTo>
                  <a:lnTo>
                    <a:pt x="69850" y="58420"/>
                  </a:lnTo>
                  <a:lnTo>
                    <a:pt x="69850" y="62230"/>
                  </a:lnTo>
                  <a:lnTo>
                    <a:pt x="83820" y="52070"/>
                  </a:lnTo>
                  <a:lnTo>
                    <a:pt x="83820" y="48260"/>
                  </a:lnTo>
                  <a:close/>
                </a:path>
                <a:path w="283210" h="171450">
                  <a:moveTo>
                    <a:pt x="0" y="43180"/>
                  </a:moveTo>
                  <a:lnTo>
                    <a:pt x="0" y="46990"/>
                  </a:lnTo>
                  <a:lnTo>
                    <a:pt x="16510" y="57150"/>
                  </a:lnTo>
                  <a:lnTo>
                    <a:pt x="16510" y="53340"/>
                  </a:lnTo>
                  <a:lnTo>
                    <a:pt x="0" y="43180"/>
                  </a:lnTo>
                  <a:close/>
                </a:path>
                <a:path w="283210" h="171450">
                  <a:moveTo>
                    <a:pt x="31750" y="44450"/>
                  </a:moveTo>
                  <a:lnTo>
                    <a:pt x="16510" y="53340"/>
                  </a:lnTo>
                  <a:lnTo>
                    <a:pt x="16510" y="57150"/>
                  </a:lnTo>
                  <a:lnTo>
                    <a:pt x="31750" y="46990"/>
                  </a:lnTo>
                  <a:lnTo>
                    <a:pt x="31750" y="4445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45560" y="3495039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26670" y="0"/>
                  </a:moveTo>
                  <a:lnTo>
                    <a:pt x="13970" y="7620"/>
                  </a:lnTo>
                  <a:lnTo>
                    <a:pt x="13970" y="58420"/>
                  </a:lnTo>
                  <a:lnTo>
                    <a:pt x="26670" y="50800"/>
                  </a:lnTo>
                  <a:lnTo>
                    <a:pt x="26670" y="0"/>
                  </a:lnTo>
                  <a:close/>
                </a:path>
                <a:path w="26670" h="66039">
                  <a:moveTo>
                    <a:pt x="6350" y="12700"/>
                  </a:moveTo>
                  <a:lnTo>
                    <a:pt x="0" y="15240"/>
                  </a:lnTo>
                  <a:lnTo>
                    <a:pt x="0" y="66040"/>
                  </a:lnTo>
                  <a:lnTo>
                    <a:pt x="6350" y="6223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45559" y="3495040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3970" y="7620"/>
                  </a:moveTo>
                  <a:lnTo>
                    <a:pt x="26670" y="0"/>
                  </a:lnTo>
                  <a:lnTo>
                    <a:pt x="26670" y="50800"/>
                  </a:lnTo>
                  <a:lnTo>
                    <a:pt x="13970" y="58420"/>
                  </a:lnTo>
                  <a:lnTo>
                    <a:pt x="13970" y="7620"/>
                  </a:lnTo>
                  <a:close/>
                </a:path>
                <a:path w="26670" h="66039">
                  <a:moveTo>
                    <a:pt x="0" y="15240"/>
                  </a:moveTo>
                  <a:lnTo>
                    <a:pt x="6350" y="12700"/>
                  </a:lnTo>
                  <a:lnTo>
                    <a:pt x="6350" y="62230"/>
                  </a:lnTo>
                  <a:lnTo>
                    <a:pt x="0" y="66040"/>
                  </a:lnTo>
                  <a:lnTo>
                    <a:pt x="0" y="1524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58210" y="3229609"/>
              <a:ext cx="248920" cy="46228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503929" y="3220720"/>
              <a:ext cx="193040" cy="331470"/>
            </a:xfrm>
            <a:custGeom>
              <a:avLst/>
              <a:gdLst/>
              <a:ahLst/>
              <a:cxnLst/>
              <a:rect l="l" t="t" r="r" b="b"/>
              <a:pathLst>
                <a:path w="193039" h="331470">
                  <a:moveTo>
                    <a:pt x="193040" y="331470"/>
                  </a:moveTo>
                  <a:lnTo>
                    <a:pt x="140017" y="313888"/>
                  </a:lnTo>
                  <a:lnTo>
                    <a:pt x="89852" y="289877"/>
                  </a:lnTo>
                  <a:lnTo>
                    <a:pt x="43021" y="259675"/>
                  </a:lnTo>
                  <a:lnTo>
                    <a:pt x="0" y="223520"/>
                  </a:lnTo>
                  <a:lnTo>
                    <a:pt x="0" y="0"/>
                  </a:lnTo>
                  <a:lnTo>
                    <a:pt x="43735" y="34944"/>
                  </a:lnTo>
                  <a:lnTo>
                    <a:pt x="90805" y="65246"/>
                  </a:lnTo>
                  <a:lnTo>
                    <a:pt x="140731" y="90547"/>
                  </a:lnTo>
                  <a:lnTo>
                    <a:pt x="193040" y="110490"/>
                  </a:lnTo>
                  <a:lnTo>
                    <a:pt x="193040" y="33147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8050" y="3451860"/>
              <a:ext cx="238760" cy="23749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468370" y="3233420"/>
              <a:ext cx="311150" cy="346710"/>
            </a:xfrm>
            <a:custGeom>
              <a:avLst/>
              <a:gdLst/>
              <a:ahLst/>
              <a:cxnLst/>
              <a:rect l="l" t="t" r="r" b="b"/>
              <a:pathLst>
                <a:path w="311150" h="346710">
                  <a:moveTo>
                    <a:pt x="0" y="264160"/>
                  </a:moveTo>
                  <a:lnTo>
                    <a:pt x="12600" y="275332"/>
                  </a:lnTo>
                  <a:lnTo>
                    <a:pt x="25558" y="285908"/>
                  </a:lnTo>
                  <a:lnTo>
                    <a:pt x="38754" y="295771"/>
                  </a:lnTo>
                  <a:lnTo>
                    <a:pt x="52070" y="304800"/>
                  </a:lnTo>
                  <a:lnTo>
                    <a:pt x="0" y="276860"/>
                  </a:lnTo>
                  <a:lnTo>
                    <a:pt x="12600" y="288766"/>
                  </a:lnTo>
                  <a:lnTo>
                    <a:pt x="25558" y="299720"/>
                  </a:lnTo>
                  <a:lnTo>
                    <a:pt x="38754" y="309721"/>
                  </a:lnTo>
                  <a:lnTo>
                    <a:pt x="52070" y="318770"/>
                  </a:lnTo>
                  <a:lnTo>
                    <a:pt x="0" y="290830"/>
                  </a:lnTo>
                  <a:lnTo>
                    <a:pt x="12600" y="302736"/>
                  </a:lnTo>
                  <a:lnTo>
                    <a:pt x="25558" y="313690"/>
                  </a:lnTo>
                  <a:lnTo>
                    <a:pt x="38754" y="323691"/>
                  </a:lnTo>
                  <a:lnTo>
                    <a:pt x="52070" y="332740"/>
                  </a:lnTo>
                  <a:lnTo>
                    <a:pt x="0" y="304800"/>
                  </a:lnTo>
                  <a:lnTo>
                    <a:pt x="12600" y="316706"/>
                  </a:lnTo>
                  <a:lnTo>
                    <a:pt x="25558" y="327660"/>
                  </a:lnTo>
                  <a:lnTo>
                    <a:pt x="38754" y="337661"/>
                  </a:lnTo>
                  <a:lnTo>
                    <a:pt x="52070" y="346710"/>
                  </a:lnTo>
                  <a:lnTo>
                    <a:pt x="185420" y="8890"/>
                  </a:lnTo>
                  <a:lnTo>
                    <a:pt x="275590" y="62230"/>
                  </a:lnTo>
                  <a:lnTo>
                    <a:pt x="196850" y="6350"/>
                  </a:lnTo>
                  <a:lnTo>
                    <a:pt x="287020" y="58420"/>
                  </a:lnTo>
                  <a:lnTo>
                    <a:pt x="208280" y="2540"/>
                  </a:lnTo>
                  <a:lnTo>
                    <a:pt x="299720" y="55880"/>
                  </a:lnTo>
                  <a:lnTo>
                    <a:pt x="220980" y="0"/>
                  </a:lnTo>
                  <a:lnTo>
                    <a:pt x="311150" y="5207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8060" y="3268980"/>
              <a:ext cx="139700" cy="243840"/>
            </a:xfrm>
            <a:custGeom>
              <a:avLst/>
              <a:gdLst/>
              <a:ahLst/>
              <a:cxnLst/>
              <a:rect l="l" t="t" r="r" b="b"/>
              <a:pathLst>
                <a:path w="139700" h="243839">
                  <a:moveTo>
                    <a:pt x="0" y="0"/>
                  </a:moveTo>
                  <a:lnTo>
                    <a:pt x="0" y="161290"/>
                  </a:lnTo>
                  <a:lnTo>
                    <a:pt x="31829" y="186511"/>
                  </a:lnTo>
                  <a:lnTo>
                    <a:pt x="66040" y="208756"/>
                  </a:lnTo>
                  <a:lnTo>
                    <a:pt x="102155" y="227905"/>
                  </a:lnTo>
                  <a:lnTo>
                    <a:pt x="139700" y="24384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88030" y="3199130"/>
              <a:ext cx="607060" cy="605790"/>
            </a:xfrm>
            <a:custGeom>
              <a:avLst/>
              <a:gdLst/>
              <a:ahLst/>
              <a:cxnLst/>
              <a:rect l="l" t="t" r="r" b="b"/>
              <a:pathLst>
                <a:path w="607060" h="605789">
                  <a:moveTo>
                    <a:pt x="393700" y="485140"/>
                  </a:moveTo>
                  <a:lnTo>
                    <a:pt x="607060" y="360680"/>
                  </a:lnTo>
                  <a:lnTo>
                    <a:pt x="607060" y="266700"/>
                  </a:lnTo>
                  <a:lnTo>
                    <a:pt x="537210" y="224790"/>
                  </a:lnTo>
                  <a:lnTo>
                    <a:pt x="537210" y="93980"/>
                  </a:lnTo>
                  <a:lnTo>
                    <a:pt x="387350" y="7620"/>
                  </a:lnTo>
                  <a:lnTo>
                    <a:pt x="318770" y="27940"/>
                  </a:lnTo>
                  <a:lnTo>
                    <a:pt x="271780" y="0"/>
                  </a:lnTo>
                  <a:lnTo>
                    <a:pt x="215900" y="21590"/>
                  </a:lnTo>
                  <a:lnTo>
                    <a:pt x="215900" y="228600"/>
                  </a:lnTo>
                  <a:lnTo>
                    <a:pt x="165100" y="257810"/>
                  </a:lnTo>
                  <a:lnTo>
                    <a:pt x="165100" y="353060"/>
                  </a:lnTo>
                  <a:lnTo>
                    <a:pt x="204967" y="388376"/>
                  </a:lnTo>
                  <a:lnTo>
                    <a:pt x="248127" y="419486"/>
                  </a:lnTo>
                  <a:lnTo>
                    <a:pt x="294213" y="446145"/>
                  </a:lnTo>
                  <a:lnTo>
                    <a:pt x="342859" y="468111"/>
                  </a:lnTo>
                  <a:lnTo>
                    <a:pt x="393700" y="485140"/>
                  </a:lnTo>
                  <a:close/>
                </a:path>
                <a:path w="607060" h="605789">
                  <a:moveTo>
                    <a:pt x="0" y="443230"/>
                  </a:moveTo>
                  <a:lnTo>
                    <a:pt x="104140" y="370840"/>
                  </a:lnTo>
                  <a:lnTo>
                    <a:pt x="340360" y="506730"/>
                  </a:lnTo>
                  <a:lnTo>
                    <a:pt x="340360" y="543560"/>
                  </a:lnTo>
                  <a:lnTo>
                    <a:pt x="232410" y="605790"/>
                  </a:lnTo>
                  <a:lnTo>
                    <a:pt x="0" y="471170"/>
                  </a:lnTo>
                  <a:lnTo>
                    <a:pt x="0" y="44323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591560" y="3609339"/>
              <a:ext cx="78740" cy="41910"/>
            </a:xfrm>
            <a:custGeom>
              <a:avLst/>
              <a:gdLst/>
              <a:ahLst/>
              <a:cxnLst/>
              <a:rect l="l" t="t" r="r" b="b"/>
              <a:pathLst>
                <a:path w="78739" h="41910">
                  <a:moveTo>
                    <a:pt x="7620" y="0"/>
                  </a:moveTo>
                  <a:lnTo>
                    <a:pt x="3810" y="1270"/>
                  </a:lnTo>
                  <a:lnTo>
                    <a:pt x="1270" y="3810"/>
                  </a:lnTo>
                  <a:lnTo>
                    <a:pt x="0" y="6350"/>
                  </a:lnTo>
                  <a:lnTo>
                    <a:pt x="0" y="11430"/>
                  </a:lnTo>
                  <a:lnTo>
                    <a:pt x="2540" y="15240"/>
                  </a:lnTo>
                  <a:lnTo>
                    <a:pt x="7620" y="15240"/>
                  </a:lnTo>
                  <a:lnTo>
                    <a:pt x="72390" y="41910"/>
                  </a:lnTo>
                  <a:lnTo>
                    <a:pt x="74930" y="41910"/>
                  </a:lnTo>
                  <a:lnTo>
                    <a:pt x="77470" y="36830"/>
                  </a:lnTo>
                  <a:lnTo>
                    <a:pt x="78740" y="33020"/>
                  </a:lnTo>
                  <a:lnTo>
                    <a:pt x="77470" y="29210"/>
                  </a:lnTo>
                  <a:lnTo>
                    <a:pt x="73660" y="2794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91560" y="3609340"/>
              <a:ext cx="78740" cy="41910"/>
            </a:xfrm>
            <a:custGeom>
              <a:avLst/>
              <a:gdLst/>
              <a:ahLst/>
              <a:cxnLst/>
              <a:rect l="l" t="t" r="r" b="b"/>
              <a:pathLst>
                <a:path w="78739" h="41910">
                  <a:moveTo>
                    <a:pt x="7620" y="0"/>
                  </a:moveTo>
                  <a:lnTo>
                    <a:pt x="73660" y="27940"/>
                  </a:lnTo>
                  <a:lnTo>
                    <a:pt x="77470" y="29210"/>
                  </a:lnTo>
                  <a:lnTo>
                    <a:pt x="78740" y="33020"/>
                  </a:lnTo>
                  <a:lnTo>
                    <a:pt x="77470" y="36830"/>
                  </a:lnTo>
                  <a:lnTo>
                    <a:pt x="76200" y="39370"/>
                  </a:lnTo>
                  <a:lnTo>
                    <a:pt x="74930" y="41910"/>
                  </a:lnTo>
                  <a:lnTo>
                    <a:pt x="72390" y="41910"/>
                  </a:lnTo>
                  <a:lnTo>
                    <a:pt x="7620" y="15240"/>
                  </a:lnTo>
                  <a:lnTo>
                    <a:pt x="2540" y="15240"/>
                  </a:lnTo>
                  <a:lnTo>
                    <a:pt x="0" y="11430"/>
                  </a:lnTo>
                  <a:lnTo>
                    <a:pt x="0" y="6350"/>
                  </a:lnTo>
                  <a:lnTo>
                    <a:pt x="1270" y="3810"/>
                  </a:lnTo>
                  <a:lnTo>
                    <a:pt x="3810" y="1270"/>
                  </a:lnTo>
                  <a:lnTo>
                    <a:pt x="7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69970" y="3556000"/>
              <a:ext cx="124460" cy="90170"/>
            </a:xfrm>
            <a:custGeom>
              <a:avLst/>
              <a:gdLst/>
              <a:ahLst/>
              <a:cxnLst/>
              <a:rect l="l" t="t" r="r" b="b"/>
              <a:pathLst>
                <a:path w="124460" h="90170">
                  <a:moveTo>
                    <a:pt x="12446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124460" y="901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72510" y="356362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  <a:lnTo>
                    <a:pt x="0" y="22860"/>
                  </a:lnTo>
                  <a:lnTo>
                    <a:pt x="0" y="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72510" y="356362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</a:path>
                <a:path w="96520" h="59689">
                  <a:moveTo>
                    <a:pt x="0" y="8890"/>
                  </a:moveTo>
                  <a:lnTo>
                    <a:pt x="96520" y="482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72510" y="356362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0" y="22860"/>
                  </a:lnTo>
                  <a:lnTo>
                    <a:pt x="96520" y="5969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8710" y="3521710"/>
              <a:ext cx="12700" cy="1270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639820" y="3512820"/>
              <a:ext cx="16510" cy="19050"/>
            </a:xfrm>
            <a:custGeom>
              <a:avLst/>
              <a:gdLst/>
              <a:ahLst/>
              <a:cxnLst/>
              <a:rect l="l" t="t" r="r" b="b"/>
              <a:pathLst>
                <a:path w="16510" h="19050">
                  <a:moveTo>
                    <a:pt x="13970" y="6350"/>
                  </a:moveTo>
                  <a:lnTo>
                    <a:pt x="11430" y="2540"/>
                  </a:lnTo>
                  <a:lnTo>
                    <a:pt x="6350" y="0"/>
                  </a:lnTo>
                  <a:lnTo>
                    <a:pt x="5080" y="2540"/>
                  </a:lnTo>
                  <a:lnTo>
                    <a:pt x="1270" y="3810"/>
                  </a:lnTo>
                  <a:lnTo>
                    <a:pt x="0" y="8890"/>
                  </a:lnTo>
                  <a:lnTo>
                    <a:pt x="2540" y="12700"/>
                  </a:lnTo>
                  <a:lnTo>
                    <a:pt x="5080" y="16510"/>
                  </a:lnTo>
                  <a:lnTo>
                    <a:pt x="10160" y="19050"/>
                  </a:lnTo>
                  <a:lnTo>
                    <a:pt x="12700" y="17780"/>
                  </a:lnTo>
                  <a:lnTo>
                    <a:pt x="16510" y="15240"/>
                  </a:lnTo>
                  <a:lnTo>
                    <a:pt x="16510" y="10160"/>
                  </a:lnTo>
                  <a:lnTo>
                    <a:pt x="13970" y="63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950" y="3274060"/>
              <a:ext cx="135890" cy="24892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528060" y="3268980"/>
              <a:ext cx="139700" cy="243840"/>
            </a:xfrm>
            <a:custGeom>
              <a:avLst/>
              <a:gdLst/>
              <a:ahLst/>
              <a:cxnLst/>
              <a:rect l="l" t="t" r="r" b="b"/>
              <a:pathLst>
                <a:path w="139700" h="243839">
                  <a:moveTo>
                    <a:pt x="5080" y="157480"/>
                  </a:moveTo>
                  <a:lnTo>
                    <a:pt x="5080" y="7620"/>
                  </a:lnTo>
                  <a:lnTo>
                    <a:pt x="0" y="0"/>
                  </a:lnTo>
                  <a:lnTo>
                    <a:pt x="31115" y="27562"/>
                  </a:lnTo>
                  <a:lnTo>
                    <a:pt x="65087" y="50958"/>
                  </a:lnTo>
                  <a:lnTo>
                    <a:pt x="101441" y="69830"/>
                  </a:lnTo>
                  <a:lnTo>
                    <a:pt x="139700" y="83820"/>
                  </a:lnTo>
                  <a:lnTo>
                    <a:pt x="139700" y="243840"/>
                  </a:lnTo>
                  <a:lnTo>
                    <a:pt x="139700" y="236220"/>
                  </a:lnTo>
                  <a:lnTo>
                    <a:pt x="103306" y="221237"/>
                  </a:lnTo>
                  <a:lnTo>
                    <a:pt x="68580" y="203041"/>
                  </a:lnTo>
                  <a:lnTo>
                    <a:pt x="35758" y="181748"/>
                  </a:lnTo>
                  <a:lnTo>
                    <a:pt x="5080" y="15748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6051550" y="3077209"/>
            <a:ext cx="677545" cy="629920"/>
            <a:chOff x="6051550" y="3077209"/>
            <a:chExt cx="677545" cy="629920"/>
          </a:xfrm>
        </p:grpSpPr>
        <p:pic>
          <p:nvPicPr>
            <p:cNvPr id="99" name="object 9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95390" y="3600449"/>
              <a:ext cx="142339" cy="10287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295390" y="3596639"/>
              <a:ext cx="106680" cy="99060"/>
            </a:xfrm>
            <a:custGeom>
              <a:avLst/>
              <a:gdLst/>
              <a:ahLst/>
              <a:cxnLst/>
              <a:rect l="l" t="t" r="r" b="b"/>
              <a:pathLst>
                <a:path w="106679" h="99060">
                  <a:moveTo>
                    <a:pt x="0" y="99060"/>
                  </a:moveTo>
                  <a:lnTo>
                    <a:pt x="0" y="72390"/>
                  </a:lnTo>
                  <a:lnTo>
                    <a:pt x="106680" y="0"/>
                  </a:lnTo>
                  <a:lnTo>
                    <a:pt x="106680" y="35560"/>
                  </a:lnTo>
                  <a:lnTo>
                    <a:pt x="0" y="990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51880" y="3465829"/>
              <a:ext cx="36830" cy="11430"/>
            </a:xfrm>
            <a:custGeom>
              <a:avLst/>
              <a:gdLst/>
              <a:ahLst/>
              <a:cxnLst/>
              <a:rect l="l" t="t" r="r" b="b"/>
              <a:pathLst>
                <a:path w="36829" h="11429">
                  <a:moveTo>
                    <a:pt x="16510" y="0"/>
                  </a:moveTo>
                  <a:lnTo>
                    <a:pt x="0" y="11430"/>
                  </a:lnTo>
                  <a:lnTo>
                    <a:pt x="36830" y="11430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35369" y="3477259"/>
              <a:ext cx="73660" cy="11430"/>
            </a:xfrm>
            <a:custGeom>
              <a:avLst/>
              <a:gdLst/>
              <a:ahLst/>
              <a:cxnLst/>
              <a:rect l="l" t="t" r="r" b="b"/>
              <a:pathLst>
                <a:path w="73660" h="11429">
                  <a:moveTo>
                    <a:pt x="5334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73660" y="1143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18860" y="3488689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9017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109220" y="114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01080" y="3500119"/>
              <a:ext cx="147320" cy="10160"/>
            </a:xfrm>
            <a:custGeom>
              <a:avLst/>
              <a:gdLst/>
              <a:ahLst/>
              <a:cxnLst/>
              <a:rect l="l" t="t" r="r" b="b"/>
              <a:pathLst>
                <a:path w="147320" h="10160">
                  <a:moveTo>
                    <a:pt x="127000" y="0"/>
                  </a:moveTo>
                  <a:lnTo>
                    <a:pt x="17780" y="0"/>
                  </a:lnTo>
                  <a:lnTo>
                    <a:pt x="0" y="10160"/>
                  </a:lnTo>
                  <a:lnTo>
                    <a:pt x="147320" y="1016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4570" y="3510279"/>
              <a:ext cx="182880" cy="11430"/>
            </a:xfrm>
            <a:custGeom>
              <a:avLst/>
              <a:gdLst/>
              <a:ahLst/>
              <a:cxnLst/>
              <a:rect l="l" t="t" r="r" b="b"/>
              <a:pathLst>
                <a:path w="182879" h="11429">
                  <a:moveTo>
                    <a:pt x="16383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182880" y="11430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68060" y="3521709"/>
              <a:ext cx="219710" cy="11430"/>
            </a:xfrm>
            <a:custGeom>
              <a:avLst/>
              <a:gdLst/>
              <a:ahLst/>
              <a:cxnLst/>
              <a:rect l="l" t="t" r="r" b="b"/>
              <a:pathLst>
                <a:path w="219710" h="11429">
                  <a:moveTo>
                    <a:pt x="19939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219710" y="1143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68060" y="3533139"/>
              <a:ext cx="238760" cy="11430"/>
            </a:xfrm>
            <a:custGeom>
              <a:avLst/>
              <a:gdLst/>
              <a:ahLst/>
              <a:cxnLst/>
              <a:rect l="l" t="t" r="r" b="b"/>
              <a:pathLst>
                <a:path w="238760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3876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87109" y="3544569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400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106160" y="3555999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209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0030" y="1143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26480" y="3567429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197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00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46800" y="3578859"/>
              <a:ext cx="238760" cy="10160"/>
            </a:xfrm>
            <a:custGeom>
              <a:avLst/>
              <a:gdLst/>
              <a:ahLst/>
              <a:cxnLst/>
              <a:rect l="l" t="t" r="r" b="b"/>
              <a:pathLst>
                <a:path w="238760" h="10160">
                  <a:moveTo>
                    <a:pt x="21971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38760" y="1016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65850" y="3589019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400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84900" y="3600449"/>
              <a:ext cx="220979" cy="11430"/>
            </a:xfrm>
            <a:custGeom>
              <a:avLst/>
              <a:gdLst/>
              <a:ahLst/>
              <a:cxnLst/>
              <a:rect l="l" t="t" r="r" b="b"/>
              <a:pathLst>
                <a:path w="220979" h="11429">
                  <a:moveTo>
                    <a:pt x="2209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04470" y="1143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05220" y="3611879"/>
              <a:ext cx="184150" cy="11430"/>
            </a:xfrm>
            <a:custGeom>
              <a:avLst/>
              <a:gdLst/>
              <a:ahLst/>
              <a:cxnLst/>
              <a:rect l="l" t="t" r="r" b="b"/>
              <a:pathLst>
                <a:path w="184150" h="11429">
                  <a:moveTo>
                    <a:pt x="1841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66370" y="11430"/>
                  </a:lnTo>
                  <a:lnTo>
                    <a:pt x="18415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225539" y="3623309"/>
              <a:ext cx="146050" cy="11430"/>
            </a:xfrm>
            <a:custGeom>
              <a:avLst/>
              <a:gdLst/>
              <a:ahLst/>
              <a:cxnLst/>
              <a:rect l="l" t="t" r="r" b="b"/>
              <a:pathLst>
                <a:path w="146050" h="11429">
                  <a:moveTo>
                    <a:pt x="1460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9540" y="1143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244589" y="3634739"/>
              <a:ext cx="110489" cy="11430"/>
            </a:xfrm>
            <a:custGeom>
              <a:avLst/>
              <a:gdLst/>
              <a:ahLst/>
              <a:cxnLst/>
              <a:rect l="l" t="t" r="r" b="b"/>
              <a:pathLst>
                <a:path w="110489" h="11429">
                  <a:moveTo>
                    <a:pt x="11049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93980" y="1143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64910" y="3646169"/>
              <a:ext cx="73660" cy="10160"/>
            </a:xfrm>
            <a:custGeom>
              <a:avLst/>
              <a:gdLst/>
              <a:ahLst/>
              <a:cxnLst/>
              <a:rect l="l" t="t" r="r" b="b"/>
              <a:pathLst>
                <a:path w="73660" h="10160">
                  <a:moveTo>
                    <a:pt x="7366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55880" y="1016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83960" y="3656329"/>
              <a:ext cx="36830" cy="12700"/>
            </a:xfrm>
            <a:custGeom>
              <a:avLst/>
              <a:gdLst/>
              <a:ahLst/>
              <a:cxnLst/>
              <a:rect l="l" t="t" r="r" b="b"/>
              <a:pathLst>
                <a:path w="36829" h="12700">
                  <a:moveTo>
                    <a:pt x="36830" y="0"/>
                  </a:moveTo>
                  <a:lnTo>
                    <a:pt x="0" y="0"/>
                  </a:lnTo>
                  <a:lnTo>
                    <a:pt x="20320" y="1270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062980" y="3460749"/>
              <a:ext cx="339090" cy="208279"/>
            </a:xfrm>
            <a:custGeom>
              <a:avLst/>
              <a:gdLst/>
              <a:ahLst/>
              <a:cxnLst/>
              <a:rect l="l" t="t" r="r" b="b"/>
              <a:pathLst>
                <a:path w="339089" h="208279">
                  <a:moveTo>
                    <a:pt x="0" y="72390"/>
                  </a:moveTo>
                  <a:lnTo>
                    <a:pt x="104140" y="0"/>
                  </a:lnTo>
                  <a:lnTo>
                    <a:pt x="339090" y="135890"/>
                  </a:lnTo>
                  <a:lnTo>
                    <a:pt x="232410" y="20828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455410" y="3399789"/>
              <a:ext cx="273685" cy="187960"/>
            </a:xfrm>
            <a:custGeom>
              <a:avLst/>
              <a:gdLst/>
              <a:ahLst/>
              <a:cxnLst/>
              <a:rect l="l" t="t" r="r" b="b"/>
              <a:pathLst>
                <a:path w="273684" h="187960">
                  <a:moveTo>
                    <a:pt x="214630" y="0"/>
                  </a:moveTo>
                  <a:lnTo>
                    <a:pt x="0" y="175260"/>
                  </a:lnTo>
                  <a:lnTo>
                    <a:pt x="78740" y="187960"/>
                  </a:lnTo>
                  <a:lnTo>
                    <a:pt x="126861" y="186670"/>
                  </a:lnTo>
                  <a:lnTo>
                    <a:pt x="173196" y="175736"/>
                  </a:lnTo>
                  <a:lnTo>
                    <a:pt x="216435" y="155991"/>
                  </a:lnTo>
                  <a:lnTo>
                    <a:pt x="255270" y="128270"/>
                  </a:lnTo>
                  <a:lnTo>
                    <a:pt x="273685" y="70485"/>
                  </a:lnTo>
                  <a:lnTo>
                    <a:pt x="265628" y="41116"/>
                  </a:lnTo>
                  <a:lnTo>
                    <a:pt x="239275" y="11072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4760" y="3229609"/>
              <a:ext cx="228600" cy="6731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6314440" y="3296919"/>
              <a:ext cx="267970" cy="11430"/>
            </a:xfrm>
            <a:custGeom>
              <a:avLst/>
              <a:gdLst/>
              <a:ahLst/>
              <a:cxnLst/>
              <a:rect l="l" t="t" r="r" b="b"/>
              <a:pathLst>
                <a:path w="267970" h="11429">
                  <a:moveTo>
                    <a:pt x="248920" y="0"/>
                  </a:moveTo>
                  <a:lnTo>
                    <a:pt x="20320" y="0"/>
                  </a:lnTo>
                  <a:lnTo>
                    <a:pt x="0" y="11430"/>
                  </a:lnTo>
                  <a:lnTo>
                    <a:pt x="267970" y="11430"/>
                  </a:lnTo>
                  <a:lnTo>
                    <a:pt x="24892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295390" y="3308349"/>
              <a:ext cx="304800" cy="11430"/>
            </a:xfrm>
            <a:custGeom>
              <a:avLst/>
              <a:gdLst/>
              <a:ahLst/>
              <a:cxnLst/>
              <a:rect l="l" t="t" r="r" b="b"/>
              <a:pathLst>
                <a:path w="304800" h="11429">
                  <a:moveTo>
                    <a:pt x="2870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04800" y="11430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276340" y="3319779"/>
              <a:ext cx="342900" cy="11430"/>
            </a:xfrm>
            <a:custGeom>
              <a:avLst/>
              <a:gdLst/>
              <a:ahLst/>
              <a:cxnLst/>
              <a:rect l="l" t="t" r="r" b="b"/>
              <a:pathLst>
                <a:path w="342900" h="11429">
                  <a:moveTo>
                    <a:pt x="32385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42900" y="1143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256020" y="3331209"/>
              <a:ext cx="382270" cy="10160"/>
            </a:xfrm>
            <a:custGeom>
              <a:avLst/>
              <a:gdLst/>
              <a:ahLst/>
              <a:cxnLst/>
              <a:rect l="l" t="t" r="r" b="b"/>
              <a:pathLst>
                <a:path w="382270" h="10160">
                  <a:moveTo>
                    <a:pt x="363220" y="0"/>
                  </a:moveTo>
                  <a:lnTo>
                    <a:pt x="20320" y="0"/>
                  </a:lnTo>
                  <a:lnTo>
                    <a:pt x="0" y="10160"/>
                  </a:lnTo>
                  <a:lnTo>
                    <a:pt x="382270" y="10160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236970" y="3341369"/>
              <a:ext cx="420370" cy="11430"/>
            </a:xfrm>
            <a:custGeom>
              <a:avLst/>
              <a:gdLst/>
              <a:ahLst/>
              <a:cxnLst/>
              <a:rect l="l" t="t" r="r" b="b"/>
              <a:pathLst>
                <a:path w="420370" h="11429">
                  <a:moveTo>
                    <a:pt x="4013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42037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36970" y="3352799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2037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438150" y="11430"/>
                  </a:lnTo>
                  <a:lnTo>
                    <a:pt x="420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245860" y="3364229"/>
              <a:ext cx="429259" cy="11430"/>
            </a:xfrm>
            <a:custGeom>
              <a:avLst/>
              <a:gdLst/>
              <a:ahLst/>
              <a:cxnLst/>
              <a:rect l="l" t="t" r="r" b="b"/>
              <a:pathLst>
                <a:path w="429259" h="11429">
                  <a:moveTo>
                    <a:pt x="42926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410210" y="11430"/>
                  </a:lnTo>
                  <a:lnTo>
                    <a:pt x="42926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4750" y="3375659"/>
              <a:ext cx="401320" cy="11430"/>
            </a:xfrm>
            <a:custGeom>
              <a:avLst/>
              <a:gdLst/>
              <a:ahLst/>
              <a:cxnLst/>
              <a:rect l="l" t="t" r="r" b="b"/>
              <a:pathLst>
                <a:path w="401320" h="11429">
                  <a:moveTo>
                    <a:pt x="40132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38227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64910" y="3387089"/>
              <a:ext cx="372110" cy="11430"/>
            </a:xfrm>
            <a:custGeom>
              <a:avLst/>
              <a:gdLst/>
              <a:ahLst/>
              <a:cxnLst/>
              <a:rect l="l" t="t" r="r" b="b"/>
              <a:pathLst>
                <a:path w="372109" h="11429">
                  <a:moveTo>
                    <a:pt x="37211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351790" y="11430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3800" y="3398519"/>
              <a:ext cx="342900" cy="11430"/>
            </a:xfrm>
            <a:custGeom>
              <a:avLst/>
              <a:gdLst/>
              <a:ahLst/>
              <a:cxnLst/>
              <a:rect l="l" t="t" r="r" b="b"/>
              <a:pathLst>
                <a:path w="342900" h="11429">
                  <a:moveTo>
                    <a:pt x="34290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323850" y="114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83960" y="3409949"/>
              <a:ext cx="313690" cy="10160"/>
            </a:xfrm>
            <a:custGeom>
              <a:avLst/>
              <a:gdLst/>
              <a:ahLst/>
              <a:cxnLst/>
              <a:rect l="l" t="t" r="r" b="b"/>
              <a:pathLst>
                <a:path w="313690" h="10160">
                  <a:moveTo>
                    <a:pt x="313690" y="0"/>
                  </a:moveTo>
                  <a:lnTo>
                    <a:pt x="0" y="0"/>
                  </a:lnTo>
                  <a:lnTo>
                    <a:pt x="8890" y="10160"/>
                  </a:lnTo>
                  <a:lnTo>
                    <a:pt x="294640" y="10160"/>
                  </a:lnTo>
                  <a:lnTo>
                    <a:pt x="31369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92850" y="3420109"/>
              <a:ext cx="285750" cy="11430"/>
            </a:xfrm>
            <a:custGeom>
              <a:avLst/>
              <a:gdLst/>
              <a:ahLst/>
              <a:cxnLst/>
              <a:rect l="l" t="t" r="r" b="b"/>
              <a:pathLst>
                <a:path w="285750" h="11429">
                  <a:moveTo>
                    <a:pt x="2857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66700" y="1143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11900" y="3431539"/>
              <a:ext cx="247650" cy="11430"/>
            </a:xfrm>
            <a:custGeom>
              <a:avLst/>
              <a:gdLst/>
              <a:ahLst/>
              <a:cxnLst/>
              <a:rect l="l" t="t" r="r" b="b"/>
              <a:pathLst>
                <a:path w="247650" h="11429">
                  <a:moveTo>
                    <a:pt x="2476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27330" y="1143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32220" y="3442969"/>
              <a:ext cx="207010" cy="11430"/>
            </a:xfrm>
            <a:custGeom>
              <a:avLst/>
              <a:gdLst/>
              <a:ahLst/>
              <a:cxnLst/>
              <a:rect l="l" t="t" r="r" b="b"/>
              <a:pathLst>
                <a:path w="207009" h="11429">
                  <a:moveTo>
                    <a:pt x="2070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87960" y="1143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352540" y="3454399"/>
              <a:ext cx="167640" cy="11430"/>
            </a:xfrm>
            <a:custGeom>
              <a:avLst/>
              <a:gdLst/>
              <a:ahLst/>
              <a:cxnLst/>
              <a:rect l="l" t="t" r="r" b="b"/>
              <a:pathLst>
                <a:path w="167640" h="11429">
                  <a:moveTo>
                    <a:pt x="16764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8590" y="1143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71590" y="3465829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39" h="11429">
                  <a:moveTo>
                    <a:pt x="129540" y="0"/>
                  </a:moveTo>
                  <a:lnTo>
                    <a:pt x="0" y="0"/>
                  </a:lnTo>
                  <a:lnTo>
                    <a:pt x="44450" y="11430"/>
                  </a:lnTo>
                  <a:lnTo>
                    <a:pt x="109220" y="1143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16040" y="3477259"/>
              <a:ext cx="64769" cy="11430"/>
            </a:xfrm>
            <a:custGeom>
              <a:avLst/>
              <a:gdLst/>
              <a:ahLst/>
              <a:cxnLst/>
              <a:rect l="l" t="t" r="r" b="b"/>
              <a:pathLst>
                <a:path w="64770" h="11429">
                  <a:moveTo>
                    <a:pt x="64770" y="0"/>
                  </a:moveTo>
                  <a:lnTo>
                    <a:pt x="0" y="0"/>
                  </a:lnTo>
                  <a:lnTo>
                    <a:pt x="45720" y="1143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26810" y="3221989"/>
              <a:ext cx="443230" cy="259079"/>
            </a:xfrm>
            <a:custGeom>
              <a:avLst/>
              <a:gdLst/>
              <a:ahLst/>
              <a:cxnLst/>
              <a:rect l="l" t="t" r="r" b="b"/>
              <a:pathLst>
                <a:path w="443229" h="259079">
                  <a:moveTo>
                    <a:pt x="228600" y="259080"/>
                  </a:moveTo>
                  <a:lnTo>
                    <a:pt x="443230" y="133350"/>
                  </a:lnTo>
                  <a:lnTo>
                    <a:pt x="213360" y="0"/>
                  </a:lnTo>
                  <a:lnTo>
                    <a:pt x="0" y="127000"/>
                  </a:lnTo>
                  <a:lnTo>
                    <a:pt x="40355" y="161706"/>
                  </a:lnTo>
                  <a:lnTo>
                    <a:pt x="83576" y="192511"/>
                  </a:lnTo>
                  <a:lnTo>
                    <a:pt x="129479" y="219171"/>
                  </a:lnTo>
                  <a:lnTo>
                    <a:pt x="177881" y="241442"/>
                  </a:lnTo>
                  <a:lnTo>
                    <a:pt x="228600" y="2590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3190" y="3195319"/>
              <a:ext cx="45720" cy="248920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6840" y="3185159"/>
              <a:ext cx="142240" cy="26289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6513830" y="3183889"/>
              <a:ext cx="85090" cy="199390"/>
            </a:xfrm>
            <a:custGeom>
              <a:avLst/>
              <a:gdLst/>
              <a:ahLst/>
              <a:cxnLst/>
              <a:rect l="l" t="t" r="r" b="b"/>
              <a:pathLst>
                <a:path w="85090" h="199389">
                  <a:moveTo>
                    <a:pt x="2540" y="31750"/>
                  </a:moveTo>
                  <a:lnTo>
                    <a:pt x="85090" y="0"/>
                  </a:lnTo>
                  <a:lnTo>
                    <a:pt x="85090" y="130810"/>
                  </a:lnTo>
                  <a:lnTo>
                    <a:pt x="0" y="199390"/>
                  </a:lnTo>
                  <a:lnTo>
                    <a:pt x="2540" y="3175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383020" y="3105149"/>
              <a:ext cx="90170" cy="11430"/>
            </a:xfrm>
            <a:custGeom>
              <a:avLst/>
              <a:gdLst/>
              <a:ahLst/>
              <a:cxnLst/>
              <a:rect l="l" t="t" r="r" b="b"/>
              <a:pathLst>
                <a:path w="90170" h="11430">
                  <a:moveTo>
                    <a:pt x="67310" y="0"/>
                  </a:moveTo>
                  <a:lnTo>
                    <a:pt x="0" y="11430"/>
                  </a:lnTo>
                  <a:lnTo>
                    <a:pt x="90170" y="114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383020" y="3116579"/>
              <a:ext cx="113030" cy="11430"/>
            </a:xfrm>
            <a:custGeom>
              <a:avLst/>
              <a:gdLst/>
              <a:ahLst/>
              <a:cxnLst/>
              <a:rect l="l" t="t" r="r" b="b"/>
              <a:pathLst>
                <a:path w="113029" h="11430">
                  <a:moveTo>
                    <a:pt x="901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3030" y="114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02070" y="3128009"/>
              <a:ext cx="115570" cy="11430"/>
            </a:xfrm>
            <a:custGeom>
              <a:avLst/>
              <a:gdLst/>
              <a:ahLst/>
              <a:cxnLst/>
              <a:rect l="l" t="t" r="r" b="b"/>
              <a:pathLst>
                <a:path w="115570" h="11430">
                  <a:moveTo>
                    <a:pt x="939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5570" y="11430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21120" y="3139439"/>
              <a:ext cx="119380" cy="11430"/>
            </a:xfrm>
            <a:custGeom>
              <a:avLst/>
              <a:gdLst/>
              <a:ahLst/>
              <a:cxnLst/>
              <a:rect l="l" t="t" r="r" b="b"/>
              <a:pathLst>
                <a:path w="119379" h="11430">
                  <a:moveTo>
                    <a:pt x="965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9380" y="11430"/>
                  </a:lnTo>
                  <a:lnTo>
                    <a:pt x="9652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440170" y="3150869"/>
              <a:ext cx="121920" cy="11430"/>
            </a:xfrm>
            <a:custGeom>
              <a:avLst/>
              <a:gdLst/>
              <a:ahLst/>
              <a:cxnLst/>
              <a:rect l="l" t="t" r="r" b="b"/>
              <a:pathLst>
                <a:path w="121920" h="11430">
                  <a:moveTo>
                    <a:pt x="10033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1920" y="1143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459220" y="3162299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30">
                  <a:moveTo>
                    <a:pt x="10287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25730" y="1143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479540" y="3173729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30">
                  <a:moveTo>
                    <a:pt x="1054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8270" y="1143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98590" y="3185159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60">
                  <a:moveTo>
                    <a:pt x="10922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80010" y="1016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517640" y="3195319"/>
              <a:ext cx="60960" cy="11430"/>
            </a:xfrm>
            <a:custGeom>
              <a:avLst/>
              <a:gdLst/>
              <a:ahLst/>
              <a:cxnLst/>
              <a:rect l="l" t="t" r="r" b="b"/>
              <a:pathLst>
                <a:path w="60959" h="11430">
                  <a:moveTo>
                    <a:pt x="6096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0480" y="1143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517640" y="3206749"/>
              <a:ext cx="30480" cy="11430"/>
            </a:xfrm>
            <a:custGeom>
              <a:avLst/>
              <a:gdLst/>
              <a:ahLst/>
              <a:cxnLst/>
              <a:rect l="l" t="t" r="r" b="b"/>
              <a:pathLst>
                <a:path w="30479" h="11430">
                  <a:moveTo>
                    <a:pt x="3048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81750" y="3097529"/>
              <a:ext cx="217170" cy="118110"/>
            </a:xfrm>
            <a:custGeom>
              <a:avLst/>
              <a:gdLst/>
              <a:ahLst/>
              <a:cxnLst/>
              <a:rect l="l" t="t" r="r" b="b"/>
              <a:pathLst>
                <a:path w="217170" h="118110">
                  <a:moveTo>
                    <a:pt x="134620" y="118110"/>
                  </a:moveTo>
                  <a:lnTo>
                    <a:pt x="134620" y="97790"/>
                  </a:lnTo>
                  <a:lnTo>
                    <a:pt x="0" y="19050"/>
                  </a:lnTo>
                  <a:lnTo>
                    <a:pt x="68580" y="0"/>
                  </a:lnTo>
                  <a:lnTo>
                    <a:pt x="217170" y="86360"/>
                  </a:lnTo>
                  <a:lnTo>
                    <a:pt x="134620" y="1181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61759" y="3364229"/>
              <a:ext cx="214630" cy="215900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6455410" y="3355339"/>
              <a:ext cx="214629" cy="219710"/>
            </a:xfrm>
            <a:custGeom>
              <a:avLst/>
              <a:gdLst/>
              <a:ahLst/>
              <a:cxnLst/>
              <a:rect l="l" t="t" r="r" b="b"/>
              <a:pathLst>
                <a:path w="214629" h="219710">
                  <a:moveTo>
                    <a:pt x="0" y="125730"/>
                  </a:moveTo>
                  <a:lnTo>
                    <a:pt x="214630" y="0"/>
                  </a:lnTo>
                  <a:lnTo>
                    <a:pt x="214630" y="95250"/>
                  </a:lnTo>
                  <a:lnTo>
                    <a:pt x="0" y="219710"/>
                  </a:lnTo>
                  <a:lnTo>
                    <a:pt x="0" y="12573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309360" y="3094989"/>
              <a:ext cx="50800" cy="10160"/>
            </a:xfrm>
            <a:custGeom>
              <a:avLst/>
              <a:gdLst/>
              <a:ahLst/>
              <a:cxnLst/>
              <a:rect l="l" t="t" r="r" b="b"/>
              <a:pathLst>
                <a:path w="50800" h="10160">
                  <a:moveTo>
                    <a:pt x="27940" y="0"/>
                  </a:moveTo>
                  <a:lnTo>
                    <a:pt x="0" y="10160"/>
                  </a:lnTo>
                  <a:lnTo>
                    <a:pt x="50800" y="1016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81420" y="3105149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30">
                  <a:moveTo>
                    <a:pt x="78740" y="0"/>
                  </a:moveTo>
                  <a:lnTo>
                    <a:pt x="27940" y="0"/>
                  </a:lnTo>
                  <a:lnTo>
                    <a:pt x="0" y="11430"/>
                  </a:lnTo>
                  <a:lnTo>
                    <a:pt x="101600" y="1143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81420" y="3116579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30">
                  <a:moveTo>
                    <a:pt x="101600" y="0"/>
                  </a:moveTo>
                  <a:lnTo>
                    <a:pt x="0" y="0"/>
                  </a:lnTo>
                  <a:lnTo>
                    <a:pt x="15240" y="11430"/>
                  </a:lnTo>
                  <a:lnTo>
                    <a:pt x="120650" y="1143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96660" y="3128009"/>
              <a:ext cx="124460" cy="11430"/>
            </a:xfrm>
            <a:custGeom>
              <a:avLst/>
              <a:gdLst/>
              <a:ahLst/>
              <a:cxnLst/>
              <a:rect l="l" t="t" r="r" b="b"/>
              <a:pathLst>
                <a:path w="124460" h="11430">
                  <a:moveTo>
                    <a:pt x="10541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24460" y="1143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310629" y="3139439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39" h="11430">
                  <a:moveTo>
                    <a:pt x="110490" y="0"/>
                  </a:moveTo>
                  <a:lnTo>
                    <a:pt x="0" y="0"/>
                  </a:lnTo>
                  <a:lnTo>
                    <a:pt x="12700" y="11430"/>
                  </a:lnTo>
                  <a:lnTo>
                    <a:pt x="129540" y="1143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323329" y="3150869"/>
              <a:ext cx="135890" cy="11430"/>
            </a:xfrm>
            <a:custGeom>
              <a:avLst/>
              <a:gdLst/>
              <a:ahLst/>
              <a:cxnLst/>
              <a:rect l="l" t="t" r="r" b="b"/>
              <a:pathLst>
                <a:path w="135889" h="11430">
                  <a:moveTo>
                    <a:pt x="11684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35890" y="1143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337300" y="3162299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39" h="11430">
                  <a:moveTo>
                    <a:pt x="121920" y="0"/>
                  </a:moveTo>
                  <a:lnTo>
                    <a:pt x="0" y="0"/>
                  </a:lnTo>
                  <a:lnTo>
                    <a:pt x="17780" y="11430"/>
                  </a:lnTo>
                  <a:lnTo>
                    <a:pt x="142240" y="1143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355079" y="3173729"/>
              <a:ext cx="143510" cy="11430"/>
            </a:xfrm>
            <a:custGeom>
              <a:avLst/>
              <a:gdLst/>
              <a:ahLst/>
              <a:cxnLst/>
              <a:rect l="l" t="t" r="r" b="b"/>
              <a:pathLst>
                <a:path w="143510" h="11430">
                  <a:moveTo>
                    <a:pt x="124460" y="0"/>
                  </a:moveTo>
                  <a:lnTo>
                    <a:pt x="0" y="0"/>
                  </a:lnTo>
                  <a:lnTo>
                    <a:pt x="16510" y="11430"/>
                  </a:lnTo>
                  <a:lnTo>
                    <a:pt x="143510" y="1143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371590" y="318515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60">
                  <a:moveTo>
                    <a:pt x="127000" y="0"/>
                  </a:moveTo>
                  <a:lnTo>
                    <a:pt x="0" y="0"/>
                  </a:lnTo>
                  <a:lnTo>
                    <a:pt x="16510" y="10160"/>
                  </a:lnTo>
                  <a:lnTo>
                    <a:pt x="146050" y="1016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388100" y="3195319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40" h="11430">
                  <a:moveTo>
                    <a:pt x="129540" y="0"/>
                  </a:moveTo>
                  <a:lnTo>
                    <a:pt x="0" y="0"/>
                  </a:lnTo>
                  <a:lnTo>
                    <a:pt x="17780" y="11430"/>
                  </a:lnTo>
                  <a:lnTo>
                    <a:pt x="115570" y="1143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405879" y="3206749"/>
              <a:ext cx="97790" cy="11430"/>
            </a:xfrm>
            <a:custGeom>
              <a:avLst/>
              <a:gdLst/>
              <a:ahLst/>
              <a:cxnLst/>
              <a:rect l="l" t="t" r="r" b="b"/>
              <a:pathLst>
                <a:path w="97790" h="11430">
                  <a:moveTo>
                    <a:pt x="97790" y="0"/>
                  </a:moveTo>
                  <a:lnTo>
                    <a:pt x="0" y="0"/>
                  </a:lnTo>
                  <a:lnTo>
                    <a:pt x="34290" y="11430"/>
                  </a:lnTo>
                  <a:lnTo>
                    <a:pt x="8128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40170" y="3218179"/>
              <a:ext cx="46990" cy="11430"/>
            </a:xfrm>
            <a:custGeom>
              <a:avLst/>
              <a:gdLst/>
              <a:ahLst/>
              <a:cxnLst/>
              <a:rect l="l" t="t" r="r" b="b"/>
              <a:pathLst>
                <a:path w="46989" h="11430">
                  <a:moveTo>
                    <a:pt x="46990" y="0"/>
                  </a:moveTo>
                  <a:lnTo>
                    <a:pt x="0" y="0"/>
                  </a:lnTo>
                  <a:lnTo>
                    <a:pt x="33020" y="1143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78879" y="3088639"/>
              <a:ext cx="237490" cy="133350"/>
            </a:xfrm>
            <a:custGeom>
              <a:avLst/>
              <a:gdLst/>
              <a:ahLst/>
              <a:cxnLst/>
              <a:rect l="l" t="t" r="r" b="b"/>
              <a:pathLst>
                <a:path w="237490" h="133350">
                  <a:moveTo>
                    <a:pt x="0" y="21590"/>
                  </a:moveTo>
                  <a:lnTo>
                    <a:pt x="55880" y="0"/>
                  </a:lnTo>
                  <a:lnTo>
                    <a:pt x="102870" y="27940"/>
                  </a:lnTo>
                  <a:lnTo>
                    <a:pt x="237490" y="106680"/>
                  </a:lnTo>
                  <a:lnTo>
                    <a:pt x="193040" y="133350"/>
                  </a:lnTo>
                  <a:lnTo>
                    <a:pt x="140731" y="113387"/>
                  </a:lnTo>
                  <a:lnTo>
                    <a:pt x="90805" y="87947"/>
                  </a:lnTo>
                  <a:lnTo>
                    <a:pt x="43735" y="57269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68060" y="3533139"/>
              <a:ext cx="237490" cy="170180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6062980" y="3533139"/>
              <a:ext cx="232410" cy="162560"/>
            </a:xfrm>
            <a:custGeom>
              <a:avLst/>
              <a:gdLst/>
              <a:ahLst/>
              <a:cxnLst/>
              <a:rect l="l" t="t" r="r" b="b"/>
              <a:pathLst>
                <a:path w="232410" h="162560">
                  <a:moveTo>
                    <a:pt x="0" y="0"/>
                  </a:moveTo>
                  <a:lnTo>
                    <a:pt x="232410" y="135890"/>
                  </a:lnTo>
                  <a:lnTo>
                    <a:pt x="232410" y="16256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88380" y="3473449"/>
              <a:ext cx="283210" cy="176530"/>
            </a:xfrm>
            <a:custGeom>
              <a:avLst/>
              <a:gdLst/>
              <a:ahLst/>
              <a:cxnLst/>
              <a:rect l="l" t="t" r="r" b="b"/>
              <a:pathLst>
                <a:path w="283210" h="176529">
                  <a:moveTo>
                    <a:pt x="203200" y="157480"/>
                  </a:moveTo>
                  <a:lnTo>
                    <a:pt x="189230" y="166370"/>
                  </a:lnTo>
                  <a:lnTo>
                    <a:pt x="205740" y="176530"/>
                  </a:lnTo>
                  <a:lnTo>
                    <a:pt x="220980" y="167640"/>
                  </a:lnTo>
                  <a:lnTo>
                    <a:pt x="203200" y="157480"/>
                  </a:lnTo>
                  <a:close/>
                </a:path>
                <a:path w="283210" h="176529">
                  <a:moveTo>
                    <a:pt x="224790" y="143510"/>
                  </a:moveTo>
                  <a:lnTo>
                    <a:pt x="209550" y="152400"/>
                  </a:lnTo>
                  <a:lnTo>
                    <a:pt x="227330" y="162560"/>
                  </a:lnTo>
                  <a:lnTo>
                    <a:pt x="241300" y="153670"/>
                  </a:lnTo>
                  <a:lnTo>
                    <a:pt x="224790" y="143510"/>
                  </a:lnTo>
                  <a:close/>
                </a:path>
                <a:path w="283210" h="176529">
                  <a:moveTo>
                    <a:pt x="171450" y="138430"/>
                  </a:moveTo>
                  <a:lnTo>
                    <a:pt x="157480" y="147320"/>
                  </a:lnTo>
                  <a:lnTo>
                    <a:pt x="175260" y="157480"/>
                  </a:lnTo>
                  <a:lnTo>
                    <a:pt x="189230" y="148590"/>
                  </a:lnTo>
                  <a:lnTo>
                    <a:pt x="171450" y="138430"/>
                  </a:lnTo>
                  <a:close/>
                </a:path>
                <a:path w="283210" h="176529">
                  <a:moveTo>
                    <a:pt x="245110" y="128270"/>
                  </a:moveTo>
                  <a:lnTo>
                    <a:pt x="231140" y="138430"/>
                  </a:lnTo>
                  <a:lnTo>
                    <a:pt x="247650" y="148590"/>
                  </a:lnTo>
                  <a:lnTo>
                    <a:pt x="261620" y="139700"/>
                  </a:lnTo>
                  <a:lnTo>
                    <a:pt x="245110" y="128270"/>
                  </a:lnTo>
                  <a:close/>
                </a:path>
                <a:path w="283210" h="176529">
                  <a:moveTo>
                    <a:pt x="193040" y="124460"/>
                  </a:moveTo>
                  <a:lnTo>
                    <a:pt x="179070" y="133350"/>
                  </a:lnTo>
                  <a:lnTo>
                    <a:pt x="195580" y="143510"/>
                  </a:lnTo>
                  <a:lnTo>
                    <a:pt x="209550" y="134620"/>
                  </a:lnTo>
                  <a:lnTo>
                    <a:pt x="193040" y="124460"/>
                  </a:lnTo>
                  <a:close/>
                </a:path>
                <a:path w="283210" h="176529">
                  <a:moveTo>
                    <a:pt x="77470" y="81280"/>
                  </a:moveTo>
                  <a:lnTo>
                    <a:pt x="63500" y="90170"/>
                  </a:lnTo>
                  <a:lnTo>
                    <a:pt x="143510" y="138430"/>
                  </a:lnTo>
                  <a:lnTo>
                    <a:pt x="157480" y="129540"/>
                  </a:lnTo>
                  <a:lnTo>
                    <a:pt x="77470" y="81280"/>
                  </a:lnTo>
                  <a:close/>
                </a:path>
                <a:path w="283210" h="176529">
                  <a:moveTo>
                    <a:pt x="266700" y="114300"/>
                  </a:moveTo>
                  <a:lnTo>
                    <a:pt x="252730" y="124460"/>
                  </a:lnTo>
                  <a:lnTo>
                    <a:pt x="269240" y="134620"/>
                  </a:lnTo>
                  <a:lnTo>
                    <a:pt x="283210" y="125730"/>
                  </a:lnTo>
                  <a:lnTo>
                    <a:pt x="266700" y="114300"/>
                  </a:lnTo>
                  <a:close/>
                </a:path>
                <a:path w="283210" h="176529">
                  <a:moveTo>
                    <a:pt x="213360" y="109220"/>
                  </a:moveTo>
                  <a:lnTo>
                    <a:pt x="199390" y="119380"/>
                  </a:lnTo>
                  <a:lnTo>
                    <a:pt x="215900" y="129540"/>
                  </a:lnTo>
                  <a:lnTo>
                    <a:pt x="231140" y="120650"/>
                  </a:lnTo>
                  <a:lnTo>
                    <a:pt x="213360" y="109220"/>
                  </a:lnTo>
                  <a:close/>
                </a:path>
                <a:path w="283210" h="176529">
                  <a:moveTo>
                    <a:pt x="161290" y="105410"/>
                  </a:moveTo>
                  <a:lnTo>
                    <a:pt x="147320" y="114300"/>
                  </a:lnTo>
                  <a:lnTo>
                    <a:pt x="163830" y="124460"/>
                  </a:lnTo>
                  <a:lnTo>
                    <a:pt x="179070" y="115570"/>
                  </a:lnTo>
                  <a:lnTo>
                    <a:pt x="161290" y="105410"/>
                  </a:lnTo>
                  <a:close/>
                </a:path>
                <a:path w="283210" h="176529">
                  <a:moveTo>
                    <a:pt x="234950" y="95250"/>
                  </a:moveTo>
                  <a:lnTo>
                    <a:pt x="220980" y="105410"/>
                  </a:lnTo>
                  <a:lnTo>
                    <a:pt x="237490" y="115570"/>
                  </a:lnTo>
                  <a:lnTo>
                    <a:pt x="251460" y="105410"/>
                  </a:lnTo>
                  <a:lnTo>
                    <a:pt x="234950" y="95250"/>
                  </a:lnTo>
                  <a:close/>
                </a:path>
                <a:path w="283210" h="176529">
                  <a:moveTo>
                    <a:pt x="182880" y="90170"/>
                  </a:moveTo>
                  <a:lnTo>
                    <a:pt x="167640" y="100330"/>
                  </a:lnTo>
                  <a:lnTo>
                    <a:pt x="185420" y="110490"/>
                  </a:lnTo>
                  <a:lnTo>
                    <a:pt x="199390" y="101600"/>
                  </a:lnTo>
                  <a:lnTo>
                    <a:pt x="182880" y="90170"/>
                  </a:lnTo>
                  <a:close/>
                </a:path>
                <a:path w="283210" h="176529">
                  <a:moveTo>
                    <a:pt x="129540" y="86360"/>
                  </a:moveTo>
                  <a:lnTo>
                    <a:pt x="115570" y="95250"/>
                  </a:lnTo>
                  <a:lnTo>
                    <a:pt x="133350" y="105410"/>
                  </a:lnTo>
                  <a:lnTo>
                    <a:pt x="147320" y="96520"/>
                  </a:lnTo>
                  <a:lnTo>
                    <a:pt x="129540" y="86360"/>
                  </a:lnTo>
                  <a:close/>
                </a:path>
                <a:path w="283210" h="176529">
                  <a:moveTo>
                    <a:pt x="203200" y="76200"/>
                  </a:moveTo>
                  <a:lnTo>
                    <a:pt x="189230" y="86360"/>
                  </a:lnTo>
                  <a:lnTo>
                    <a:pt x="207010" y="96520"/>
                  </a:lnTo>
                  <a:lnTo>
                    <a:pt x="220980" y="87630"/>
                  </a:lnTo>
                  <a:lnTo>
                    <a:pt x="203200" y="76200"/>
                  </a:lnTo>
                  <a:close/>
                </a:path>
                <a:path w="283210" h="176529">
                  <a:moveTo>
                    <a:pt x="151130" y="72390"/>
                  </a:moveTo>
                  <a:lnTo>
                    <a:pt x="137160" y="81280"/>
                  </a:lnTo>
                  <a:lnTo>
                    <a:pt x="153670" y="91440"/>
                  </a:lnTo>
                  <a:lnTo>
                    <a:pt x="167640" y="82550"/>
                  </a:lnTo>
                  <a:lnTo>
                    <a:pt x="151130" y="72390"/>
                  </a:lnTo>
                  <a:close/>
                </a:path>
                <a:path w="283210" h="176529">
                  <a:moveTo>
                    <a:pt x="97790" y="67310"/>
                  </a:moveTo>
                  <a:lnTo>
                    <a:pt x="83820" y="76200"/>
                  </a:lnTo>
                  <a:lnTo>
                    <a:pt x="101600" y="86360"/>
                  </a:lnTo>
                  <a:lnTo>
                    <a:pt x="115570" y="77470"/>
                  </a:lnTo>
                  <a:lnTo>
                    <a:pt x="97790" y="67310"/>
                  </a:lnTo>
                  <a:close/>
                </a:path>
                <a:path w="283210" h="176529">
                  <a:moveTo>
                    <a:pt x="45720" y="62230"/>
                  </a:moveTo>
                  <a:lnTo>
                    <a:pt x="31750" y="72390"/>
                  </a:lnTo>
                  <a:lnTo>
                    <a:pt x="48260" y="81280"/>
                  </a:lnTo>
                  <a:lnTo>
                    <a:pt x="62230" y="72390"/>
                  </a:lnTo>
                  <a:lnTo>
                    <a:pt x="45720" y="62230"/>
                  </a:lnTo>
                  <a:close/>
                </a:path>
                <a:path w="283210" h="176529">
                  <a:moveTo>
                    <a:pt x="171450" y="58420"/>
                  </a:moveTo>
                  <a:lnTo>
                    <a:pt x="157480" y="67310"/>
                  </a:lnTo>
                  <a:lnTo>
                    <a:pt x="175260" y="77470"/>
                  </a:lnTo>
                  <a:lnTo>
                    <a:pt x="189230" y="68580"/>
                  </a:lnTo>
                  <a:lnTo>
                    <a:pt x="171450" y="58420"/>
                  </a:lnTo>
                  <a:close/>
                </a:path>
                <a:path w="283210" h="176529">
                  <a:moveTo>
                    <a:pt x="119380" y="53340"/>
                  </a:moveTo>
                  <a:lnTo>
                    <a:pt x="105410" y="62230"/>
                  </a:lnTo>
                  <a:lnTo>
                    <a:pt x="121920" y="72390"/>
                  </a:lnTo>
                  <a:lnTo>
                    <a:pt x="135890" y="63500"/>
                  </a:lnTo>
                  <a:lnTo>
                    <a:pt x="119380" y="53340"/>
                  </a:lnTo>
                  <a:close/>
                </a:path>
                <a:path w="283210" h="176529">
                  <a:moveTo>
                    <a:pt x="66040" y="48260"/>
                  </a:moveTo>
                  <a:lnTo>
                    <a:pt x="52070" y="58420"/>
                  </a:lnTo>
                  <a:lnTo>
                    <a:pt x="69850" y="67310"/>
                  </a:lnTo>
                  <a:lnTo>
                    <a:pt x="83820" y="58420"/>
                  </a:lnTo>
                  <a:lnTo>
                    <a:pt x="66040" y="48260"/>
                  </a:lnTo>
                  <a:close/>
                </a:path>
                <a:path w="283210" h="176529">
                  <a:moveTo>
                    <a:pt x="13970" y="43180"/>
                  </a:moveTo>
                  <a:lnTo>
                    <a:pt x="0" y="53340"/>
                  </a:lnTo>
                  <a:lnTo>
                    <a:pt x="16510" y="62230"/>
                  </a:lnTo>
                  <a:lnTo>
                    <a:pt x="30480" y="53340"/>
                  </a:lnTo>
                  <a:lnTo>
                    <a:pt x="13970" y="43180"/>
                  </a:lnTo>
                  <a:close/>
                </a:path>
                <a:path w="283210" h="176529">
                  <a:moveTo>
                    <a:pt x="140970" y="38100"/>
                  </a:moveTo>
                  <a:lnTo>
                    <a:pt x="125730" y="48260"/>
                  </a:lnTo>
                  <a:lnTo>
                    <a:pt x="143510" y="58420"/>
                  </a:lnTo>
                  <a:lnTo>
                    <a:pt x="157480" y="49530"/>
                  </a:lnTo>
                  <a:lnTo>
                    <a:pt x="140970" y="38100"/>
                  </a:lnTo>
                  <a:close/>
                </a:path>
                <a:path w="283210" h="176529">
                  <a:moveTo>
                    <a:pt x="87630" y="34290"/>
                  </a:moveTo>
                  <a:lnTo>
                    <a:pt x="73660" y="43180"/>
                  </a:lnTo>
                  <a:lnTo>
                    <a:pt x="90170" y="53340"/>
                  </a:lnTo>
                  <a:lnTo>
                    <a:pt x="104140" y="44450"/>
                  </a:lnTo>
                  <a:lnTo>
                    <a:pt x="87630" y="34290"/>
                  </a:lnTo>
                  <a:close/>
                </a:path>
                <a:path w="283210" h="176529">
                  <a:moveTo>
                    <a:pt x="34290" y="29210"/>
                  </a:moveTo>
                  <a:lnTo>
                    <a:pt x="20320" y="38100"/>
                  </a:lnTo>
                  <a:lnTo>
                    <a:pt x="38100" y="48260"/>
                  </a:lnTo>
                  <a:lnTo>
                    <a:pt x="52070" y="39370"/>
                  </a:lnTo>
                  <a:lnTo>
                    <a:pt x="34290" y="29210"/>
                  </a:lnTo>
                  <a:close/>
                </a:path>
                <a:path w="283210" h="176529">
                  <a:moveTo>
                    <a:pt x="109220" y="19050"/>
                  </a:moveTo>
                  <a:lnTo>
                    <a:pt x="95250" y="29210"/>
                  </a:lnTo>
                  <a:lnTo>
                    <a:pt x="111760" y="39370"/>
                  </a:lnTo>
                  <a:lnTo>
                    <a:pt x="125730" y="30480"/>
                  </a:lnTo>
                  <a:lnTo>
                    <a:pt x="109220" y="19050"/>
                  </a:lnTo>
                  <a:close/>
                </a:path>
                <a:path w="283210" h="176529">
                  <a:moveTo>
                    <a:pt x="55880" y="15240"/>
                  </a:moveTo>
                  <a:lnTo>
                    <a:pt x="41910" y="24130"/>
                  </a:lnTo>
                  <a:lnTo>
                    <a:pt x="58420" y="34290"/>
                  </a:lnTo>
                  <a:lnTo>
                    <a:pt x="72390" y="25400"/>
                  </a:lnTo>
                  <a:lnTo>
                    <a:pt x="55880" y="15240"/>
                  </a:lnTo>
                  <a:close/>
                </a:path>
                <a:path w="283210" h="176529">
                  <a:moveTo>
                    <a:pt x="77470" y="0"/>
                  </a:moveTo>
                  <a:lnTo>
                    <a:pt x="63500" y="10160"/>
                  </a:lnTo>
                  <a:lnTo>
                    <a:pt x="80010" y="20320"/>
                  </a:lnTo>
                  <a:lnTo>
                    <a:pt x="93980" y="1143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88380" y="3483609"/>
              <a:ext cx="283210" cy="170180"/>
            </a:xfrm>
            <a:custGeom>
              <a:avLst/>
              <a:gdLst/>
              <a:ahLst/>
              <a:cxnLst/>
              <a:rect l="l" t="t" r="r" b="b"/>
              <a:pathLst>
                <a:path w="283210" h="170179">
                  <a:moveTo>
                    <a:pt x="63500" y="0"/>
                  </a:moveTo>
                  <a:lnTo>
                    <a:pt x="63500" y="3810"/>
                  </a:lnTo>
                  <a:lnTo>
                    <a:pt x="80010" y="13970"/>
                  </a:lnTo>
                  <a:lnTo>
                    <a:pt x="80010" y="10160"/>
                  </a:lnTo>
                  <a:lnTo>
                    <a:pt x="63500" y="0"/>
                  </a:lnTo>
                  <a:close/>
                </a:path>
                <a:path w="283210" h="170179">
                  <a:moveTo>
                    <a:pt x="93980" y="1270"/>
                  </a:moveTo>
                  <a:lnTo>
                    <a:pt x="80010" y="10160"/>
                  </a:lnTo>
                  <a:lnTo>
                    <a:pt x="80010" y="13970"/>
                  </a:lnTo>
                  <a:lnTo>
                    <a:pt x="93980" y="5080"/>
                  </a:lnTo>
                  <a:lnTo>
                    <a:pt x="93980" y="1270"/>
                  </a:lnTo>
                  <a:close/>
                </a:path>
                <a:path w="283210" h="170179">
                  <a:moveTo>
                    <a:pt x="95250" y="19050"/>
                  </a:moveTo>
                  <a:lnTo>
                    <a:pt x="95250" y="22860"/>
                  </a:lnTo>
                  <a:lnTo>
                    <a:pt x="111760" y="33020"/>
                  </a:lnTo>
                  <a:lnTo>
                    <a:pt x="111760" y="29210"/>
                  </a:lnTo>
                  <a:lnTo>
                    <a:pt x="95250" y="19050"/>
                  </a:lnTo>
                  <a:close/>
                </a:path>
                <a:path w="283210" h="170179">
                  <a:moveTo>
                    <a:pt x="125730" y="20320"/>
                  </a:moveTo>
                  <a:lnTo>
                    <a:pt x="111760" y="29210"/>
                  </a:lnTo>
                  <a:lnTo>
                    <a:pt x="111760" y="33020"/>
                  </a:lnTo>
                  <a:lnTo>
                    <a:pt x="125730" y="24130"/>
                  </a:lnTo>
                  <a:lnTo>
                    <a:pt x="125730" y="20320"/>
                  </a:lnTo>
                  <a:close/>
                </a:path>
                <a:path w="283210" h="170179">
                  <a:moveTo>
                    <a:pt x="125730" y="38100"/>
                  </a:moveTo>
                  <a:lnTo>
                    <a:pt x="125730" y="41910"/>
                  </a:lnTo>
                  <a:lnTo>
                    <a:pt x="143510" y="52070"/>
                  </a:lnTo>
                  <a:lnTo>
                    <a:pt x="143510" y="48260"/>
                  </a:lnTo>
                  <a:lnTo>
                    <a:pt x="125730" y="38100"/>
                  </a:lnTo>
                  <a:close/>
                </a:path>
                <a:path w="283210" h="170179">
                  <a:moveTo>
                    <a:pt x="157480" y="39370"/>
                  </a:moveTo>
                  <a:lnTo>
                    <a:pt x="143510" y="48260"/>
                  </a:lnTo>
                  <a:lnTo>
                    <a:pt x="143510" y="52070"/>
                  </a:lnTo>
                  <a:lnTo>
                    <a:pt x="157480" y="43180"/>
                  </a:lnTo>
                  <a:lnTo>
                    <a:pt x="157480" y="39370"/>
                  </a:lnTo>
                  <a:close/>
                </a:path>
                <a:path w="283210" h="170179">
                  <a:moveTo>
                    <a:pt x="157480" y="57150"/>
                  </a:moveTo>
                  <a:lnTo>
                    <a:pt x="157480" y="60960"/>
                  </a:lnTo>
                  <a:lnTo>
                    <a:pt x="175260" y="71120"/>
                  </a:lnTo>
                  <a:lnTo>
                    <a:pt x="175260" y="67310"/>
                  </a:lnTo>
                  <a:lnTo>
                    <a:pt x="157480" y="57150"/>
                  </a:lnTo>
                  <a:close/>
                </a:path>
                <a:path w="283210" h="170179">
                  <a:moveTo>
                    <a:pt x="189230" y="58420"/>
                  </a:moveTo>
                  <a:lnTo>
                    <a:pt x="175260" y="67310"/>
                  </a:lnTo>
                  <a:lnTo>
                    <a:pt x="175260" y="71120"/>
                  </a:lnTo>
                  <a:lnTo>
                    <a:pt x="189230" y="62230"/>
                  </a:lnTo>
                  <a:lnTo>
                    <a:pt x="189230" y="58420"/>
                  </a:lnTo>
                  <a:close/>
                </a:path>
                <a:path w="283210" h="170179">
                  <a:moveTo>
                    <a:pt x="189230" y="76200"/>
                  </a:moveTo>
                  <a:lnTo>
                    <a:pt x="189230" y="80010"/>
                  </a:lnTo>
                  <a:lnTo>
                    <a:pt x="207010" y="90170"/>
                  </a:lnTo>
                  <a:lnTo>
                    <a:pt x="207010" y="86360"/>
                  </a:lnTo>
                  <a:lnTo>
                    <a:pt x="189230" y="76200"/>
                  </a:lnTo>
                  <a:close/>
                </a:path>
                <a:path w="283210" h="170179">
                  <a:moveTo>
                    <a:pt x="220980" y="77470"/>
                  </a:moveTo>
                  <a:lnTo>
                    <a:pt x="207010" y="86360"/>
                  </a:lnTo>
                  <a:lnTo>
                    <a:pt x="207010" y="90170"/>
                  </a:lnTo>
                  <a:lnTo>
                    <a:pt x="220980" y="80010"/>
                  </a:lnTo>
                  <a:lnTo>
                    <a:pt x="220980" y="77470"/>
                  </a:lnTo>
                  <a:close/>
                </a:path>
                <a:path w="283210" h="170179">
                  <a:moveTo>
                    <a:pt x="220980" y="95250"/>
                  </a:moveTo>
                  <a:lnTo>
                    <a:pt x="220980" y="99060"/>
                  </a:lnTo>
                  <a:lnTo>
                    <a:pt x="237490" y="109220"/>
                  </a:lnTo>
                  <a:lnTo>
                    <a:pt x="237490" y="105410"/>
                  </a:lnTo>
                  <a:lnTo>
                    <a:pt x="220980" y="95250"/>
                  </a:lnTo>
                  <a:close/>
                </a:path>
                <a:path w="283210" h="170179">
                  <a:moveTo>
                    <a:pt x="251460" y="95250"/>
                  </a:moveTo>
                  <a:lnTo>
                    <a:pt x="237490" y="105410"/>
                  </a:lnTo>
                  <a:lnTo>
                    <a:pt x="237490" y="109220"/>
                  </a:lnTo>
                  <a:lnTo>
                    <a:pt x="251460" y="99060"/>
                  </a:lnTo>
                  <a:lnTo>
                    <a:pt x="251460" y="95250"/>
                  </a:lnTo>
                  <a:close/>
                </a:path>
                <a:path w="283210" h="170179">
                  <a:moveTo>
                    <a:pt x="252730" y="114300"/>
                  </a:moveTo>
                  <a:lnTo>
                    <a:pt x="252730" y="118110"/>
                  </a:lnTo>
                  <a:lnTo>
                    <a:pt x="269240" y="128270"/>
                  </a:lnTo>
                  <a:lnTo>
                    <a:pt x="269240" y="124460"/>
                  </a:lnTo>
                  <a:lnTo>
                    <a:pt x="252730" y="114300"/>
                  </a:lnTo>
                  <a:close/>
                </a:path>
                <a:path w="283210" h="170179">
                  <a:moveTo>
                    <a:pt x="283210" y="115570"/>
                  </a:moveTo>
                  <a:lnTo>
                    <a:pt x="269240" y="124460"/>
                  </a:lnTo>
                  <a:lnTo>
                    <a:pt x="269240" y="128270"/>
                  </a:lnTo>
                  <a:lnTo>
                    <a:pt x="283210" y="118110"/>
                  </a:lnTo>
                  <a:lnTo>
                    <a:pt x="283210" y="115570"/>
                  </a:lnTo>
                  <a:close/>
                </a:path>
                <a:path w="283210" h="170179">
                  <a:moveTo>
                    <a:pt x="41910" y="13970"/>
                  </a:moveTo>
                  <a:lnTo>
                    <a:pt x="41910" y="17780"/>
                  </a:lnTo>
                  <a:lnTo>
                    <a:pt x="58420" y="27940"/>
                  </a:lnTo>
                  <a:lnTo>
                    <a:pt x="58420" y="24130"/>
                  </a:lnTo>
                  <a:lnTo>
                    <a:pt x="41910" y="13970"/>
                  </a:lnTo>
                  <a:close/>
                </a:path>
                <a:path w="283210" h="170179">
                  <a:moveTo>
                    <a:pt x="72390" y="15240"/>
                  </a:moveTo>
                  <a:lnTo>
                    <a:pt x="58420" y="24130"/>
                  </a:lnTo>
                  <a:lnTo>
                    <a:pt x="58420" y="27940"/>
                  </a:lnTo>
                  <a:lnTo>
                    <a:pt x="72390" y="19050"/>
                  </a:lnTo>
                  <a:lnTo>
                    <a:pt x="72390" y="15240"/>
                  </a:lnTo>
                  <a:close/>
                </a:path>
                <a:path w="283210" h="170179">
                  <a:moveTo>
                    <a:pt x="189230" y="156210"/>
                  </a:moveTo>
                  <a:lnTo>
                    <a:pt x="189230" y="161290"/>
                  </a:lnTo>
                  <a:lnTo>
                    <a:pt x="205740" y="170180"/>
                  </a:lnTo>
                  <a:lnTo>
                    <a:pt x="205740" y="166370"/>
                  </a:lnTo>
                  <a:lnTo>
                    <a:pt x="189230" y="156210"/>
                  </a:lnTo>
                  <a:close/>
                </a:path>
                <a:path w="283210" h="170179">
                  <a:moveTo>
                    <a:pt x="220980" y="157480"/>
                  </a:moveTo>
                  <a:lnTo>
                    <a:pt x="205740" y="166370"/>
                  </a:lnTo>
                  <a:lnTo>
                    <a:pt x="205740" y="170180"/>
                  </a:lnTo>
                  <a:lnTo>
                    <a:pt x="220980" y="161290"/>
                  </a:lnTo>
                  <a:lnTo>
                    <a:pt x="220980" y="157480"/>
                  </a:lnTo>
                  <a:close/>
                </a:path>
                <a:path w="283210" h="170179">
                  <a:moveTo>
                    <a:pt x="209550" y="142240"/>
                  </a:moveTo>
                  <a:lnTo>
                    <a:pt x="209550" y="146050"/>
                  </a:lnTo>
                  <a:lnTo>
                    <a:pt x="227330" y="156210"/>
                  </a:lnTo>
                  <a:lnTo>
                    <a:pt x="227330" y="152400"/>
                  </a:lnTo>
                  <a:lnTo>
                    <a:pt x="209550" y="142240"/>
                  </a:lnTo>
                  <a:close/>
                </a:path>
                <a:path w="283210" h="170179">
                  <a:moveTo>
                    <a:pt x="241300" y="143510"/>
                  </a:moveTo>
                  <a:lnTo>
                    <a:pt x="227330" y="152400"/>
                  </a:lnTo>
                  <a:lnTo>
                    <a:pt x="227330" y="156210"/>
                  </a:lnTo>
                  <a:lnTo>
                    <a:pt x="241300" y="147320"/>
                  </a:lnTo>
                  <a:lnTo>
                    <a:pt x="241300" y="143510"/>
                  </a:lnTo>
                  <a:close/>
                </a:path>
                <a:path w="283210" h="170179">
                  <a:moveTo>
                    <a:pt x="157480" y="137160"/>
                  </a:moveTo>
                  <a:lnTo>
                    <a:pt x="157480" y="140970"/>
                  </a:lnTo>
                  <a:lnTo>
                    <a:pt x="175260" y="151130"/>
                  </a:lnTo>
                  <a:lnTo>
                    <a:pt x="175260" y="147320"/>
                  </a:lnTo>
                  <a:lnTo>
                    <a:pt x="157480" y="137160"/>
                  </a:lnTo>
                  <a:close/>
                </a:path>
                <a:path w="283210" h="170179">
                  <a:moveTo>
                    <a:pt x="189230" y="138430"/>
                  </a:moveTo>
                  <a:lnTo>
                    <a:pt x="175260" y="147320"/>
                  </a:lnTo>
                  <a:lnTo>
                    <a:pt x="175260" y="151130"/>
                  </a:lnTo>
                  <a:lnTo>
                    <a:pt x="189230" y="142240"/>
                  </a:lnTo>
                  <a:lnTo>
                    <a:pt x="189230" y="138430"/>
                  </a:lnTo>
                  <a:close/>
                </a:path>
                <a:path w="283210" h="170179">
                  <a:moveTo>
                    <a:pt x="231140" y="128270"/>
                  </a:moveTo>
                  <a:lnTo>
                    <a:pt x="231140" y="132080"/>
                  </a:lnTo>
                  <a:lnTo>
                    <a:pt x="247650" y="142240"/>
                  </a:lnTo>
                  <a:lnTo>
                    <a:pt x="247650" y="138430"/>
                  </a:lnTo>
                  <a:lnTo>
                    <a:pt x="231140" y="128270"/>
                  </a:lnTo>
                  <a:close/>
                </a:path>
                <a:path w="283210" h="170179">
                  <a:moveTo>
                    <a:pt x="261620" y="129540"/>
                  </a:moveTo>
                  <a:lnTo>
                    <a:pt x="247650" y="138430"/>
                  </a:lnTo>
                  <a:lnTo>
                    <a:pt x="247650" y="142240"/>
                  </a:lnTo>
                  <a:lnTo>
                    <a:pt x="261620" y="133350"/>
                  </a:lnTo>
                  <a:lnTo>
                    <a:pt x="261620" y="129540"/>
                  </a:lnTo>
                  <a:close/>
                </a:path>
                <a:path w="283210" h="170179">
                  <a:moveTo>
                    <a:pt x="179070" y="123190"/>
                  </a:moveTo>
                  <a:lnTo>
                    <a:pt x="179070" y="127000"/>
                  </a:lnTo>
                  <a:lnTo>
                    <a:pt x="195580" y="137160"/>
                  </a:lnTo>
                  <a:lnTo>
                    <a:pt x="195580" y="133350"/>
                  </a:lnTo>
                  <a:lnTo>
                    <a:pt x="179070" y="123190"/>
                  </a:lnTo>
                  <a:close/>
                </a:path>
                <a:path w="283210" h="170179">
                  <a:moveTo>
                    <a:pt x="209550" y="124460"/>
                  </a:moveTo>
                  <a:lnTo>
                    <a:pt x="195580" y="133350"/>
                  </a:lnTo>
                  <a:lnTo>
                    <a:pt x="195580" y="137160"/>
                  </a:lnTo>
                  <a:lnTo>
                    <a:pt x="209550" y="128270"/>
                  </a:lnTo>
                  <a:lnTo>
                    <a:pt x="209550" y="124460"/>
                  </a:lnTo>
                  <a:close/>
                </a:path>
                <a:path w="283210" h="170179">
                  <a:moveTo>
                    <a:pt x="63500" y="80010"/>
                  </a:moveTo>
                  <a:lnTo>
                    <a:pt x="63500" y="85090"/>
                  </a:lnTo>
                  <a:lnTo>
                    <a:pt x="143510" y="132080"/>
                  </a:lnTo>
                  <a:lnTo>
                    <a:pt x="143510" y="128270"/>
                  </a:lnTo>
                  <a:lnTo>
                    <a:pt x="63500" y="80010"/>
                  </a:lnTo>
                  <a:close/>
                </a:path>
                <a:path w="283210" h="170179">
                  <a:moveTo>
                    <a:pt x="157480" y="119380"/>
                  </a:moveTo>
                  <a:lnTo>
                    <a:pt x="143510" y="128270"/>
                  </a:lnTo>
                  <a:lnTo>
                    <a:pt x="143510" y="132080"/>
                  </a:lnTo>
                  <a:lnTo>
                    <a:pt x="157480" y="123190"/>
                  </a:lnTo>
                  <a:lnTo>
                    <a:pt x="157480" y="119380"/>
                  </a:lnTo>
                  <a:close/>
                </a:path>
                <a:path w="283210" h="170179">
                  <a:moveTo>
                    <a:pt x="199390" y="109220"/>
                  </a:moveTo>
                  <a:lnTo>
                    <a:pt x="199390" y="113030"/>
                  </a:lnTo>
                  <a:lnTo>
                    <a:pt x="215900" y="123190"/>
                  </a:lnTo>
                  <a:lnTo>
                    <a:pt x="215900" y="119380"/>
                  </a:lnTo>
                  <a:lnTo>
                    <a:pt x="199390" y="109220"/>
                  </a:lnTo>
                  <a:close/>
                </a:path>
                <a:path w="283210" h="170179">
                  <a:moveTo>
                    <a:pt x="231140" y="110490"/>
                  </a:moveTo>
                  <a:lnTo>
                    <a:pt x="215900" y="119380"/>
                  </a:lnTo>
                  <a:lnTo>
                    <a:pt x="215900" y="123190"/>
                  </a:lnTo>
                  <a:lnTo>
                    <a:pt x="231140" y="114300"/>
                  </a:lnTo>
                  <a:lnTo>
                    <a:pt x="231140" y="110490"/>
                  </a:lnTo>
                  <a:close/>
                </a:path>
                <a:path w="283210" h="170179">
                  <a:moveTo>
                    <a:pt x="147320" y="104140"/>
                  </a:moveTo>
                  <a:lnTo>
                    <a:pt x="147320" y="107950"/>
                  </a:lnTo>
                  <a:lnTo>
                    <a:pt x="163830" y="118110"/>
                  </a:lnTo>
                  <a:lnTo>
                    <a:pt x="163830" y="114300"/>
                  </a:lnTo>
                  <a:lnTo>
                    <a:pt x="147320" y="104140"/>
                  </a:lnTo>
                  <a:close/>
                </a:path>
                <a:path w="283210" h="170179">
                  <a:moveTo>
                    <a:pt x="179070" y="105410"/>
                  </a:moveTo>
                  <a:lnTo>
                    <a:pt x="163830" y="114300"/>
                  </a:lnTo>
                  <a:lnTo>
                    <a:pt x="163830" y="118110"/>
                  </a:lnTo>
                  <a:lnTo>
                    <a:pt x="179070" y="109220"/>
                  </a:lnTo>
                  <a:lnTo>
                    <a:pt x="179070" y="105410"/>
                  </a:lnTo>
                  <a:close/>
                </a:path>
                <a:path w="283210" h="170179">
                  <a:moveTo>
                    <a:pt x="167640" y="90170"/>
                  </a:moveTo>
                  <a:lnTo>
                    <a:pt x="167640" y="93980"/>
                  </a:lnTo>
                  <a:lnTo>
                    <a:pt x="185420" y="104140"/>
                  </a:lnTo>
                  <a:lnTo>
                    <a:pt x="185420" y="100330"/>
                  </a:lnTo>
                  <a:lnTo>
                    <a:pt x="167640" y="90170"/>
                  </a:lnTo>
                  <a:close/>
                </a:path>
                <a:path w="283210" h="170179">
                  <a:moveTo>
                    <a:pt x="199390" y="91440"/>
                  </a:moveTo>
                  <a:lnTo>
                    <a:pt x="185420" y="100330"/>
                  </a:lnTo>
                  <a:lnTo>
                    <a:pt x="185420" y="104140"/>
                  </a:lnTo>
                  <a:lnTo>
                    <a:pt x="199390" y="95250"/>
                  </a:lnTo>
                  <a:lnTo>
                    <a:pt x="199390" y="91440"/>
                  </a:lnTo>
                  <a:close/>
                </a:path>
                <a:path w="283210" h="170179">
                  <a:moveTo>
                    <a:pt x="115570" y="85090"/>
                  </a:moveTo>
                  <a:lnTo>
                    <a:pt x="115570" y="88900"/>
                  </a:lnTo>
                  <a:lnTo>
                    <a:pt x="133350" y="99060"/>
                  </a:lnTo>
                  <a:lnTo>
                    <a:pt x="133350" y="95250"/>
                  </a:lnTo>
                  <a:lnTo>
                    <a:pt x="115570" y="85090"/>
                  </a:lnTo>
                  <a:close/>
                </a:path>
                <a:path w="283210" h="170179">
                  <a:moveTo>
                    <a:pt x="147320" y="86360"/>
                  </a:moveTo>
                  <a:lnTo>
                    <a:pt x="133350" y="95250"/>
                  </a:lnTo>
                  <a:lnTo>
                    <a:pt x="133350" y="99060"/>
                  </a:lnTo>
                  <a:lnTo>
                    <a:pt x="147320" y="90170"/>
                  </a:lnTo>
                  <a:lnTo>
                    <a:pt x="147320" y="86360"/>
                  </a:lnTo>
                  <a:close/>
                </a:path>
                <a:path w="283210" h="170179">
                  <a:moveTo>
                    <a:pt x="137160" y="71120"/>
                  </a:moveTo>
                  <a:lnTo>
                    <a:pt x="137160" y="74930"/>
                  </a:lnTo>
                  <a:lnTo>
                    <a:pt x="153670" y="85090"/>
                  </a:lnTo>
                  <a:lnTo>
                    <a:pt x="153670" y="81280"/>
                  </a:lnTo>
                  <a:lnTo>
                    <a:pt x="137160" y="71120"/>
                  </a:lnTo>
                  <a:close/>
                </a:path>
                <a:path w="283210" h="170179">
                  <a:moveTo>
                    <a:pt x="167640" y="72390"/>
                  </a:moveTo>
                  <a:lnTo>
                    <a:pt x="153670" y="81280"/>
                  </a:lnTo>
                  <a:lnTo>
                    <a:pt x="153670" y="85090"/>
                  </a:lnTo>
                  <a:lnTo>
                    <a:pt x="167640" y="76200"/>
                  </a:lnTo>
                  <a:lnTo>
                    <a:pt x="167640" y="72390"/>
                  </a:lnTo>
                  <a:close/>
                </a:path>
                <a:path w="283210" h="170179">
                  <a:moveTo>
                    <a:pt x="83820" y="66040"/>
                  </a:moveTo>
                  <a:lnTo>
                    <a:pt x="83820" y="69850"/>
                  </a:lnTo>
                  <a:lnTo>
                    <a:pt x="101600" y="80010"/>
                  </a:lnTo>
                  <a:lnTo>
                    <a:pt x="101600" y="76200"/>
                  </a:lnTo>
                  <a:lnTo>
                    <a:pt x="83820" y="66040"/>
                  </a:lnTo>
                  <a:close/>
                </a:path>
                <a:path w="283210" h="170179">
                  <a:moveTo>
                    <a:pt x="115570" y="67310"/>
                  </a:moveTo>
                  <a:lnTo>
                    <a:pt x="101600" y="76200"/>
                  </a:lnTo>
                  <a:lnTo>
                    <a:pt x="101600" y="80010"/>
                  </a:lnTo>
                  <a:lnTo>
                    <a:pt x="115570" y="71120"/>
                  </a:lnTo>
                  <a:lnTo>
                    <a:pt x="115570" y="67310"/>
                  </a:lnTo>
                  <a:close/>
                </a:path>
                <a:path w="283210" h="170179">
                  <a:moveTo>
                    <a:pt x="31750" y="62230"/>
                  </a:moveTo>
                  <a:lnTo>
                    <a:pt x="31750" y="66040"/>
                  </a:lnTo>
                  <a:lnTo>
                    <a:pt x="48260" y="76200"/>
                  </a:lnTo>
                  <a:lnTo>
                    <a:pt x="48260" y="71120"/>
                  </a:lnTo>
                  <a:lnTo>
                    <a:pt x="31750" y="62230"/>
                  </a:lnTo>
                  <a:close/>
                </a:path>
                <a:path w="283210" h="170179">
                  <a:moveTo>
                    <a:pt x="62230" y="62230"/>
                  </a:moveTo>
                  <a:lnTo>
                    <a:pt x="48260" y="71120"/>
                  </a:lnTo>
                  <a:lnTo>
                    <a:pt x="48260" y="76200"/>
                  </a:lnTo>
                  <a:lnTo>
                    <a:pt x="62230" y="66040"/>
                  </a:lnTo>
                  <a:lnTo>
                    <a:pt x="62230" y="62230"/>
                  </a:lnTo>
                  <a:close/>
                </a:path>
                <a:path w="283210" h="170179">
                  <a:moveTo>
                    <a:pt x="105410" y="52070"/>
                  </a:moveTo>
                  <a:lnTo>
                    <a:pt x="105410" y="55880"/>
                  </a:lnTo>
                  <a:lnTo>
                    <a:pt x="121920" y="66040"/>
                  </a:lnTo>
                  <a:lnTo>
                    <a:pt x="121920" y="62230"/>
                  </a:lnTo>
                  <a:lnTo>
                    <a:pt x="105410" y="52070"/>
                  </a:lnTo>
                  <a:close/>
                </a:path>
                <a:path w="283210" h="170179">
                  <a:moveTo>
                    <a:pt x="135890" y="53340"/>
                  </a:moveTo>
                  <a:lnTo>
                    <a:pt x="121920" y="62230"/>
                  </a:lnTo>
                  <a:lnTo>
                    <a:pt x="121920" y="66040"/>
                  </a:lnTo>
                  <a:lnTo>
                    <a:pt x="135890" y="57150"/>
                  </a:lnTo>
                  <a:lnTo>
                    <a:pt x="135890" y="53340"/>
                  </a:lnTo>
                  <a:close/>
                </a:path>
                <a:path w="283210" h="170179">
                  <a:moveTo>
                    <a:pt x="52070" y="48260"/>
                  </a:moveTo>
                  <a:lnTo>
                    <a:pt x="52070" y="50800"/>
                  </a:lnTo>
                  <a:lnTo>
                    <a:pt x="69850" y="62230"/>
                  </a:lnTo>
                  <a:lnTo>
                    <a:pt x="69850" y="57150"/>
                  </a:lnTo>
                  <a:lnTo>
                    <a:pt x="52070" y="48260"/>
                  </a:lnTo>
                  <a:close/>
                </a:path>
                <a:path w="283210" h="170179">
                  <a:moveTo>
                    <a:pt x="83820" y="48260"/>
                  </a:moveTo>
                  <a:lnTo>
                    <a:pt x="69850" y="57150"/>
                  </a:lnTo>
                  <a:lnTo>
                    <a:pt x="69850" y="62230"/>
                  </a:lnTo>
                  <a:lnTo>
                    <a:pt x="83820" y="52070"/>
                  </a:lnTo>
                  <a:lnTo>
                    <a:pt x="83820" y="48260"/>
                  </a:lnTo>
                  <a:close/>
                </a:path>
                <a:path w="283210" h="170179">
                  <a:moveTo>
                    <a:pt x="0" y="43180"/>
                  </a:moveTo>
                  <a:lnTo>
                    <a:pt x="0" y="46990"/>
                  </a:lnTo>
                  <a:lnTo>
                    <a:pt x="16510" y="57150"/>
                  </a:lnTo>
                  <a:lnTo>
                    <a:pt x="16510" y="52070"/>
                  </a:lnTo>
                  <a:lnTo>
                    <a:pt x="0" y="43180"/>
                  </a:lnTo>
                  <a:close/>
                </a:path>
                <a:path w="283210" h="170179">
                  <a:moveTo>
                    <a:pt x="30480" y="43180"/>
                  </a:moveTo>
                  <a:lnTo>
                    <a:pt x="16510" y="52070"/>
                  </a:lnTo>
                  <a:lnTo>
                    <a:pt x="16510" y="57150"/>
                  </a:lnTo>
                  <a:lnTo>
                    <a:pt x="30480" y="48260"/>
                  </a:lnTo>
                  <a:lnTo>
                    <a:pt x="30480" y="43180"/>
                  </a:lnTo>
                  <a:close/>
                </a:path>
                <a:path w="283210" h="170179">
                  <a:moveTo>
                    <a:pt x="73660" y="33020"/>
                  </a:moveTo>
                  <a:lnTo>
                    <a:pt x="73660" y="36830"/>
                  </a:lnTo>
                  <a:lnTo>
                    <a:pt x="90170" y="48260"/>
                  </a:lnTo>
                  <a:lnTo>
                    <a:pt x="90170" y="43180"/>
                  </a:lnTo>
                  <a:lnTo>
                    <a:pt x="73660" y="33020"/>
                  </a:lnTo>
                  <a:close/>
                </a:path>
                <a:path w="283210" h="170179">
                  <a:moveTo>
                    <a:pt x="104140" y="34290"/>
                  </a:moveTo>
                  <a:lnTo>
                    <a:pt x="90170" y="43180"/>
                  </a:lnTo>
                  <a:lnTo>
                    <a:pt x="90170" y="48260"/>
                  </a:lnTo>
                  <a:lnTo>
                    <a:pt x="104140" y="38100"/>
                  </a:lnTo>
                  <a:lnTo>
                    <a:pt x="104140" y="34290"/>
                  </a:lnTo>
                  <a:close/>
                </a:path>
                <a:path w="283210" h="170179">
                  <a:moveTo>
                    <a:pt x="20320" y="27940"/>
                  </a:moveTo>
                  <a:lnTo>
                    <a:pt x="20320" y="31750"/>
                  </a:lnTo>
                  <a:lnTo>
                    <a:pt x="38100" y="43180"/>
                  </a:lnTo>
                  <a:lnTo>
                    <a:pt x="38100" y="38100"/>
                  </a:lnTo>
                  <a:lnTo>
                    <a:pt x="20320" y="27940"/>
                  </a:lnTo>
                  <a:close/>
                </a:path>
                <a:path w="283210" h="170179">
                  <a:moveTo>
                    <a:pt x="52070" y="29210"/>
                  </a:moveTo>
                  <a:lnTo>
                    <a:pt x="38100" y="38100"/>
                  </a:lnTo>
                  <a:lnTo>
                    <a:pt x="38100" y="43180"/>
                  </a:lnTo>
                  <a:lnTo>
                    <a:pt x="52070" y="33020"/>
                  </a:lnTo>
                  <a:lnTo>
                    <a:pt x="52070" y="2921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619240" y="3385819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26670" y="0"/>
                  </a:moveTo>
                  <a:lnTo>
                    <a:pt x="15240" y="7620"/>
                  </a:lnTo>
                  <a:lnTo>
                    <a:pt x="15240" y="58420"/>
                  </a:lnTo>
                  <a:lnTo>
                    <a:pt x="26670" y="50800"/>
                  </a:lnTo>
                  <a:lnTo>
                    <a:pt x="26670" y="0"/>
                  </a:lnTo>
                  <a:close/>
                </a:path>
                <a:path w="26670" h="66039">
                  <a:moveTo>
                    <a:pt x="7620" y="11430"/>
                  </a:moveTo>
                  <a:lnTo>
                    <a:pt x="0" y="15240"/>
                  </a:lnTo>
                  <a:lnTo>
                    <a:pt x="0" y="66040"/>
                  </a:lnTo>
                  <a:lnTo>
                    <a:pt x="7620" y="62230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619240" y="3385819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5240" y="7620"/>
                  </a:moveTo>
                  <a:lnTo>
                    <a:pt x="26670" y="0"/>
                  </a:lnTo>
                  <a:lnTo>
                    <a:pt x="26670" y="50800"/>
                  </a:lnTo>
                  <a:lnTo>
                    <a:pt x="15240" y="58420"/>
                  </a:lnTo>
                  <a:lnTo>
                    <a:pt x="15240" y="7620"/>
                  </a:lnTo>
                  <a:close/>
                </a:path>
                <a:path w="26670" h="66039">
                  <a:moveTo>
                    <a:pt x="0" y="15240"/>
                  </a:moveTo>
                  <a:lnTo>
                    <a:pt x="7620" y="11430"/>
                  </a:lnTo>
                  <a:lnTo>
                    <a:pt x="7620" y="62230"/>
                  </a:lnTo>
                  <a:lnTo>
                    <a:pt x="0" y="66040"/>
                  </a:lnTo>
                  <a:lnTo>
                    <a:pt x="0" y="1524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36970" y="3116579"/>
              <a:ext cx="237490" cy="46355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6278879" y="3110229"/>
              <a:ext cx="193040" cy="332740"/>
            </a:xfrm>
            <a:custGeom>
              <a:avLst/>
              <a:gdLst/>
              <a:ahLst/>
              <a:cxnLst/>
              <a:rect l="l" t="t" r="r" b="b"/>
              <a:pathLst>
                <a:path w="193039" h="332739">
                  <a:moveTo>
                    <a:pt x="193040" y="332740"/>
                  </a:moveTo>
                  <a:lnTo>
                    <a:pt x="139838" y="314960"/>
                  </a:lnTo>
                  <a:lnTo>
                    <a:pt x="89376" y="290512"/>
                  </a:lnTo>
                  <a:lnTo>
                    <a:pt x="42485" y="259873"/>
                  </a:lnTo>
                  <a:lnTo>
                    <a:pt x="0" y="223520"/>
                  </a:lnTo>
                  <a:lnTo>
                    <a:pt x="0" y="0"/>
                  </a:lnTo>
                  <a:lnTo>
                    <a:pt x="43735" y="35679"/>
                  </a:lnTo>
                  <a:lnTo>
                    <a:pt x="90805" y="66357"/>
                  </a:lnTo>
                  <a:lnTo>
                    <a:pt x="140731" y="91797"/>
                  </a:lnTo>
                  <a:lnTo>
                    <a:pt x="193040" y="111760"/>
                  </a:lnTo>
                  <a:lnTo>
                    <a:pt x="193040" y="3327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1730" y="3343909"/>
              <a:ext cx="238760" cy="236220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6243320" y="3124199"/>
              <a:ext cx="309880" cy="346710"/>
            </a:xfrm>
            <a:custGeom>
              <a:avLst/>
              <a:gdLst/>
              <a:ahLst/>
              <a:cxnLst/>
              <a:rect l="l" t="t" r="r" b="b"/>
              <a:pathLst>
                <a:path w="309879" h="346710">
                  <a:moveTo>
                    <a:pt x="0" y="262890"/>
                  </a:moveTo>
                  <a:lnTo>
                    <a:pt x="11886" y="274796"/>
                  </a:lnTo>
                  <a:lnTo>
                    <a:pt x="24606" y="285750"/>
                  </a:lnTo>
                  <a:lnTo>
                    <a:pt x="38040" y="295751"/>
                  </a:lnTo>
                  <a:lnTo>
                    <a:pt x="52070" y="304800"/>
                  </a:lnTo>
                  <a:lnTo>
                    <a:pt x="0" y="276860"/>
                  </a:lnTo>
                  <a:lnTo>
                    <a:pt x="11886" y="288587"/>
                  </a:lnTo>
                  <a:lnTo>
                    <a:pt x="24606" y="299243"/>
                  </a:lnTo>
                  <a:lnTo>
                    <a:pt x="38040" y="309185"/>
                  </a:lnTo>
                  <a:lnTo>
                    <a:pt x="52070" y="318770"/>
                  </a:lnTo>
                  <a:lnTo>
                    <a:pt x="0" y="290830"/>
                  </a:lnTo>
                  <a:lnTo>
                    <a:pt x="11886" y="302021"/>
                  </a:lnTo>
                  <a:lnTo>
                    <a:pt x="24606" y="312737"/>
                  </a:lnTo>
                  <a:lnTo>
                    <a:pt x="38040" y="322976"/>
                  </a:lnTo>
                  <a:lnTo>
                    <a:pt x="52070" y="332740"/>
                  </a:lnTo>
                  <a:lnTo>
                    <a:pt x="0" y="304800"/>
                  </a:lnTo>
                  <a:lnTo>
                    <a:pt x="11886" y="315991"/>
                  </a:lnTo>
                  <a:lnTo>
                    <a:pt x="24606" y="326707"/>
                  </a:lnTo>
                  <a:lnTo>
                    <a:pt x="38040" y="336946"/>
                  </a:lnTo>
                  <a:lnTo>
                    <a:pt x="52070" y="346710"/>
                  </a:lnTo>
                  <a:lnTo>
                    <a:pt x="185420" y="10160"/>
                  </a:lnTo>
                  <a:lnTo>
                    <a:pt x="275590" y="62230"/>
                  </a:lnTo>
                  <a:lnTo>
                    <a:pt x="196850" y="6350"/>
                  </a:lnTo>
                  <a:lnTo>
                    <a:pt x="287020" y="58420"/>
                  </a:lnTo>
                  <a:lnTo>
                    <a:pt x="208280" y="2540"/>
                  </a:lnTo>
                  <a:lnTo>
                    <a:pt x="298450" y="55880"/>
                  </a:lnTo>
                  <a:lnTo>
                    <a:pt x="220980" y="0"/>
                  </a:lnTo>
                  <a:lnTo>
                    <a:pt x="309880" y="5207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303010" y="3161029"/>
              <a:ext cx="138430" cy="242570"/>
            </a:xfrm>
            <a:custGeom>
              <a:avLst/>
              <a:gdLst/>
              <a:ahLst/>
              <a:cxnLst/>
              <a:rect l="l" t="t" r="r" b="b"/>
              <a:pathLst>
                <a:path w="138429" h="242570">
                  <a:moveTo>
                    <a:pt x="0" y="0"/>
                  </a:moveTo>
                  <a:lnTo>
                    <a:pt x="0" y="158750"/>
                  </a:lnTo>
                  <a:lnTo>
                    <a:pt x="31630" y="184169"/>
                  </a:lnTo>
                  <a:lnTo>
                    <a:pt x="65405" y="206851"/>
                  </a:lnTo>
                  <a:lnTo>
                    <a:pt x="101084" y="226437"/>
                  </a:lnTo>
                  <a:lnTo>
                    <a:pt x="138430" y="24257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062980" y="3088639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392430" y="486410"/>
                  </a:moveTo>
                  <a:lnTo>
                    <a:pt x="607060" y="361950"/>
                  </a:lnTo>
                  <a:lnTo>
                    <a:pt x="607060" y="266700"/>
                  </a:lnTo>
                  <a:lnTo>
                    <a:pt x="535940" y="226060"/>
                  </a:lnTo>
                  <a:lnTo>
                    <a:pt x="535940" y="95250"/>
                  </a:lnTo>
                  <a:lnTo>
                    <a:pt x="387350" y="8890"/>
                  </a:lnTo>
                  <a:lnTo>
                    <a:pt x="318770" y="27940"/>
                  </a:lnTo>
                  <a:lnTo>
                    <a:pt x="271780" y="0"/>
                  </a:lnTo>
                  <a:lnTo>
                    <a:pt x="215900" y="21590"/>
                  </a:lnTo>
                  <a:lnTo>
                    <a:pt x="215900" y="229870"/>
                  </a:lnTo>
                  <a:lnTo>
                    <a:pt x="163830" y="260350"/>
                  </a:lnTo>
                  <a:lnTo>
                    <a:pt x="163830" y="354330"/>
                  </a:lnTo>
                  <a:lnTo>
                    <a:pt x="204185" y="389646"/>
                  </a:lnTo>
                  <a:lnTo>
                    <a:pt x="247406" y="420756"/>
                  </a:lnTo>
                  <a:lnTo>
                    <a:pt x="293309" y="447415"/>
                  </a:lnTo>
                  <a:lnTo>
                    <a:pt x="341711" y="469381"/>
                  </a:lnTo>
                  <a:lnTo>
                    <a:pt x="392430" y="486410"/>
                  </a:lnTo>
                  <a:close/>
                </a:path>
                <a:path w="607059" h="607060">
                  <a:moveTo>
                    <a:pt x="0" y="444500"/>
                  </a:moveTo>
                  <a:lnTo>
                    <a:pt x="104140" y="372110"/>
                  </a:lnTo>
                  <a:lnTo>
                    <a:pt x="339090" y="508000"/>
                  </a:lnTo>
                  <a:lnTo>
                    <a:pt x="339090" y="543560"/>
                  </a:lnTo>
                  <a:lnTo>
                    <a:pt x="232410" y="607060"/>
                  </a:lnTo>
                  <a:lnTo>
                    <a:pt x="0" y="472440"/>
                  </a:lnTo>
                  <a:lnTo>
                    <a:pt x="0" y="44450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7300" y="3451224"/>
              <a:ext cx="124460" cy="93345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16040" y="3409949"/>
              <a:ext cx="24130" cy="11430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6414770" y="3403599"/>
              <a:ext cx="16510" cy="19050"/>
            </a:xfrm>
            <a:custGeom>
              <a:avLst/>
              <a:gdLst/>
              <a:ahLst/>
              <a:cxnLst/>
              <a:rect l="l" t="t" r="r" b="b"/>
              <a:pathLst>
                <a:path w="16510" h="19050">
                  <a:moveTo>
                    <a:pt x="13970" y="6350"/>
                  </a:moveTo>
                  <a:lnTo>
                    <a:pt x="11430" y="1270"/>
                  </a:lnTo>
                  <a:lnTo>
                    <a:pt x="6350" y="0"/>
                  </a:lnTo>
                  <a:lnTo>
                    <a:pt x="3810" y="127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2540" y="12700"/>
                  </a:lnTo>
                  <a:lnTo>
                    <a:pt x="5080" y="16510"/>
                  </a:lnTo>
                  <a:lnTo>
                    <a:pt x="8890" y="19050"/>
                  </a:lnTo>
                  <a:lnTo>
                    <a:pt x="12700" y="16510"/>
                  </a:lnTo>
                  <a:lnTo>
                    <a:pt x="16510" y="15240"/>
                  </a:lnTo>
                  <a:lnTo>
                    <a:pt x="16510" y="10160"/>
                  </a:lnTo>
                  <a:lnTo>
                    <a:pt x="13970" y="63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04279" y="3162299"/>
              <a:ext cx="147320" cy="248920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6303010" y="3161029"/>
              <a:ext cx="138430" cy="242570"/>
            </a:xfrm>
            <a:custGeom>
              <a:avLst/>
              <a:gdLst/>
              <a:ahLst/>
              <a:cxnLst/>
              <a:rect l="l" t="t" r="r" b="b"/>
              <a:pathLst>
                <a:path w="138429" h="242570">
                  <a:moveTo>
                    <a:pt x="5080" y="156210"/>
                  </a:moveTo>
                  <a:lnTo>
                    <a:pt x="5080" y="5080"/>
                  </a:lnTo>
                  <a:lnTo>
                    <a:pt x="0" y="0"/>
                  </a:lnTo>
                  <a:lnTo>
                    <a:pt x="30916" y="26650"/>
                  </a:lnTo>
                  <a:lnTo>
                    <a:pt x="64452" y="49371"/>
                  </a:lnTo>
                  <a:lnTo>
                    <a:pt x="100369" y="68044"/>
                  </a:lnTo>
                  <a:lnTo>
                    <a:pt x="138430" y="82550"/>
                  </a:lnTo>
                  <a:lnTo>
                    <a:pt x="138430" y="242570"/>
                  </a:lnTo>
                  <a:lnTo>
                    <a:pt x="138430" y="234950"/>
                  </a:lnTo>
                  <a:lnTo>
                    <a:pt x="102770" y="219967"/>
                  </a:lnTo>
                  <a:lnTo>
                    <a:pt x="68421" y="201771"/>
                  </a:lnTo>
                  <a:lnTo>
                    <a:pt x="35738" y="180478"/>
                  </a:lnTo>
                  <a:lnTo>
                    <a:pt x="5080" y="15621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3524250" y="3812540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6235697" y="3766820"/>
            <a:ext cx="4267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D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(</a:t>
            </a:r>
            <a:r>
              <a:rPr sz="950" b="1" spc="-6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D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N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S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996690" y="3395980"/>
            <a:ext cx="12738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D</a:t>
            </a:r>
            <a:r>
              <a:rPr sz="950" b="1" spc="114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N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R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E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400" dirty="0">
                <a:latin typeface="Arial"/>
                <a:cs typeface="Arial"/>
              </a:rPr>
              <a:t>Q</a:t>
            </a:r>
            <a:r>
              <a:rPr sz="950" b="1" spc="100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U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E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S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T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(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-145" dirty="0">
                <a:latin typeface="Arial"/>
                <a:cs typeface="Arial"/>
              </a:rPr>
              <a:t>I</a:t>
            </a:r>
            <a:r>
              <a:rPr sz="950" b="1" spc="-130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P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B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)</a:t>
            </a:r>
            <a:r>
              <a:rPr sz="950" b="1" spc="-155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?</a:t>
            </a:r>
            <a:endParaRPr sz="950" dirty="0">
              <a:latin typeface="Arial"/>
              <a:cs typeface="Arial"/>
            </a:endParaRPr>
          </a:p>
        </p:txBody>
      </p:sp>
      <p:grpSp>
        <p:nvGrpSpPr>
          <p:cNvPr id="189" name="object 189"/>
          <p:cNvGrpSpPr/>
          <p:nvPr/>
        </p:nvGrpSpPr>
        <p:grpSpPr>
          <a:xfrm>
            <a:off x="3216910" y="4206239"/>
            <a:ext cx="677545" cy="628650"/>
            <a:chOff x="3216910" y="4206239"/>
            <a:chExt cx="677545" cy="628650"/>
          </a:xfrm>
        </p:grpSpPr>
        <p:pic>
          <p:nvPicPr>
            <p:cNvPr id="190" name="object 1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59480" y="4725669"/>
              <a:ext cx="143073" cy="102870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3459480" y="4725669"/>
              <a:ext cx="107950" cy="97790"/>
            </a:xfrm>
            <a:custGeom>
              <a:avLst/>
              <a:gdLst/>
              <a:ahLst/>
              <a:cxnLst/>
              <a:rect l="l" t="t" r="r" b="b"/>
              <a:pathLst>
                <a:path w="107950" h="97789">
                  <a:moveTo>
                    <a:pt x="0" y="97790"/>
                  </a:moveTo>
                  <a:lnTo>
                    <a:pt x="0" y="71120"/>
                  </a:lnTo>
                  <a:lnTo>
                    <a:pt x="107950" y="0"/>
                  </a:lnTo>
                  <a:lnTo>
                    <a:pt x="107950" y="35560"/>
                  </a:lnTo>
                  <a:lnTo>
                    <a:pt x="0" y="977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33420" y="4591049"/>
              <a:ext cx="238760" cy="78740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3233420" y="4669789"/>
              <a:ext cx="257810" cy="11430"/>
            </a:xfrm>
            <a:custGeom>
              <a:avLst/>
              <a:gdLst/>
              <a:ahLst/>
              <a:cxnLst/>
              <a:rect l="l" t="t" r="r" b="b"/>
              <a:pathLst>
                <a:path w="257810" h="11429">
                  <a:moveTo>
                    <a:pt x="2387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57810" y="1143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252470" y="4681219"/>
              <a:ext cx="259079" cy="10160"/>
            </a:xfrm>
            <a:custGeom>
              <a:avLst/>
              <a:gdLst/>
              <a:ahLst/>
              <a:cxnLst/>
              <a:rect l="l" t="t" r="r" b="b"/>
              <a:pathLst>
                <a:path w="259079" h="10160">
                  <a:moveTo>
                    <a:pt x="23876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59080" y="1016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271520" y="4691379"/>
              <a:ext cx="260350" cy="11430"/>
            </a:xfrm>
            <a:custGeom>
              <a:avLst/>
              <a:gdLst/>
              <a:ahLst/>
              <a:cxnLst/>
              <a:rect l="l" t="t" r="r" b="b"/>
              <a:pathLst>
                <a:path w="260350" h="11429">
                  <a:moveTo>
                    <a:pt x="24003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60350" y="1143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291840" y="4702809"/>
              <a:ext cx="259079" cy="11430"/>
            </a:xfrm>
            <a:custGeom>
              <a:avLst/>
              <a:gdLst/>
              <a:ahLst/>
              <a:cxnLst/>
              <a:rect l="l" t="t" r="r" b="b"/>
              <a:pathLst>
                <a:path w="259079" h="11429">
                  <a:moveTo>
                    <a:pt x="24003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59080" y="1143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312160" y="4714239"/>
              <a:ext cx="257810" cy="11430"/>
            </a:xfrm>
            <a:custGeom>
              <a:avLst/>
              <a:gdLst/>
              <a:ahLst/>
              <a:cxnLst/>
              <a:rect l="l" t="t" r="r" b="b"/>
              <a:pathLst>
                <a:path w="257810" h="11429">
                  <a:moveTo>
                    <a:pt x="2387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57810" y="1143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1210" y="4725669"/>
              <a:ext cx="238760" cy="78740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3228340" y="4589779"/>
              <a:ext cx="339090" cy="207010"/>
            </a:xfrm>
            <a:custGeom>
              <a:avLst/>
              <a:gdLst/>
              <a:ahLst/>
              <a:cxnLst/>
              <a:rect l="l" t="t" r="r" b="b"/>
              <a:pathLst>
                <a:path w="339089" h="207010">
                  <a:moveTo>
                    <a:pt x="0" y="72390"/>
                  </a:moveTo>
                  <a:lnTo>
                    <a:pt x="102870" y="0"/>
                  </a:lnTo>
                  <a:lnTo>
                    <a:pt x="339090" y="135890"/>
                  </a:lnTo>
                  <a:lnTo>
                    <a:pt x="231140" y="20701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620770" y="4527549"/>
              <a:ext cx="273685" cy="187960"/>
            </a:xfrm>
            <a:custGeom>
              <a:avLst/>
              <a:gdLst/>
              <a:ahLst/>
              <a:cxnLst/>
              <a:rect l="l" t="t" r="r" b="b"/>
              <a:pathLst>
                <a:path w="273685" h="187960">
                  <a:moveTo>
                    <a:pt x="213360" y="0"/>
                  </a:moveTo>
                  <a:lnTo>
                    <a:pt x="0" y="176530"/>
                  </a:lnTo>
                  <a:lnTo>
                    <a:pt x="78740" y="187960"/>
                  </a:lnTo>
                  <a:lnTo>
                    <a:pt x="126662" y="186848"/>
                  </a:lnTo>
                  <a:lnTo>
                    <a:pt x="172561" y="176212"/>
                  </a:lnTo>
                  <a:lnTo>
                    <a:pt x="215364" y="156527"/>
                  </a:lnTo>
                  <a:lnTo>
                    <a:pt x="254000" y="128270"/>
                  </a:lnTo>
                  <a:lnTo>
                    <a:pt x="273526" y="70961"/>
                  </a:lnTo>
                  <a:lnTo>
                    <a:pt x="265608" y="41652"/>
                  </a:lnTo>
                  <a:lnTo>
                    <a:pt x="238720" y="11251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98850" y="4354829"/>
              <a:ext cx="228600" cy="67310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3479800" y="4422139"/>
              <a:ext cx="266700" cy="11430"/>
            </a:xfrm>
            <a:custGeom>
              <a:avLst/>
              <a:gdLst/>
              <a:ahLst/>
              <a:cxnLst/>
              <a:rect l="l" t="t" r="r" b="b"/>
              <a:pathLst>
                <a:path w="266700" h="11429">
                  <a:moveTo>
                    <a:pt x="24765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266700" y="1143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459480" y="4433569"/>
              <a:ext cx="306070" cy="11430"/>
            </a:xfrm>
            <a:custGeom>
              <a:avLst/>
              <a:gdLst/>
              <a:ahLst/>
              <a:cxnLst/>
              <a:rect l="l" t="t" r="r" b="b"/>
              <a:pathLst>
                <a:path w="306070" h="11429">
                  <a:moveTo>
                    <a:pt x="287020" y="0"/>
                  </a:moveTo>
                  <a:lnTo>
                    <a:pt x="20320" y="0"/>
                  </a:lnTo>
                  <a:lnTo>
                    <a:pt x="0" y="11430"/>
                  </a:lnTo>
                  <a:lnTo>
                    <a:pt x="306070" y="11430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440430" y="4444999"/>
              <a:ext cx="342900" cy="10160"/>
            </a:xfrm>
            <a:custGeom>
              <a:avLst/>
              <a:gdLst/>
              <a:ahLst/>
              <a:cxnLst/>
              <a:rect l="l" t="t" r="r" b="b"/>
              <a:pathLst>
                <a:path w="342900" h="10160">
                  <a:moveTo>
                    <a:pt x="325120" y="0"/>
                  </a:moveTo>
                  <a:lnTo>
                    <a:pt x="19050" y="0"/>
                  </a:lnTo>
                  <a:lnTo>
                    <a:pt x="0" y="10160"/>
                  </a:lnTo>
                  <a:lnTo>
                    <a:pt x="342900" y="10160"/>
                  </a:lnTo>
                  <a:lnTo>
                    <a:pt x="32512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421380" y="4455159"/>
              <a:ext cx="381000" cy="11430"/>
            </a:xfrm>
            <a:custGeom>
              <a:avLst/>
              <a:gdLst/>
              <a:ahLst/>
              <a:cxnLst/>
              <a:rect l="l" t="t" r="r" b="b"/>
              <a:pathLst>
                <a:path w="381000" h="11429">
                  <a:moveTo>
                    <a:pt x="36195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81000" y="1143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401060" y="4466589"/>
              <a:ext cx="420370" cy="11430"/>
            </a:xfrm>
            <a:custGeom>
              <a:avLst/>
              <a:gdLst/>
              <a:ahLst/>
              <a:cxnLst/>
              <a:rect l="l" t="t" r="r" b="b"/>
              <a:pathLst>
                <a:path w="420370" h="11429">
                  <a:moveTo>
                    <a:pt x="401320" y="0"/>
                  </a:moveTo>
                  <a:lnTo>
                    <a:pt x="20320" y="0"/>
                  </a:lnTo>
                  <a:lnTo>
                    <a:pt x="0" y="11430"/>
                  </a:lnTo>
                  <a:lnTo>
                    <a:pt x="42037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401060" y="4478019"/>
              <a:ext cx="439420" cy="11430"/>
            </a:xfrm>
            <a:custGeom>
              <a:avLst/>
              <a:gdLst/>
              <a:ahLst/>
              <a:cxnLst/>
              <a:rect l="l" t="t" r="r" b="b"/>
              <a:pathLst>
                <a:path w="439420" h="11429">
                  <a:moveTo>
                    <a:pt x="42037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439420" y="11430"/>
                  </a:lnTo>
                  <a:lnTo>
                    <a:pt x="420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411220" y="4489449"/>
              <a:ext cx="429259" cy="11430"/>
            </a:xfrm>
            <a:custGeom>
              <a:avLst/>
              <a:gdLst/>
              <a:ahLst/>
              <a:cxnLst/>
              <a:rect l="l" t="t" r="r" b="b"/>
              <a:pathLst>
                <a:path w="429260" h="11429">
                  <a:moveTo>
                    <a:pt x="42926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410210" y="11430"/>
                  </a:lnTo>
                  <a:lnTo>
                    <a:pt x="42926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20110" y="4500879"/>
              <a:ext cx="401320" cy="11430"/>
            </a:xfrm>
            <a:custGeom>
              <a:avLst/>
              <a:gdLst/>
              <a:ahLst/>
              <a:cxnLst/>
              <a:rect l="l" t="t" r="r" b="b"/>
              <a:pathLst>
                <a:path w="401320" h="11429">
                  <a:moveTo>
                    <a:pt x="40132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38227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30270" y="4512309"/>
              <a:ext cx="372110" cy="11430"/>
            </a:xfrm>
            <a:custGeom>
              <a:avLst/>
              <a:gdLst/>
              <a:ahLst/>
              <a:cxnLst/>
              <a:rect l="l" t="t" r="r" b="b"/>
              <a:pathLst>
                <a:path w="372110" h="11429">
                  <a:moveTo>
                    <a:pt x="37211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351790" y="11430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39160" y="4523739"/>
              <a:ext cx="342900" cy="11430"/>
            </a:xfrm>
            <a:custGeom>
              <a:avLst/>
              <a:gdLst/>
              <a:ahLst/>
              <a:cxnLst/>
              <a:rect l="l" t="t" r="r" b="b"/>
              <a:pathLst>
                <a:path w="342900" h="11429">
                  <a:moveTo>
                    <a:pt x="34290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323850" y="114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448050" y="4535169"/>
              <a:ext cx="314960" cy="10160"/>
            </a:xfrm>
            <a:custGeom>
              <a:avLst/>
              <a:gdLst/>
              <a:ahLst/>
              <a:cxnLst/>
              <a:rect l="l" t="t" r="r" b="b"/>
              <a:pathLst>
                <a:path w="314960" h="10160">
                  <a:moveTo>
                    <a:pt x="314960" y="0"/>
                  </a:moveTo>
                  <a:lnTo>
                    <a:pt x="0" y="0"/>
                  </a:lnTo>
                  <a:lnTo>
                    <a:pt x="10160" y="10160"/>
                  </a:lnTo>
                  <a:lnTo>
                    <a:pt x="295910" y="10160"/>
                  </a:lnTo>
                  <a:lnTo>
                    <a:pt x="31496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58210" y="4545329"/>
              <a:ext cx="285750" cy="11430"/>
            </a:xfrm>
            <a:custGeom>
              <a:avLst/>
              <a:gdLst/>
              <a:ahLst/>
              <a:cxnLst/>
              <a:rect l="l" t="t" r="r" b="b"/>
              <a:pathLst>
                <a:path w="285750" h="11429">
                  <a:moveTo>
                    <a:pt x="2857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65430" y="1143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77260" y="4556759"/>
              <a:ext cx="246379" cy="11430"/>
            </a:xfrm>
            <a:custGeom>
              <a:avLst/>
              <a:gdLst/>
              <a:ahLst/>
              <a:cxnLst/>
              <a:rect l="l" t="t" r="r" b="b"/>
              <a:pathLst>
                <a:path w="246379" h="11429">
                  <a:moveTo>
                    <a:pt x="2463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27330" y="11430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97580" y="4568189"/>
              <a:ext cx="207010" cy="11430"/>
            </a:xfrm>
            <a:custGeom>
              <a:avLst/>
              <a:gdLst/>
              <a:ahLst/>
              <a:cxnLst/>
              <a:rect l="l" t="t" r="r" b="b"/>
              <a:pathLst>
                <a:path w="207010" h="11429">
                  <a:moveTo>
                    <a:pt x="2070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87960" y="1143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516630" y="4579619"/>
              <a:ext cx="168910" cy="11430"/>
            </a:xfrm>
            <a:custGeom>
              <a:avLst/>
              <a:gdLst/>
              <a:ahLst/>
              <a:cxnLst/>
              <a:rect l="l" t="t" r="r" b="b"/>
              <a:pathLst>
                <a:path w="168910" h="11429">
                  <a:moveTo>
                    <a:pt x="1689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49860" y="1143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536950" y="4591049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39" h="11429">
                  <a:moveTo>
                    <a:pt x="129540" y="0"/>
                  </a:moveTo>
                  <a:lnTo>
                    <a:pt x="0" y="0"/>
                  </a:lnTo>
                  <a:lnTo>
                    <a:pt x="44450" y="11430"/>
                  </a:lnTo>
                  <a:lnTo>
                    <a:pt x="109220" y="1143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581400" y="4602479"/>
              <a:ext cx="64769" cy="11430"/>
            </a:xfrm>
            <a:custGeom>
              <a:avLst/>
              <a:gdLst/>
              <a:ahLst/>
              <a:cxnLst/>
              <a:rect l="l" t="t" r="r" b="b"/>
              <a:pathLst>
                <a:path w="64770" h="11429">
                  <a:moveTo>
                    <a:pt x="64770" y="0"/>
                  </a:moveTo>
                  <a:lnTo>
                    <a:pt x="0" y="0"/>
                  </a:lnTo>
                  <a:lnTo>
                    <a:pt x="45720" y="1143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392170" y="4349749"/>
              <a:ext cx="441959" cy="259079"/>
            </a:xfrm>
            <a:custGeom>
              <a:avLst/>
              <a:gdLst/>
              <a:ahLst/>
              <a:cxnLst/>
              <a:rect l="l" t="t" r="r" b="b"/>
              <a:pathLst>
                <a:path w="441960" h="259079">
                  <a:moveTo>
                    <a:pt x="228600" y="259080"/>
                  </a:moveTo>
                  <a:lnTo>
                    <a:pt x="441960" y="134620"/>
                  </a:lnTo>
                  <a:lnTo>
                    <a:pt x="212090" y="0"/>
                  </a:lnTo>
                  <a:lnTo>
                    <a:pt x="0" y="127000"/>
                  </a:lnTo>
                  <a:lnTo>
                    <a:pt x="40355" y="162316"/>
                  </a:lnTo>
                  <a:lnTo>
                    <a:pt x="83576" y="193426"/>
                  </a:lnTo>
                  <a:lnTo>
                    <a:pt x="129479" y="220085"/>
                  </a:lnTo>
                  <a:lnTo>
                    <a:pt x="177881" y="242051"/>
                  </a:lnTo>
                  <a:lnTo>
                    <a:pt x="228600" y="2590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37280" y="4331969"/>
              <a:ext cx="46990" cy="248920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3636010" y="4324349"/>
              <a:ext cx="45720" cy="247650"/>
            </a:xfrm>
            <a:custGeom>
              <a:avLst/>
              <a:gdLst/>
              <a:ahLst/>
              <a:cxnLst/>
              <a:rect l="l" t="t" r="r" b="b"/>
              <a:pathLst>
                <a:path w="45720" h="247650">
                  <a:moveTo>
                    <a:pt x="0" y="247650"/>
                  </a:moveTo>
                  <a:lnTo>
                    <a:pt x="0" y="25400"/>
                  </a:lnTo>
                  <a:lnTo>
                    <a:pt x="45720" y="0"/>
                  </a:lnTo>
                  <a:lnTo>
                    <a:pt x="43180" y="209550"/>
                  </a:lnTo>
                  <a:lnTo>
                    <a:pt x="0" y="24765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83000" y="4320539"/>
              <a:ext cx="91440" cy="193040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3679190" y="4312919"/>
              <a:ext cx="85090" cy="199390"/>
            </a:xfrm>
            <a:custGeom>
              <a:avLst/>
              <a:gdLst/>
              <a:ahLst/>
              <a:cxnLst/>
              <a:rect l="l" t="t" r="r" b="b"/>
              <a:pathLst>
                <a:path w="85089" h="199389">
                  <a:moveTo>
                    <a:pt x="1270" y="31750"/>
                  </a:moveTo>
                  <a:lnTo>
                    <a:pt x="85090" y="0"/>
                  </a:lnTo>
                  <a:lnTo>
                    <a:pt x="85090" y="130810"/>
                  </a:lnTo>
                  <a:lnTo>
                    <a:pt x="0" y="199390"/>
                  </a:lnTo>
                  <a:lnTo>
                    <a:pt x="1270" y="3175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581400" y="4230369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29">
                  <a:moveTo>
                    <a:pt x="34290" y="0"/>
                  </a:moveTo>
                  <a:lnTo>
                    <a:pt x="0" y="11430"/>
                  </a:lnTo>
                  <a:lnTo>
                    <a:pt x="53340" y="1143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48380" y="4241799"/>
              <a:ext cx="106680" cy="11430"/>
            </a:xfrm>
            <a:custGeom>
              <a:avLst/>
              <a:gdLst/>
              <a:ahLst/>
              <a:cxnLst/>
              <a:rect l="l" t="t" r="r" b="b"/>
              <a:pathLst>
                <a:path w="106679" h="11429">
                  <a:moveTo>
                    <a:pt x="86360" y="0"/>
                  </a:moveTo>
                  <a:lnTo>
                    <a:pt x="33020" y="0"/>
                  </a:lnTo>
                  <a:lnTo>
                    <a:pt x="0" y="11430"/>
                  </a:lnTo>
                  <a:lnTo>
                    <a:pt x="10668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548380" y="4253229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29">
                  <a:moveTo>
                    <a:pt x="106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573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567430" y="4264659"/>
              <a:ext cx="127000" cy="11430"/>
            </a:xfrm>
            <a:custGeom>
              <a:avLst/>
              <a:gdLst/>
              <a:ahLst/>
              <a:cxnLst/>
              <a:rect l="l" t="t" r="r" b="b"/>
              <a:pathLst>
                <a:path w="127000" h="11429">
                  <a:moveTo>
                    <a:pt x="106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700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586480" y="4276089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60">
                  <a:moveTo>
                    <a:pt x="10795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7000" y="101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605530" y="4286249"/>
              <a:ext cx="128270" cy="12700"/>
            </a:xfrm>
            <a:custGeom>
              <a:avLst/>
              <a:gdLst/>
              <a:ahLst/>
              <a:cxnLst/>
              <a:rect l="l" t="t" r="r" b="b"/>
              <a:pathLst>
                <a:path w="128270" h="12700">
                  <a:moveTo>
                    <a:pt x="107950" y="0"/>
                  </a:moveTo>
                  <a:lnTo>
                    <a:pt x="0" y="0"/>
                  </a:lnTo>
                  <a:lnTo>
                    <a:pt x="19050" y="12700"/>
                  </a:lnTo>
                  <a:lnTo>
                    <a:pt x="128270" y="1270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624580" y="4298949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60">
                  <a:moveTo>
                    <a:pt x="109220" y="0"/>
                  </a:moveTo>
                  <a:lnTo>
                    <a:pt x="0" y="0"/>
                  </a:lnTo>
                  <a:lnTo>
                    <a:pt x="20320" y="10160"/>
                  </a:lnTo>
                  <a:lnTo>
                    <a:pt x="128270" y="1016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644900" y="4309109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079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8270" y="114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663950" y="4320539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1092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7874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683000" y="4331969"/>
              <a:ext cx="59690" cy="11430"/>
            </a:xfrm>
            <a:custGeom>
              <a:avLst/>
              <a:gdLst/>
              <a:ahLst/>
              <a:cxnLst/>
              <a:rect l="l" t="t" r="r" b="b"/>
              <a:pathLst>
                <a:path w="59689" h="11429">
                  <a:moveTo>
                    <a:pt x="5969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9210" y="1143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683000" y="4343399"/>
              <a:ext cx="29209" cy="11430"/>
            </a:xfrm>
            <a:custGeom>
              <a:avLst/>
              <a:gdLst/>
              <a:ahLst/>
              <a:cxnLst/>
              <a:rect l="l" t="t" r="r" b="b"/>
              <a:pathLst>
                <a:path w="29210" h="11429">
                  <a:moveTo>
                    <a:pt x="2921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45840" y="4225289"/>
              <a:ext cx="218440" cy="119380"/>
            </a:xfrm>
            <a:custGeom>
              <a:avLst/>
              <a:gdLst/>
              <a:ahLst/>
              <a:cxnLst/>
              <a:rect l="l" t="t" r="r" b="b"/>
              <a:pathLst>
                <a:path w="218439" h="119379">
                  <a:moveTo>
                    <a:pt x="134620" y="119380"/>
                  </a:moveTo>
                  <a:lnTo>
                    <a:pt x="135890" y="99060"/>
                  </a:lnTo>
                  <a:lnTo>
                    <a:pt x="0" y="20320"/>
                  </a:lnTo>
                  <a:lnTo>
                    <a:pt x="68580" y="0"/>
                  </a:lnTo>
                  <a:lnTo>
                    <a:pt x="218440" y="87630"/>
                  </a:lnTo>
                  <a:lnTo>
                    <a:pt x="134620" y="1193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627120" y="4489449"/>
              <a:ext cx="214630" cy="214630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3620770" y="4484369"/>
              <a:ext cx="213360" cy="219710"/>
            </a:xfrm>
            <a:custGeom>
              <a:avLst/>
              <a:gdLst/>
              <a:ahLst/>
              <a:cxnLst/>
              <a:rect l="l" t="t" r="r" b="b"/>
              <a:pathLst>
                <a:path w="213360" h="219710">
                  <a:moveTo>
                    <a:pt x="0" y="124460"/>
                  </a:moveTo>
                  <a:lnTo>
                    <a:pt x="213360" y="0"/>
                  </a:lnTo>
                  <a:lnTo>
                    <a:pt x="213360" y="95250"/>
                  </a:lnTo>
                  <a:lnTo>
                    <a:pt x="0" y="219710"/>
                  </a:lnTo>
                  <a:lnTo>
                    <a:pt x="0" y="1244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474720" y="4218939"/>
              <a:ext cx="43180" cy="11430"/>
            </a:xfrm>
            <a:custGeom>
              <a:avLst/>
              <a:gdLst/>
              <a:ahLst/>
              <a:cxnLst/>
              <a:rect l="l" t="t" r="r" b="b"/>
              <a:pathLst>
                <a:path w="43179" h="11429">
                  <a:moveTo>
                    <a:pt x="27940" y="0"/>
                  </a:moveTo>
                  <a:lnTo>
                    <a:pt x="0" y="11430"/>
                  </a:lnTo>
                  <a:lnTo>
                    <a:pt x="43180" y="1143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446780" y="4230369"/>
              <a:ext cx="85090" cy="11430"/>
            </a:xfrm>
            <a:custGeom>
              <a:avLst/>
              <a:gdLst/>
              <a:ahLst/>
              <a:cxnLst/>
              <a:rect l="l" t="t" r="r" b="b"/>
              <a:pathLst>
                <a:path w="85089" h="11429">
                  <a:moveTo>
                    <a:pt x="71120" y="0"/>
                  </a:moveTo>
                  <a:lnTo>
                    <a:pt x="27940" y="0"/>
                  </a:lnTo>
                  <a:lnTo>
                    <a:pt x="0" y="11430"/>
                  </a:lnTo>
                  <a:lnTo>
                    <a:pt x="85090" y="1143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446780" y="4241799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29">
                  <a:moveTo>
                    <a:pt x="8509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01600" y="11430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458210" y="4253229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9017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09220" y="114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469640" y="4264659"/>
              <a:ext cx="116839" cy="11430"/>
            </a:xfrm>
            <a:custGeom>
              <a:avLst/>
              <a:gdLst/>
              <a:ahLst/>
              <a:cxnLst/>
              <a:rect l="l" t="t" r="r" b="b"/>
              <a:pathLst>
                <a:path w="116839" h="11429">
                  <a:moveTo>
                    <a:pt x="9779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11684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479800" y="4276089"/>
              <a:ext cx="125730" cy="10160"/>
            </a:xfrm>
            <a:custGeom>
              <a:avLst/>
              <a:gdLst/>
              <a:ahLst/>
              <a:cxnLst/>
              <a:rect l="l" t="t" r="r" b="b"/>
              <a:pathLst>
                <a:path w="125729" h="10160">
                  <a:moveTo>
                    <a:pt x="106680" y="0"/>
                  </a:moveTo>
                  <a:lnTo>
                    <a:pt x="0" y="0"/>
                  </a:lnTo>
                  <a:lnTo>
                    <a:pt x="11430" y="10160"/>
                  </a:lnTo>
                  <a:lnTo>
                    <a:pt x="125730" y="1016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491230" y="4286249"/>
              <a:ext cx="133350" cy="12700"/>
            </a:xfrm>
            <a:custGeom>
              <a:avLst/>
              <a:gdLst/>
              <a:ahLst/>
              <a:cxnLst/>
              <a:rect l="l" t="t" r="r" b="b"/>
              <a:pathLst>
                <a:path w="133350" h="12700">
                  <a:moveTo>
                    <a:pt x="114300" y="0"/>
                  </a:moveTo>
                  <a:lnTo>
                    <a:pt x="0" y="0"/>
                  </a:lnTo>
                  <a:lnTo>
                    <a:pt x="11430" y="12700"/>
                  </a:lnTo>
                  <a:lnTo>
                    <a:pt x="133350" y="127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502660" y="4298949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60">
                  <a:moveTo>
                    <a:pt x="121920" y="0"/>
                  </a:moveTo>
                  <a:lnTo>
                    <a:pt x="0" y="0"/>
                  </a:lnTo>
                  <a:lnTo>
                    <a:pt x="22860" y="10160"/>
                  </a:lnTo>
                  <a:lnTo>
                    <a:pt x="142240" y="101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525520" y="4309109"/>
              <a:ext cx="138430" cy="11430"/>
            </a:xfrm>
            <a:custGeom>
              <a:avLst/>
              <a:gdLst/>
              <a:ahLst/>
              <a:cxnLst/>
              <a:rect l="l" t="t" r="r" b="b"/>
              <a:pathLst>
                <a:path w="138429" h="11429">
                  <a:moveTo>
                    <a:pt x="11938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38430" y="1143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548380" y="4320539"/>
              <a:ext cx="134620" cy="11430"/>
            </a:xfrm>
            <a:custGeom>
              <a:avLst/>
              <a:gdLst/>
              <a:ahLst/>
              <a:cxnLst/>
              <a:rect l="l" t="t" r="r" b="b"/>
              <a:pathLst>
                <a:path w="134620" h="11429">
                  <a:moveTo>
                    <a:pt x="115570" y="0"/>
                  </a:moveTo>
                  <a:lnTo>
                    <a:pt x="0" y="0"/>
                  </a:lnTo>
                  <a:lnTo>
                    <a:pt x="21590" y="11430"/>
                  </a:lnTo>
                  <a:lnTo>
                    <a:pt x="134620" y="1143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69970" y="4331969"/>
              <a:ext cx="113030" cy="11430"/>
            </a:xfrm>
            <a:custGeom>
              <a:avLst/>
              <a:gdLst/>
              <a:ahLst/>
              <a:cxnLst/>
              <a:rect l="l" t="t" r="r" b="b"/>
              <a:pathLst>
                <a:path w="113029" h="11429">
                  <a:moveTo>
                    <a:pt x="113030" y="0"/>
                  </a:moveTo>
                  <a:lnTo>
                    <a:pt x="0" y="0"/>
                  </a:lnTo>
                  <a:lnTo>
                    <a:pt x="34290" y="11430"/>
                  </a:lnTo>
                  <a:lnTo>
                    <a:pt x="90170" y="1143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604260" y="4343399"/>
              <a:ext cx="55880" cy="11430"/>
            </a:xfrm>
            <a:custGeom>
              <a:avLst/>
              <a:gdLst/>
              <a:ahLst/>
              <a:cxnLst/>
              <a:rect l="l" t="t" r="r" b="b"/>
              <a:pathLst>
                <a:path w="55879" h="11429">
                  <a:moveTo>
                    <a:pt x="55880" y="0"/>
                  </a:moveTo>
                  <a:lnTo>
                    <a:pt x="0" y="0"/>
                  </a:lnTo>
                  <a:lnTo>
                    <a:pt x="33020" y="1143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444240" y="4217669"/>
              <a:ext cx="237490" cy="132080"/>
            </a:xfrm>
            <a:custGeom>
              <a:avLst/>
              <a:gdLst/>
              <a:ahLst/>
              <a:cxnLst/>
              <a:rect l="l" t="t" r="r" b="b"/>
              <a:pathLst>
                <a:path w="237489" h="132079">
                  <a:moveTo>
                    <a:pt x="0" y="21590"/>
                  </a:moveTo>
                  <a:lnTo>
                    <a:pt x="54610" y="0"/>
                  </a:lnTo>
                  <a:lnTo>
                    <a:pt x="101600" y="27940"/>
                  </a:lnTo>
                  <a:lnTo>
                    <a:pt x="237490" y="106680"/>
                  </a:lnTo>
                  <a:lnTo>
                    <a:pt x="191770" y="132080"/>
                  </a:lnTo>
                  <a:lnTo>
                    <a:pt x="139660" y="112315"/>
                  </a:lnTo>
                  <a:lnTo>
                    <a:pt x="90170" y="87312"/>
                  </a:lnTo>
                  <a:lnTo>
                    <a:pt x="43537" y="57070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33420" y="4669789"/>
              <a:ext cx="236220" cy="158750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3228340" y="4662169"/>
              <a:ext cx="231140" cy="161290"/>
            </a:xfrm>
            <a:custGeom>
              <a:avLst/>
              <a:gdLst/>
              <a:ahLst/>
              <a:cxnLst/>
              <a:rect l="l" t="t" r="r" b="b"/>
              <a:pathLst>
                <a:path w="231139" h="161289">
                  <a:moveTo>
                    <a:pt x="0" y="0"/>
                  </a:moveTo>
                  <a:lnTo>
                    <a:pt x="231140" y="134620"/>
                  </a:lnTo>
                  <a:lnTo>
                    <a:pt x="231140" y="16129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253740" y="4602479"/>
              <a:ext cx="283210" cy="176530"/>
            </a:xfrm>
            <a:custGeom>
              <a:avLst/>
              <a:gdLst/>
              <a:ahLst/>
              <a:cxnLst/>
              <a:rect l="l" t="t" r="r" b="b"/>
              <a:pathLst>
                <a:path w="283210" h="176529">
                  <a:moveTo>
                    <a:pt x="203200" y="157480"/>
                  </a:moveTo>
                  <a:lnTo>
                    <a:pt x="187960" y="166370"/>
                  </a:lnTo>
                  <a:lnTo>
                    <a:pt x="205740" y="176530"/>
                  </a:lnTo>
                  <a:lnTo>
                    <a:pt x="219710" y="166370"/>
                  </a:lnTo>
                  <a:lnTo>
                    <a:pt x="203200" y="157480"/>
                  </a:lnTo>
                  <a:close/>
                </a:path>
                <a:path w="283210" h="176529">
                  <a:moveTo>
                    <a:pt x="223520" y="143510"/>
                  </a:moveTo>
                  <a:lnTo>
                    <a:pt x="209550" y="152400"/>
                  </a:lnTo>
                  <a:lnTo>
                    <a:pt x="227330" y="161290"/>
                  </a:lnTo>
                  <a:lnTo>
                    <a:pt x="241300" y="152400"/>
                  </a:lnTo>
                  <a:lnTo>
                    <a:pt x="223520" y="143510"/>
                  </a:lnTo>
                  <a:close/>
                </a:path>
                <a:path w="283210" h="176529">
                  <a:moveTo>
                    <a:pt x="171450" y="138430"/>
                  </a:moveTo>
                  <a:lnTo>
                    <a:pt x="157480" y="147320"/>
                  </a:lnTo>
                  <a:lnTo>
                    <a:pt x="173990" y="157480"/>
                  </a:lnTo>
                  <a:lnTo>
                    <a:pt x="187960" y="147320"/>
                  </a:lnTo>
                  <a:lnTo>
                    <a:pt x="171450" y="138430"/>
                  </a:lnTo>
                  <a:close/>
                </a:path>
                <a:path w="283210" h="176529">
                  <a:moveTo>
                    <a:pt x="245110" y="129540"/>
                  </a:moveTo>
                  <a:lnTo>
                    <a:pt x="231140" y="138430"/>
                  </a:lnTo>
                  <a:lnTo>
                    <a:pt x="247650" y="147320"/>
                  </a:lnTo>
                  <a:lnTo>
                    <a:pt x="261620" y="138430"/>
                  </a:lnTo>
                  <a:lnTo>
                    <a:pt x="245110" y="129540"/>
                  </a:lnTo>
                  <a:close/>
                </a:path>
                <a:path w="283210" h="176529">
                  <a:moveTo>
                    <a:pt x="191770" y="124460"/>
                  </a:moveTo>
                  <a:lnTo>
                    <a:pt x="177800" y="133350"/>
                  </a:lnTo>
                  <a:lnTo>
                    <a:pt x="195580" y="143510"/>
                  </a:lnTo>
                  <a:lnTo>
                    <a:pt x="209550" y="133350"/>
                  </a:lnTo>
                  <a:lnTo>
                    <a:pt x="191770" y="124460"/>
                  </a:lnTo>
                  <a:close/>
                </a:path>
                <a:path w="283210" h="176529">
                  <a:moveTo>
                    <a:pt x="76200" y="81280"/>
                  </a:moveTo>
                  <a:lnTo>
                    <a:pt x="62230" y="90170"/>
                  </a:lnTo>
                  <a:lnTo>
                    <a:pt x="142240" y="138430"/>
                  </a:lnTo>
                  <a:lnTo>
                    <a:pt x="157480" y="129540"/>
                  </a:lnTo>
                  <a:lnTo>
                    <a:pt x="76200" y="81280"/>
                  </a:lnTo>
                  <a:close/>
                </a:path>
                <a:path w="283210" h="176529">
                  <a:moveTo>
                    <a:pt x="265430" y="115570"/>
                  </a:moveTo>
                  <a:lnTo>
                    <a:pt x="251460" y="124460"/>
                  </a:lnTo>
                  <a:lnTo>
                    <a:pt x="269240" y="133350"/>
                  </a:lnTo>
                  <a:lnTo>
                    <a:pt x="283210" y="124460"/>
                  </a:lnTo>
                  <a:lnTo>
                    <a:pt x="265430" y="115570"/>
                  </a:lnTo>
                  <a:close/>
                </a:path>
                <a:path w="283210" h="176529">
                  <a:moveTo>
                    <a:pt x="213360" y="110490"/>
                  </a:moveTo>
                  <a:lnTo>
                    <a:pt x="199390" y="119380"/>
                  </a:lnTo>
                  <a:lnTo>
                    <a:pt x="215900" y="129540"/>
                  </a:lnTo>
                  <a:lnTo>
                    <a:pt x="229870" y="119380"/>
                  </a:lnTo>
                  <a:lnTo>
                    <a:pt x="213360" y="110490"/>
                  </a:lnTo>
                  <a:close/>
                </a:path>
                <a:path w="283210" h="176529">
                  <a:moveTo>
                    <a:pt x="160020" y="105410"/>
                  </a:moveTo>
                  <a:lnTo>
                    <a:pt x="146050" y="114300"/>
                  </a:lnTo>
                  <a:lnTo>
                    <a:pt x="163830" y="124460"/>
                  </a:lnTo>
                  <a:lnTo>
                    <a:pt x="177800" y="115570"/>
                  </a:lnTo>
                  <a:lnTo>
                    <a:pt x="160020" y="105410"/>
                  </a:lnTo>
                  <a:close/>
                </a:path>
                <a:path w="283210" h="176529">
                  <a:moveTo>
                    <a:pt x="233680" y="95250"/>
                  </a:moveTo>
                  <a:lnTo>
                    <a:pt x="219710" y="105410"/>
                  </a:lnTo>
                  <a:lnTo>
                    <a:pt x="237490" y="115570"/>
                  </a:lnTo>
                  <a:lnTo>
                    <a:pt x="251460" y="105410"/>
                  </a:lnTo>
                  <a:lnTo>
                    <a:pt x="233680" y="95250"/>
                  </a:lnTo>
                  <a:close/>
                </a:path>
                <a:path w="283210" h="176529">
                  <a:moveTo>
                    <a:pt x="181610" y="91440"/>
                  </a:moveTo>
                  <a:lnTo>
                    <a:pt x="167640" y="100330"/>
                  </a:lnTo>
                  <a:lnTo>
                    <a:pt x="184150" y="110490"/>
                  </a:lnTo>
                  <a:lnTo>
                    <a:pt x="199390" y="100330"/>
                  </a:lnTo>
                  <a:lnTo>
                    <a:pt x="181610" y="91440"/>
                  </a:lnTo>
                  <a:close/>
                </a:path>
                <a:path w="283210" h="176529">
                  <a:moveTo>
                    <a:pt x="129540" y="86360"/>
                  </a:moveTo>
                  <a:lnTo>
                    <a:pt x="114300" y="95250"/>
                  </a:lnTo>
                  <a:lnTo>
                    <a:pt x="132080" y="105410"/>
                  </a:lnTo>
                  <a:lnTo>
                    <a:pt x="146050" y="95250"/>
                  </a:lnTo>
                  <a:lnTo>
                    <a:pt x="129540" y="86360"/>
                  </a:lnTo>
                  <a:close/>
                </a:path>
                <a:path w="283210" h="176529">
                  <a:moveTo>
                    <a:pt x="203200" y="76200"/>
                  </a:moveTo>
                  <a:lnTo>
                    <a:pt x="187960" y="86360"/>
                  </a:lnTo>
                  <a:lnTo>
                    <a:pt x="205740" y="95250"/>
                  </a:lnTo>
                  <a:lnTo>
                    <a:pt x="219710" y="86360"/>
                  </a:lnTo>
                  <a:lnTo>
                    <a:pt x="203200" y="76200"/>
                  </a:lnTo>
                  <a:close/>
                </a:path>
                <a:path w="283210" h="176529">
                  <a:moveTo>
                    <a:pt x="151130" y="72390"/>
                  </a:moveTo>
                  <a:lnTo>
                    <a:pt x="135890" y="81280"/>
                  </a:lnTo>
                  <a:lnTo>
                    <a:pt x="153670" y="91440"/>
                  </a:lnTo>
                  <a:lnTo>
                    <a:pt x="167640" y="81280"/>
                  </a:lnTo>
                  <a:lnTo>
                    <a:pt x="151130" y="72390"/>
                  </a:lnTo>
                  <a:close/>
                </a:path>
                <a:path w="283210" h="176529">
                  <a:moveTo>
                    <a:pt x="97790" y="67310"/>
                  </a:moveTo>
                  <a:lnTo>
                    <a:pt x="83820" y="76200"/>
                  </a:lnTo>
                  <a:lnTo>
                    <a:pt x="100330" y="86360"/>
                  </a:lnTo>
                  <a:lnTo>
                    <a:pt x="114300" y="76200"/>
                  </a:lnTo>
                  <a:lnTo>
                    <a:pt x="97790" y="67310"/>
                  </a:lnTo>
                  <a:close/>
                </a:path>
                <a:path w="283210" h="176529">
                  <a:moveTo>
                    <a:pt x="45720" y="62230"/>
                  </a:moveTo>
                  <a:lnTo>
                    <a:pt x="31750" y="71120"/>
                  </a:lnTo>
                  <a:lnTo>
                    <a:pt x="48260" y="81280"/>
                  </a:lnTo>
                  <a:lnTo>
                    <a:pt x="62230" y="72390"/>
                  </a:lnTo>
                  <a:lnTo>
                    <a:pt x="45720" y="62230"/>
                  </a:lnTo>
                  <a:close/>
                </a:path>
                <a:path w="283210" h="176529">
                  <a:moveTo>
                    <a:pt x="171450" y="57150"/>
                  </a:moveTo>
                  <a:lnTo>
                    <a:pt x="157480" y="67310"/>
                  </a:lnTo>
                  <a:lnTo>
                    <a:pt x="173990" y="76200"/>
                  </a:lnTo>
                  <a:lnTo>
                    <a:pt x="187960" y="67310"/>
                  </a:lnTo>
                  <a:lnTo>
                    <a:pt x="171450" y="57150"/>
                  </a:lnTo>
                  <a:close/>
                </a:path>
                <a:path w="283210" h="176529">
                  <a:moveTo>
                    <a:pt x="119380" y="53340"/>
                  </a:moveTo>
                  <a:lnTo>
                    <a:pt x="105410" y="62230"/>
                  </a:lnTo>
                  <a:lnTo>
                    <a:pt x="121920" y="72390"/>
                  </a:lnTo>
                  <a:lnTo>
                    <a:pt x="135890" y="62230"/>
                  </a:lnTo>
                  <a:lnTo>
                    <a:pt x="119380" y="53340"/>
                  </a:lnTo>
                  <a:close/>
                </a:path>
                <a:path w="283210" h="176529">
                  <a:moveTo>
                    <a:pt x="66040" y="48260"/>
                  </a:moveTo>
                  <a:lnTo>
                    <a:pt x="52070" y="57150"/>
                  </a:lnTo>
                  <a:lnTo>
                    <a:pt x="68580" y="67310"/>
                  </a:lnTo>
                  <a:lnTo>
                    <a:pt x="82550" y="57150"/>
                  </a:lnTo>
                  <a:lnTo>
                    <a:pt x="66040" y="48260"/>
                  </a:lnTo>
                  <a:close/>
                </a:path>
                <a:path w="283210" h="176529">
                  <a:moveTo>
                    <a:pt x="13970" y="43180"/>
                  </a:moveTo>
                  <a:lnTo>
                    <a:pt x="0" y="52070"/>
                  </a:lnTo>
                  <a:lnTo>
                    <a:pt x="16510" y="62230"/>
                  </a:lnTo>
                  <a:lnTo>
                    <a:pt x="30480" y="53340"/>
                  </a:lnTo>
                  <a:lnTo>
                    <a:pt x="13970" y="43180"/>
                  </a:lnTo>
                  <a:close/>
                </a:path>
                <a:path w="283210" h="176529">
                  <a:moveTo>
                    <a:pt x="139700" y="38100"/>
                  </a:moveTo>
                  <a:lnTo>
                    <a:pt x="125730" y="48260"/>
                  </a:lnTo>
                  <a:lnTo>
                    <a:pt x="142240" y="57150"/>
                  </a:lnTo>
                  <a:lnTo>
                    <a:pt x="157480" y="48260"/>
                  </a:lnTo>
                  <a:lnTo>
                    <a:pt x="139700" y="38100"/>
                  </a:lnTo>
                  <a:close/>
                </a:path>
                <a:path w="283210" h="176529">
                  <a:moveTo>
                    <a:pt x="87630" y="34290"/>
                  </a:moveTo>
                  <a:lnTo>
                    <a:pt x="73660" y="43180"/>
                  </a:lnTo>
                  <a:lnTo>
                    <a:pt x="90170" y="53340"/>
                  </a:lnTo>
                  <a:lnTo>
                    <a:pt x="104140" y="43180"/>
                  </a:lnTo>
                  <a:lnTo>
                    <a:pt x="87630" y="34290"/>
                  </a:lnTo>
                  <a:close/>
                </a:path>
                <a:path w="283210" h="176529">
                  <a:moveTo>
                    <a:pt x="34290" y="29210"/>
                  </a:moveTo>
                  <a:lnTo>
                    <a:pt x="20320" y="38100"/>
                  </a:lnTo>
                  <a:lnTo>
                    <a:pt x="36830" y="48260"/>
                  </a:lnTo>
                  <a:lnTo>
                    <a:pt x="50800" y="39370"/>
                  </a:lnTo>
                  <a:lnTo>
                    <a:pt x="34290" y="29210"/>
                  </a:lnTo>
                  <a:close/>
                </a:path>
                <a:path w="283210" h="176529">
                  <a:moveTo>
                    <a:pt x="107950" y="19050"/>
                  </a:moveTo>
                  <a:lnTo>
                    <a:pt x="93980" y="29210"/>
                  </a:lnTo>
                  <a:lnTo>
                    <a:pt x="111760" y="39370"/>
                  </a:lnTo>
                  <a:lnTo>
                    <a:pt x="125730" y="29210"/>
                  </a:lnTo>
                  <a:lnTo>
                    <a:pt x="107950" y="19050"/>
                  </a:lnTo>
                  <a:close/>
                </a:path>
                <a:path w="283210" h="176529">
                  <a:moveTo>
                    <a:pt x="55880" y="13970"/>
                  </a:moveTo>
                  <a:lnTo>
                    <a:pt x="41910" y="24130"/>
                  </a:lnTo>
                  <a:lnTo>
                    <a:pt x="58420" y="34290"/>
                  </a:lnTo>
                  <a:lnTo>
                    <a:pt x="72390" y="25400"/>
                  </a:lnTo>
                  <a:lnTo>
                    <a:pt x="55880" y="13970"/>
                  </a:lnTo>
                  <a:close/>
                </a:path>
                <a:path w="283210" h="176529">
                  <a:moveTo>
                    <a:pt x="76200" y="0"/>
                  </a:moveTo>
                  <a:lnTo>
                    <a:pt x="62230" y="10160"/>
                  </a:lnTo>
                  <a:lnTo>
                    <a:pt x="80010" y="20320"/>
                  </a:lnTo>
                  <a:lnTo>
                    <a:pt x="93980" y="1143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253740" y="4612639"/>
              <a:ext cx="283210" cy="170180"/>
            </a:xfrm>
            <a:custGeom>
              <a:avLst/>
              <a:gdLst/>
              <a:ahLst/>
              <a:cxnLst/>
              <a:rect l="l" t="t" r="r" b="b"/>
              <a:pathLst>
                <a:path w="283210" h="170179">
                  <a:moveTo>
                    <a:pt x="62230" y="0"/>
                  </a:moveTo>
                  <a:lnTo>
                    <a:pt x="62230" y="3810"/>
                  </a:lnTo>
                  <a:lnTo>
                    <a:pt x="80010" y="13970"/>
                  </a:lnTo>
                  <a:lnTo>
                    <a:pt x="80010" y="10160"/>
                  </a:lnTo>
                  <a:lnTo>
                    <a:pt x="62230" y="0"/>
                  </a:lnTo>
                  <a:close/>
                </a:path>
                <a:path w="283210" h="170179">
                  <a:moveTo>
                    <a:pt x="93980" y="1270"/>
                  </a:moveTo>
                  <a:lnTo>
                    <a:pt x="80010" y="10160"/>
                  </a:lnTo>
                  <a:lnTo>
                    <a:pt x="80010" y="13970"/>
                  </a:lnTo>
                  <a:lnTo>
                    <a:pt x="93980" y="3810"/>
                  </a:lnTo>
                  <a:lnTo>
                    <a:pt x="93980" y="1270"/>
                  </a:lnTo>
                  <a:close/>
                </a:path>
                <a:path w="283210" h="170179">
                  <a:moveTo>
                    <a:pt x="187960" y="156210"/>
                  </a:moveTo>
                  <a:lnTo>
                    <a:pt x="187960" y="160020"/>
                  </a:lnTo>
                  <a:lnTo>
                    <a:pt x="205740" y="170180"/>
                  </a:lnTo>
                  <a:lnTo>
                    <a:pt x="205740" y="166370"/>
                  </a:lnTo>
                  <a:lnTo>
                    <a:pt x="187960" y="156210"/>
                  </a:lnTo>
                  <a:close/>
                </a:path>
                <a:path w="283210" h="170179">
                  <a:moveTo>
                    <a:pt x="219710" y="156210"/>
                  </a:moveTo>
                  <a:lnTo>
                    <a:pt x="205740" y="166370"/>
                  </a:lnTo>
                  <a:lnTo>
                    <a:pt x="205740" y="170180"/>
                  </a:lnTo>
                  <a:lnTo>
                    <a:pt x="219710" y="161290"/>
                  </a:lnTo>
                  <a:lnTo>
                    <a:pt x="219710" y="156210"/>
                  </a:lnTo>
                  <a:close/>
                </a:path>
                <a:path w="283210" h="170179">
                  <a:moveTo>
                    <a:pt x="209550" y="142240"/>
                  </a:moveTo>
                  <a:lnTo>
                    <a:pt x="209550" y="146050"/>
                  </a:lnTo>
                  <a:lnTo>
                    <a:pt x="227330" y="156210"/>
                  </a:lnTo>
                  <a:lnTo>
                    <a:pt x="227330" y="151130"/>
                  </a:lnTo>
                  <a:lnTo>
                    <a:pt x="209550" y="142240"/>
                  </a:lnTo>
                  <a:close/>
                </a:path>
                <a:path w="283210" h="170179">
                  <a:moveTo>
                    <a:pt x="241300" y="142240"/>
                  </a:moveTo>
                  <a:lnTo>
                    <a:pt x="227330" y="151130"/>
                  </a:lnTo>
                  <a:lnTo>
                    <a:pt x="227330" y="156210"/>
                  </a:lnTo>
                  <a:lnTo>
                    <a:pt x="241300" y="147320"/>
                  </a:lnTo>
                  <a:lnTo>
                    <a:pt x="241300" y="142240"/>
                  </a:lnTo>
                  <a:close/>
                </a:path>
                <a:path w="283210" h="170179">
                  <a:moveTo>
                    <a:pt x="157480" y="137160"/>
                  </a:moveTo>
                  <a:lnTo>
                    <a:pt x="157480" y="140970"/>
                  </a:lnTo>
                  <a:lnTo>
                    <a:pt x="173990" y="151130"/>
                  </a:lnTo>
                  <a:lnTo>
                    <a:pt x="173990" y="147320"/>
                  </a:lnTo>
                  <a:lnTo>
                    <a:pt x="157480" y="137160"/>
                  </a:lnTo>
                  <a:close/>
                </a:path>
                <a:path w="283210" h="170179">
                  <a:moveTo>
                    <a:pt x="187960" y="137160"/>
                  </a:moveTo>
                  <a:lnTo>
                    <a:pt x="173990" y="147320"/>
                  </a:lnTo>
                  <a:lnTo>
                    <a:pt x="173990" y="151130"/>
                  </a:lnTo>
                  <a:lnTo>
                    <a:pt x="187960" y="142240"/>
                  </a:lnTo>
                  <a:lnTo>
                    <a:pt x="187960" y="137160"/>
                  </a:lnTo>
                  <a:close/>
                </a:path>
                <a:path w="283210" h="170179">
                  <a:moveTo>
                    <a:pt x="231140" y="128270"/>
                  </a:moveTo>
                  <a:lnTo>
                    <a:pt x="231140" y="132080"/>
                  </a:lnTo>
                  <a:lnTo>
                    <a:pt x="247650" y="142240"/>
                  </a:lnTo>
                  <a:lnTo>
                    <a:pt x="247650" y="137160"/>
                  </a:lnTo>
                  <a:lnTo>
                    <a:pt x="231140" y="128270"/>
                  </a:lnTo>
                  <a:close/>
                </a:path>
                <a:path w="283210" h="170179">
                  <a:moveTo>
                    <a:pt x="261620" y="128270"/>
                  </a:moveTo>
                  <a:lnTo>
                    <a:pt x="247650" y="137160"/>
                  </a:lnTo>
                  <a:lnTo>
                    <a:pt x="247650" y="142240"/>
                  </a:lnTo>
                  <a:lnTo>
                    <a:pt x="261620" y="133350"/>
                  </a:lnTo>
                  <a:lnTo>
                    <a:pt x="261620" y="128270"/>
                  </a:lnTo>
                  <a:close/>
                </a:path>
                <a:path w="283210" h="170179">
                  <a:moveTo>
                    <a:pt x="177800" y="123190"/>
                  </a:moveTo>
                  <a:lnTo>
                    <a:pt x="177800" y="127000"/>
                  </a:lnTo>
                  <a:lnTo>
                    <a:pt x="195580" y="137160"/>
                  </a:lnTo>
                  <a:lnTo>
                    <a:pt x="195580" y="133350"/>
                  </a:lnTo>
                  <a:lnTo>
                    <a:pt x="177800" y="123190"/>
                  </a:lnTo>
                  <a:close/>
                </a:path>
                <a:path w="283210" h="170179">
                  <a:moveTo>
                    <a:pt x="209550" y="123190"/>
                  </a:moveTo>
                  <a:lnTo>
                    <a:pt x="195580" y="133350"/>
                  </a:lnTo>
                  <a:lnTo>
                    <a:pt x="195580" y="137160"/>
                  </a:lnTo>
                  <a:lnTo>
                    <a:pt x="209550" y="128270"/>
                  </a:lnTo>
                  <a:lnTo>
                    <a:pt x="209550" y="123190"/>
                  </a:lnTo>
                  <a:close/>
                </a:path>
                <a:path w="283210" h="170179">
                  <a:moveTo>
                    <a:pt x="62230" y="80010"/>
                  </a:moveTo>
                  <a:lnTo>
                    <a:pt x="62230" y="83820"/>
                  </a:lnTo>
                  <a:lnTo>
                    <a:pt x="142240" y="132080"/>
                  </a:lnTo>
                  <a:lnTo>
                    <a:pt x="142240" y="128270"/>
                  </a:lnTo>
                  <a:lnTo>
                    <a:pt x="62230" y="80010"/>
                  </a:lnTo>
                  <a:close/>
                </a:path>
                <a:path w="283210" h="170179">
                  <a:moveTo>
                    <a:pt x="157480" y="119380"/>
                  </a:moveTo>
                  <a:lnTo>
                    <a:pt x="142240" y="128270"/>
                  </a:lnTo>
                  <a:lnTo>
                    <a:pt x="142240" y="132080"/>
                  </a:lnTo>
                  <a:lnTo>
                    <a:pt x="157480" y="123190"/>
                  </a:lnTo>
                  <a:lnTo>
                    <a:pt x="157480" y="119380"/>
                  </a:lnTo>
                  <a:close/>
                </a:path>
                <a:path w="283210" h="170179">
                  <a:moveTo>
                    <a:pt x="251460" y="114300"/>
                  </a:moveTo>
                  <a:lnTo>
                    <a:pt x="251460" y="116840"/>
                  </a:lnTo>
                  <a:lnTo>
                    <a:pt x="269240" y="128270"/>
                  </a:lnTo>
                  <a:lnTo>
                    <a:pt x="269240" y="123190"/>
                  </a:lnTo>
                  <a:lnTo>
                    <a:pt x="251460" y="114300"/>
                  </a:lnTo>
                  <a:close/>
                </a:path>
                <a:path w="283210" h="170179">
                  <a:moveTo>
                    <a:pt x="283210" y="114300"/>
                  </a:moveTo>
                  <a:lnTo>
                    <a:pt x="269240" y="123190"/>
                  </a:lnTo>
                  <a:lnTo>
                    <a:pt x="269240" y="128270"/>
                  </a:lnTo>
                  <a:lnTo>
                    <a:pt x="283210" y="119380"/>
                  </a:lnTo>
                  <a:lnTo>
                    <a:pt x="283210" y="114300"/>
                  </a:lnTo>
                  <a:close/>
                </a:path>
                <a:path w="283210" h="170179">
                  <a:moveTo>
                    <a:pt x="199390" y="109220"/>
                  </a:moveTo>
                  <a:lnTo>
                    <a:pt x="199390" y="113030"/>
                  </a:lnTo>
                  <a:lnTo>
                    <a:pt x="215900" y="123190"/>
                  </a:lnTo>
                  <a:lnTo>
                    <a:pt x="215900" y="119380"/>
                  </a:lnTo>
                  <a:lnTo>
                    <a:pt x="199390" y="109220"/>
                  </a:lnTo>
                  <a:close/>
                </a:path>
                <a:path w="283210" h="170179">
                  <a:moveTo>
                    <a:pt x="229870" y="109220"/>
                  </a:moveTo>
                  <a:lnTo>
                    <a:pt x="215900" y="119380"/>
                  </a:lnTo>
                  <a:lnTo>
                    <a:pt x="215900" y="123190"/>
                  </a:lnTo>
                  <a:lnTo>
                    <a:pt x="229870" y="114300"/>
                  </a:lnTo>
                  <a:lnTo>
                    <a:pt x="229870" y="109220"/>
                  </a:lnTo>
                  <a:close/>
                </a:path>
                <a:path w="283210" h="170179">
                  <a:moveTo>
                    <a:pt x="146050" y="104140"/>
                  </a:moveTo>
                  <a:lnTo>
                    <a:pt x="146050" y="107950"/>
                  </a:lnTo>
                  <a:lnTo>
                    <a:pt x="163830" y="118110"/>
                  </a:lnTo>
                  <a:lnTo>
                    <a:pt x="163830" y="114300"/>
                  </a:lnTo>
                  <a:lnTo>
                    <a:pt x="146050" y="104140"/>
                  </a:lnTo>
                  <a:close/>
                </a:path>
                <a:path w="283210" h="170179">
                  <a:moveTo>
                    <a:pt x="177800" y="105410"/>
                  </a:moveTo>
                  <a:lnTo>
                    <a:pt x="163830" y="114300"/>
                  </a:lnTo>
                  <a:lnTo>
                    <a:pt x="163830" y="118110"/>
                  </a:lnTo>
                  <a:lnTo>
                    <a:pt x="177800" y="109220"/>
                  </a:lnTo>
                  <a:lnTo>
                    <a:pt x="177800" y="105410"/>
                  </a:lnTo>
                  <a:close/>
                </a:path>
                <a:path w="283210" h="170179">
                  <a:moveTo>
                    <a:pt x="219710" y="95250"/>
                  </a:moveTo>
                  <a:lnTo>
                    <a:pt x="219710" y="97790"/>
                  </a:lnTo>
                  <a:lnTo>
                    <a:pt x="237490" y="109220"/>
                  </a:lnTo>
                  <a:lnTo>
                    <a:pt x="237490" y="105410"/>
                  </a:lnTo>
                  <a:lnTo>
                    <a:pt x="219710" y="95250"/>
                  </a:lnTo>
                  <a:close/>
                </a:path>
                <a:path w="283210" h="170179">
                  <a:moveTo>
                    <a:pt x="251460" y="95250"/>
                  </a:moveTo>
                  <a:lnTo>
                    <a:pt x="237490" y="105410"/>
                  </a:lnTo>
                  <a:lnTo>
                    <a:pt x="237490" y="109220"/>
                  </a:lnTo>
                  <a:lnTo>
                    <a:pt x="251460" y="100330"/>
                  </a:lnTo>
                  <a:lnTo>
                    <a:pt x="251460" y="95250"/>
                  </a:lnTo>
                  <a:close/>
                </a:path>
                <a:path w="283210" h="170179">
                  <a:moveTo>
                    <a:pt x="167640" y="90170"/>
                  </a:moveTo>
                  <a:lnTo>
                    <a:pt x="167640" y="93980"/>
                  </a:lnTo>
                  <a:lnTo>
                    <a:pt x="184150" y="104140"/>
                  </a:lnTo>
                  <a:lnTo>
                    <a:pt x="184150" y="100330"/>
                  </a:lnTo>
                  <a:lnTo>
                    <a:pt x="167640" y="90170"/>
                  </a:lnTo>
                  <a:close/>
                </a:path>
                <a:path w="283210" h="170179">
                  <a:moveTo>
                    <a:pt x="199390" y="90170"/>
                  </a:moveTo>
                  <a:lnTo>
                    <a:pt x="184150" y="100330"/>
                  </a:lnTo>
                  <a:lnTo>
                    <a:pt x="184150" y="104140"/>
                  </a:lnTo>
                  <a:lnTo>
                    <a:pt x="199390" y="95250"/>
                  </a:lnTo>
                  <a:lnTo>
                    <a:pt x="199390" y="90170"/>
                  </a:lnTo>
                  <a:close/>
                </a:path>
                <a:path w="283210" h="170179">
                  <a:moveTo>
                    <a:pt x="114300" y="85090"/>
                  </a:moveTo>
                  <a:lnTo>
                    <a:pt x="114300" y="88900"/>
                  </a:lnTo>
                  <a:lnTo>
                    <a:pt x="132080" y="99060"/>
                  </a:lnTo>
                  <a:lnTo>
                    <a:pt x="132080" y="95250"/>
                  </a:lnTo>
                  <a:lnTo>
                    <a:pt x="114300" y="85090"/>
                  </a:lnTo>
                  <a:close/>
                </a:path>
                <a:path w="283210" h="170179">
                  <a:moveTo>
                    <a:pt x="146050" y="85090"/>
                  </a:moveTo>
                  <a:lnTo>
                    <a:pt x="132080" y="95250"/>
                  </a:lnTo>
                  <a:lnTo>
                    <a:pt x="132080" y="99060"/>
                  </a:lnTo>
                  <a:lnTo>
                    <a:pt x="146050" y="90170"/>
                  </a:lnTo>
                  <a:lnTo>
                    <a:pt x="146050" y="85090"/>
                  </a:lnTo>
                  <a:close/>
                </a:path>
                <a:path w="283210" h="170179">
                  <a:moveTo>
                    <a:pt x="187960" y="76200"/>
                  </a:moveTo>
                  <a:lnTo>
                    <a:pt x="187960" y="78740"/>
                  </a:lnTo>
                  <a:lnTo>
                    <a:pt x="205740" y="90170"/>
                  </a:lnTo>
                  <a:lnTo>
                    <a:pt x="205740" y="85090"/>
                  </a:lnTo>
                  <a:lnTo>
                    <a:pt x="187960" y="76200"/>
                  </a:lnTo>
                  <a:close/>
                </a:path>
                <a:path w="283210" h="170179">
                  <a:moveTo>
                    <a:pt x="219710" y="76200"/>
                  </a:moveTo>
                  <a:lnTo>
                    <a:pt x="205740" y="85090"/>
                  </a:lnTo>
                  <a:lnTo>
                    <a:pt x="205740" y="90170"/>
                  </a:lnTo>
                  <a:lnTo>
                    <a:pt x="219710" y="81280"/>
                  </a:lnTo>
                  <a:lnTo>
                    <a:pt x="219710" y="76200"/>
                  </a:lnTo>
                  <a:close/>
                </a:path>
                <a:path w="283210" h="170179">
                  <a:moveTo>
                    <a:pt x="135890" y="71120"/>
                  </a:moveTo>
                  <a:lnTo>
                    <a:pt x="135890" y="74930"/>
                  </a:lnTo>
                  <a:lnTo>
                    <a:pt x="153670" y="85090"/>
                  </a:lnTo>
                  <a:lnTo>
                    <a:pt x="153670" y="81280"/>
                  </a:lnTo>
                  <a:lnTo>
                    <a:pt x="135890" y="71120"/>
                  </a:lnTo>
                  <a:close/>
                </a:path>
                <a:path w="283210" h="170179">
                  <a:moveTo>
                    <a:pt x="167640" y="71120"/>
                  </a:moveTo>
                  <a:lnTo>
                    <a:pt x="153670" y="81280"/>
                  </a:lnTo>
                  <a:lnTo>
                    <a:pt x="153670" y="85090"/>
                  </a:lnTo>
                  <a:lnTo>
                    <a:pt x="167640" y="76200"/>
                  </a:lnTo>
                  <a:lnTo>
                    <a:pt x="167640" y="71120"/>
                  </a:lnTo>
                  <a:close/>
                </a:path>
                <a:path w="283210" h="170179">
                  <a:moveTo>
                    <a:pt x="83820" y="66040"/>
                  </a:moveTo>
                  <a:lnTo>
                    <a:pt x="83820" y="69850"/>
                  </a:lnTo>
                  <a:lnTo>
                    <a:pt x="100330" y="80010"/>
                  </a:lnTo>
                  <a:lnTo>
                    <a:pt x="100330" y="76200"/>
                  </a:lnTo>
                  <a:lnTo>
                    <a:pt x="83820" y="66040"/>
                  </a:lnTo>
                  <a:close/>
                </a:path>
                <a:path w="283210" h="170179">
                  <a:moveTo>
                    <a:pt x="114300" y="66040"/>
                  </a:moveTo>
                  <a:lnTo>
                    <a:pt x="100330" y="76200"/>
                  </a:lnTo>
                  <a:lnTo>
                    <a:pt x="100330" y="80010"/>
                  </a:lnTo>
                  <a:lnTo>
                    <a:pt x="114300" y="71120"/>
                  </a:lnTo>
                  <a:lnTo>
                    <a:pt x="114300" y="66040"/>
                  </a:lnTo>
                  <a:close/>
                </a:path>
                <a:path w="283210" h="170179">
                  <a:moveTo>
                    <a:pt x="31750" y="60960"/>
                  </a:moveTo>
                  <a:lnTo>
                    <a:pt x="31750" y="64770"/>
                  </a:lnTo>
                  <a:lnTo>
                    <a:pt x="48260" y="74930"/>
                  </a:lnTo>
                  <a:lnTo>
                    <a:pt x="48260" y="71120"/>
                  </a:lnTo>
                  <a:lnTo>
                    <a:pt x="31750" y="60960"/>
                  </a:lnTo>
                  <a:close/>
                </a:path>
                <a:path w="283210" h="170179">
                  <a:moveTo>
                    <a:pt x="62230" y="62230"/>
                  </a:moveTo>
                  <a:lnTo>
                    <a:pt x="48260" y="71120"/>
                  </a:lnTo>
                  <a:lnTo>
                    <a:pt x="48260" y="74930"/>
                  </a:lnTo>
                  <a:lnTo>
                    <a:pt x="62230" y="66040"/>
                  </a:lnTo>
                  <a:lnTo>
                    <a:pt x="62230" y="62230"/>
                  </a:lnTo>
                  <a:close/>
                </a:path>
                <a:path w="283210" h="170179">
                  <a:moveTo>
                    <a:pt x="157480" y="57150"/>
                  </a:moveTo>
                  <a:lnTo>
                    <a:pt x="157480" y="60960"/>
                  </a:lnTo>
                  <a:lnTo>
                    <a:pt x="173990" y="71120"/>
                  </a:lnTo>
                  <a:lnTo>
                    <a:pt x="173990" y="66040"/>
                  </a:lnTo>
                  <a:lnTo>
                    <a:pt x="157480" y="57150"/>
                  </a:lnTo>
                  <a:close/>
                </a:path>
                <a:path w="283210" h="170179">
                  <a:moveTo>
                    <a:pt x="187960" y="57150"/>
                  </a:moveTo>
                  <a:lnTo>
                    <a:pt x="173990" y="66040"/>
                  </a:lnTo>
                  <a:lnTo>
                    <a:pt x="173990" y="71120"/>
                  </a:lnTo>
                  <a:lnTo>
                    <a:pt x="187960" y="62230"/>
                  </a:lnTo>
                  <a:lnTo>
                    <a:pt x="187960" y="57150"/>
                  </a:lnTo>
                  <a:close/>
                </a:path>
                <a:path w="283210" h="170179">
                  <a:moveTo>
                    <a:pt x="105410" y="52070"/>
                  </a:moveTo>
                  <a:lnTo>
                    <a:pt x="105410" y="55880"/>
                  </a:lnTo>
                  <a:lnTo>
                    <a:pt x="121920" y="66040"/>
                  </a:lnTo>
                  <a:lnTo>
                    <a:pt x="121920" y="62230"/>
                  </a:lnTo>
                  <a:lnTo>
                    <a:pt x="105410" y="52070"/>
                  </a:lnTo>
                  <a:close/>
                </a:path>
                <a:path w="283210" h="170179">
                  <a:moveTo>
                    <a:pt x="135890" y="52070"/>
                  </a:moveTo>
                  <a:lnTo>
                    <a:pt x="121920" y="62230"/>
                  </a:lnTo>
                  <a:lnTo>
                    <a:pt x="121920" y="66040"/>
                  </a:lnTo>
                  <a:lnTo>
                    <a:pt x="135890" y="57150"/>
                  </a:lnTo>
                  <a:lnTo>
                    <a:pt x="135890" y="52070"/>
                  </a:lnTo>
                  <a:close/>
                </a:path>
                <a:path w="283210" h="170179">
                  <a:moveTo>
                    <a:pt x="52070" y="46990"/>
                  </a:moveTo>
                  <a:lnTo>
                    <a:pt x="52070" y="50800"/>
                  </a:lnTo>
                  <a:lnTo>
                    <a:pt x="68580" y="60960"/>
                  </a:lnTo>
                  <a:lnTo>
                    <a:pt x="68580" y="57150"/>
                  </a:lnTo>
                  <a:lnTo>
                    <a:pt x="52070" y="46990"/>
                  </a:lnTo>
                  <a:close/>
                </a:path>
                <a:path w="283210" h="170179">
                  <a:moveTo>
                    <a:pt x="82550" y="46990"/>
                  </a:moveTo>
                  <a:lnTo>
                    <a:pt x="68580" y="57150"/>
                  </a:lnTo>
                  <a:lnTo>
                    <a:pt x="68580" y="60960"/>
                  </a:lnTo>
                  <a:lnTo>
                    <a:pt x="82550" y="52070"/>
                  </a:lnTo>
                  <a:lnTo>
                    <a:pt x="82550" y="46990"/>
                  </a:lnTo>
                  <a:close/>
                </a:path>
                <a:path w="283210" h="170179">
                  <a:moveTo>
                    <a:pt x="0" y="41910"/>
                  </a:moveTo>
                  <a:lnTo>
                    <a:pt x="0" y="45720"/>
                  </a:lnTo>
                  <a:lnTo>
                    <a:pt x="16510" y="55880"/>
                  </a:lnTo>
                  <a:lnTo>
                    <a:pt x="16510" y="52070"/>
                  </a:lnTo>
                  <a:lnTo>
                    <a:pt x="0" y="41910"/>
                  </a:lnTo>
                  <a:close/>
                </a:path>
                <a:path w="283210" h="170179">
                  <a:moveTo>
                    <a:pt x="30480" y="43180"/>
                  </a:moveTo>
                  <a:lnTo>
                    <a:pt x="16510" y="52070"/>
                  </a:lnTo>
                  <a:lnTo>
                    <a:pt x="16510" y="55880"/>
                  </a:lnTo>
                  <a:lnTo>
                    <a:pt x="30480" y="46990"/>
                  </a:lnTo>
                  <a:lnTo>
                    <a:pt x="30480" y="43180"/>
                  </a:lnTo>
                  <a:close/>
                </a:path>
                <a:path w="283210" h="170179">
                  <a:moveTo>
                    <a:pt x="125730" y="38100"/>
                  </a:moveTo>
                  <a:lnTo>
                    <a:pt x="125730" y="41910"/>
                  </a:lnTo>
                  <a:lnTo>
                    <a:pt x="142240" y="52070"/>
                  </a:lnTo>
                  <a:lnTo>
                    <a:pt x="142240" y="46990"/>
                  </a:lnTo>
                  <a:lnTo>
                    <a:pt x="125730" y="38100"/>
                  </a:lnTo>
                  <a:close/>
                </a:path>
                <a:path w="283210" h="170179">
                  <a:moveTo>
                    <a:pt x="157480" y="38100"/>
                  </a:moveTo>
                  <a:lnTo>
                    <a:pt x="142240" y="46990"/>
                  </a:lnTo>
                  <a:lnTo>
                    <a:pt x="142240" y="52070"/>
                  </a:lnTo>
                  <a:lnTo>
                    <a:pt x="157480" y="43180"/>
                  </a:lnTo>
                  <a:lnTo>
                    <a:pt x="157480" y="38100"/>
                  </a:lnTo>
                  <a:close/>
                </a:path>
                <a:path w="283210" h="170179">
                  <a:moveTo>
                    <a:pt x="73660" y="33020"/>
                  </a:moveTo>
                  <a:lnTo>
                    <a:pt x="73660" y="36830"/>
                  </a:lnTo>
                  <a:lnTo>
                    <a:pt x="90170" y="46990"/>
                  </a:lnTo>
                  <a:lnTo>
                    <a:pt x="90170" y="43180"/>
                  </a:lnTo>
                  <a:lnTo>
                    <a:pt x="73660" y="33020"/>
                  </a:lnTo>
                  <a:close/>
                </a:path>
                <a:path w="283210" h="170179">
                  <a:moveTo>
                    <a:pt x="104140" y="33020"/>
                  </a:moveTo>
                  <a:lnTo>
                    <a:pt x="90170" y="43180"/>
                  </a:lnTo>
                  <a:lnTo>
                    <a:pt x="90170" y="46990"/>
                  </a:lnTo>
                  <a:lnTo>
                    <a:pt x="104140" y="38100"/>
                  </a:lnTo>
                  <a:lnTo>
                    <a:pt x="104140" y="33020"/>
                  </a:lnTo>
                  <a:close/>
                </a:path>
                <a:path w="283210" h="170179">
                  <a:moveTo>
                    <a:pt x="20320" y="27940"/>
                  </a:moveTo>
                  <a:lnTo>
                    <a:pt x="20320" y="31750"/>
                  </a:lnTo>
                  <a:lnTo>
                    <a:pt x="36830" y="41910"/>
                  </a:lnTo>
                  <a:lnTo>
                    <a:pt x="36830" y="38100"/>
                  </a:lnTo>
                  <a:lnTo>
                    <a:pt x="20320" y="27940"/>
                  </a:lnTo>
                  <a:close/>
                </a:path>
                <a:path w="283210" h="170179">
                  <a:moveTo>
                    <a:pt x="50800" y="29210"/>
                  </a:moveTo>
                  <a:lnTo>
                    <a:pt x="36830" y="38100"/>
                  </a:lnTo>
                  <a:lnTo>
                    <a:pt x="36830" y="41910"/>
                  </a:lnTo>
                  <a:lnTo>
                    <a:pt x="50800" y="33020"/>
                  </a:lnTo>
                  <a:lnTo>
                    <a:pt x="50800" y="29210"/>
                  </a:lnTo>
                  <a:close/>
                </a:path>
                <a:path w="283210" h="170179">
                  <a:moveTo>
                    <a:pt x="93980" y="19050"/>
                  </a:moveTo>
                  <a:lnTo>
                    <a:pt x="93980" y="22860"/>
                  </a:lnTo>
                  <a:lnTo>
                    <a:pt x="111760" y="33020"/>
                  </a:lnTo>
                  <a:lnTo>
                    <a:pt x="111760" y="29210"/>
                  </a:lnTo>
                  <a:lnTo>
                    <a:pt x="93980" y="19050"/>
                  </a:lnTo>
                  <a:close/>
                </a:path>
                <a:path w="283210" h="170179">
                  <a:moveTo>
                    <a:pt x="125730" y="19050"/>
                  </a:moveTo>
                  <a:lnTo>
                    <a:pt x="111760" y="29210"/>
                  </a:lnTo>
                  <a:lnTo>
                    <a:pt x="111760" y="33020"/>
                  </a:lnTo>
                  <a:lnTo>
                    <a:pt x="125730" y="24130"/>
                  </a:lnTo>
                  <a:lnTo>
                    <a:pt x="125730" y="19050"/>
                  </a:lnTo>
                  <a:close/>
                </a:path>
                <a:path w="283210" h="170179">
                  <a:moveTo>
                    <a:pt x="41910" y="13970"/>
                  </a:moveTo>
                  <a:lnTo>
                    <a:pt x="41910" y="17780"/>
                  </a:lnTo>
                  <a:lnTo>
                    <a:pt x="58420" y="27940"/>
                  </a:lnTo>
                  <a:lnTo>
                    <a:pt x="58420" y="24130"/>
                  </a:lnTo>
                  <a:lnTo>
                    <a:pt x="41910" y="13970"/>
                  </a:lnTo>
                  <a:close/>
                </a:path>
                <a:path w="283210" h="170179">
                  <a:moveTo>
                    <a:pt x="72390" y="15240"/>
                  </a:moveTo>
                  <a:lnTo>
                    <a:pt x="58420" y="24130"/>
                  </a:lnTo>
                  <a:lnTo>
                    <a:pt x="58420" y="27940"/>
                  </a:lnTo>
                  <a:lnTo>
                    <a:pt x="72390" y="19050"/>
                  </a:lnTo>
                  <a:lnTo>
                    <a:pt x="72390" y="1524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784600" y="4513579"/>
              <a:ext cx="26670" cy="67310"/>
            </a:xfrm>
            <a:custGeom>
              <a:avLst/>
              <a:gdLst/>
              <a:ahLst/>
              <a:cxnLst/>
              <a:rect l="l" t="t" r="r" b="b"/>
              <a:pathLst>
                <a:path w="26670" h="67310">
                  <a:moveTo>
                    <a:pt x="26670" y="0"/>
                  </a:moveTo>
                  <a:lnTo>
                    <a:pt x="15240" y="8890"/>
                  </a:lnTo>
                  <a:lnTo>
                    <a:pt x="15240" y="58420"/>
                  </a:lnTo>
                  <a:lnTo>
                    <a:pt x="26670" y="50800"/>
                  </a:lnTo>
                  <a:lnTo>
                    <a:pt x="26670" y="0"/>
                  </a:lnTo>
                  <a:close/>
                </a:path>
                <a:path w="26670" h="67310">
                  <a:moveTo>
                    <a:pt x="6350" y="12700"/>
                  </a:moveTo>
                  <a:lnTo>
                    <a:pt x="0" y="16510"/>
                  </a:lnTo>
                  <a:lnTo>
                    <a:pt x="0" y="67310"/>
                  </a:lnTo>
                  <a:lnTo>
                    <a:pt x="6350" y="635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784600" y="4513579"/>
              <a:ext cx="26670" cy="67310"/>
            </a:xfrm>
            <a:custGeom>
              <a:avLst/>
              <a:gdLst/>
              <a:ahLst/>
              <a:cxnLst/>
              <a:rect l="l" t="t" r="r" b="b"/>
              <a:pathLst>
                <a:path w="26670" h="67310">
                  <a:moveTo>
                    <a:pt x="15240" y="8890"/>
                  </a:moveTo>
                  <a:lnTo>
                    <a:pt x="26670" y="0"/>
                  </a:lnTo>
                  <a:lnTo>
                    <a:pt x="26670" y="50800"/>
                  </a:lnTo>
                  <a:lnTo>
                    <a:pt x="15240" y="58420"/>
                  </a:lnTo>
                  <a:lnTo>
                    <a:pt x="15240" y="8890"/>
                  </a:lnTo>
                  <a:close/>
                </a:path>
                <a:path w="26670" h="67310">
                  <a:moveTo>
                    <a:pt x="0" y="16510"/>
                  </a:moveTo>
                  <a:lnTo>
                    <a:pt x="6350" y="12700"/>
                  </a:lnTo>
                  <a:lnTo>
                    <a:pt x="6350" y="63500"/>
                  </a:lnTo>
                  <a:lnTo>
                    <a:pt x="0" y="67310"/>
                  </a:lnTo>
                  <a:lnTo>
                    <a:pt x="0" y="1651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01060" y="4241799"/>
              <a:ext cx="237490" cy="462280"/>
            </a:xfrm>
            <a:prstGeom prst="rect">
              <a:avLst/>
            </a:prstGeom>
          </p:spPr>
        </p:pic>
        <p:sp>
          <p:nvSpPr>
            <p:cNvPr id="258" name="object 258"/>
            <p:cNvSpPr/>
            <p:nvPr/>
          </p:nvSpPr>
          <p:spPr>
            <a:xfrm>
              <a:off x="3444240" y="4239259"/>
              <a:ext cx="191770" cy="332740"/>
            </a:xfrm>
            <a:custGeom>
              <a:avLst/>
              <a:gdLst/>
              <a:ahLst/>
              <a:cxnLst/>
              <a:rect l="l" t="t" r="r" b="b"/>
              <a:pathLst>
                <a:path w="191770" h="332739">
                  <a:moveTo>
                    <a:pt x="191770" y="332740"/>
                  </a:moveTo>
                  <a:lnTo>
                    <a:pt x="138767" y="314424"/>
                  </a:lnTo>
                  <a:lnTo>
                    <a:pt x="88741" y="290036"/>
                  </a:lnTo>
                  <a:lnTo>
                    <a:pt x="42287" y="259695"/>
                  </a:lnTo>
                  <a:lnTo>
                    <a:pt x="0" y="223520"/>
                  </a:lnTo>
                  <a:lnTo>
                    <a:pt x="0" y="0"/>
                  </a:lnTo>
                  <a:lnTo>
                    <a:pt x="43001" y="35480"/>
                  </a:lnTo>
                  <a:lnTo>
                    <a:pt x="89693" y="65722"/>
                  </a:lnTo>
                  <a:lnTo>
                    <a:pt x="139481" y="90725"/>
                  </a:lnTo>
                  <a:lnTo>
                    <a:pt x="191770" y="110490"/>
                  </a:lnTo>
                  <a:lnTo>
                    <a:pt x="191770" y="3327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87090" y="4471669"/>
              <a:ext cx="238760" cy="237490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3408680" y="4253229"/>
              <a:ext cx="309880" cy="345440"/>
            </a:xfrm>
            <a:custGeom>
              <a:avLst/>
              <a:gdLst/>
              <a:ahLst/>
              <a:cxnLst/>
              <a:rect l="l" t="t" r="r" b="b"/>
              <a:pathLst>
                <a:path w="309879" h="345439">
                  <a:moveTo>
                    <a:pt x="0" y="262890"/>
                  </a:moveTo>
                  <a:lnTo>
                    <a:pt x="11687" y="274081"/>
                  </a:lnTo>
                  <a:lnTo>
                    <a:pt x="23971" y="284797"/>
                  </a:lnTo>
                  <a:lnTo>
                    <a:pt x="36968" y="295036"/>
                  </a:lnTo>
                  <a:lnTo>
                    <a:pt x="50800" y="304800"/>
                  </a:lnTo>
                  <a:lnTo>
                    <a:pt x="0" y="276860"/>
                  </a:lnTo>
                  <a:lnTo>
                    <a:pt x="11687" y="288051"/>
                  </a:lnTo>
                  <a:lnTo>
                    <a:pt x="23971" y="298767"/>
                  </a:lnTo>
                  <a:lnTo>
                    <a:pt x="36968" y="309006"/>
                  </a:lnTo>
                  <a:lnTo>
                    <a:pt x="50800" y="318770"/>
                  </a:lnTo>
                  <a:lnTo>
                    <a:pt x="0" y="290830"/>
                  </a:lnTo>
                  <a:lnTo>
                    <a:pt x="11687" y="302002"/>
                  </a:lnTo>
                  <a:lnTo>
                    <a:pt x="23971" y="312578"/>
                  </a:lnTo>
                  <a:lnTo>
                    <a:pt x="36968" y="322441"/>
                  </a:lnTo>
                  <a:lnTo>
                    <a:pt x="50800" y="331470"/>
                  </a:lnTo>
                  <a:lnTo>
                    <a:pt x="0" y="304800"/>
                  </a:lnTo>
                  <a:lnTo>
                    <a:pt x="11687" y="315972"/>
                  </a:lnTo>
                  <a:lnTo>
                    <a:pt x="23971" y="326548"/>
                  </a:lnTo>
                  <a:lnTo>
                    <a:pt x="36968" y="336411"/>
                  </a:lnTo>
                  <a:lnTo>
                    <a:pt x="50800" y="345440"/>
                  </a:lnTo>
                  <a:lnTo>
                    <a:pt x="184150" y="8890"/>
                  </a:lnTo>
                  <a:lnTo>
                    <a:pt x="274320" y="60960"/>
                  </a:lnTo>
                  <a:lnTo>
                    <a:pt x="195580" y="5080"/>
                  </a:lnTo>
                  <a:lnTo>
                    <a:pt x="287020" y="58420"/>
                  </a:lnTo>
                  <a:lnTo>
                    <a:pt x="208280" y="2540"/>
                  </a:lnTo>
                  <a:lnTo>
                    <a:pt x="298450" y="54610"/>
                  </a:lnTo>
                  <a:lnTo>
                    <a:pt x="219710" y="0"/>
                  </a:lnTo>
                  <a:lnTo>
                    <a:pt x="309880" y="5080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3467100" y="4288789"/>
              <a:ext cx="139700" cy="242570"/>
            </a:xfrm>
            <a:custGeom>
              <a:avLst/>
              <a:gdLst/>
              <a:ahLst/>
              <a:cxnLst/>
              <a:rect l="l" t="t" r="r" b="b"/>
              <a:pathLst>
                <a:path w="139700" h="242570">
                  <a:moveTo>
                    <a:pt x="0" y="0"/>
                  </a:moveTo>
                  <a:lnTo>
                    <a:pt x="0" y="160020"/>
                  </a:lnTo>
                  <a:lnTo>
                    <a:pt x="32186" y="185241"/>
                  </a:lnTo>
                  <a:lnTo>
                    <a:pt x="66040" y="207486"/>
                  </a:lnTo>
                  <a:lnTo>
                    <a:pt x="101798" y="226635"/>
                  </a:lnTo>
                  <a:lnTo>
                    <a:pt x="139700" y="24257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3228340" y="4217669"/>
              <a:ext cx="605790" cy="605790"/>
            </a:xfrm>
            <a:custGeom>
              <a:avLst/>
              <a:gdLst/>
              <a:ahLst/>
              <a:cxnLst/>
              <a:rect l="l" t="t" r="r" b="b"/>
              <a:pathLst>
                <a:path w="605789" h="605789">
                  <a:moveTo>
                    <a:pt x="392430" y="486410"/>
                  </a:moveTo>
                  <a:lnTo>
                    <a:pt x="605790" y="361950"/>
                  </a:lnTo>
                  <a:lnTo>
                    <a:pt x="605790" y="266700"/>
                  </a:lnTo>
                  <a:lnTo>
                    <a:pt x="535940" y="226060"/>
                  </a:lnTo>
                  <a:lnTo>
                    <a:pt x="535940" y="95250"/>
                  </a:lnTo>
                  <a:lnTo>
                    <a:pt x="386080" y="7620"/>
                  </a:lnTo>
                  <a:lnTo>
                    <a:pt x="317500" y="27940"/>
                  </a:lnTo>
                  <a:lnTo>
                    <a:pt x="270510" y="0"/>
                  </a:lnTo>
                  <a:lnTo>
                    <a:pt x="215900" y="21590"/>
                  </a:lnTo>
                  <a:lnTo>
                    <a:pt x="215900" y="229870"/>
                  </a:lnTo>
                  <a:lnTo>
                    <a:pt x="163830" y="259080"/>
                  </a:lnTo>
                  <a:lnTo>
                    <a:pt x="163830" y="354330"/>
                  </a:lnTo>
                  <a:lnTo>
                    <a:pt x="203697" y="389524"/>
                  </a:lnTo>
                  <a:lnTo>
                    <a:pt x="246857" y="420390"/>
                  </a:lnTo>
                  <a:lnTo>
                    <a:pt x="292943" y="446867"/>
                  </a:lnTo>
                  <a:lnTo>
                    <a:pt x="341589" y="468894"/>
                  </a:lnTo>
                  <a:lnTo>
                    <a:pt x="392430" y="486410"/>
                  </a:lnTo>
                  <a:close/>
                </a:path>
                <a:path w="605789" h="605789">
                  <a:moveTo>
                    <a:pt x="0" y="444500"/>
                  </a:moveTo>
                  <a:lnTo>
                    <a:pt x="102870" y="372110"/>
                  </a:lnTo>
                  <a:lnTo>
                    <a:pt x="339090" y="508000"/>
                  </a:lnTo>
                  <a:lnTo>
                    <a:pt x="339090" y="543560"/>
                  </a:lnTo>
                  <a:lnTo>
                    <a:pt x="231140" y="605790"/>
                  </a:lnTo>
                  <a:lnTo>
                    <a:pt x="0" y="472440"/>
                  </a:lnTo>
                  <a:lnTo>
                    <a:pt x="0" y="44450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3530600" y="4629149"/>
              <a:ext cx="80010" cy="40640"/>
            </a:xfrm>
            <a:custGeom>
              <a:avLst/>
              <a:gdLst/>
              <a:ahLst/>
              <a:cxnLst/>
              <a:rect l="l" t="t" r="r" b="b"/>
              <a:pathLst>
                <a:path w="80010" h="40639">
                  <a:moveTo>
                    <a:pt x="7620" y="0"/>
                  </a:moveTo>
                  <a:lnTo>
                    <a:pt x="73660" y="26670"/>
                  </a:lnTo>
                  <a:lnTo>
                    <a:pt x="78740" y="27940"/>
                  </a:lnTo>
                  <a:lnTo>
                    <a:pt x="80010" y="33020"/>
                  </a:lnTo>
                  <a:lnTo>
                    <a:pt x="78740" y="36830"/>
                  </a:lnTo>
                  <a:lnTo>
                    <a:pt x="77470" y="39370"/>
                  </a:lnTo>
                  <a:lnTo>
                    <a:pt x="74930" y="40640"/>
                  </a:lnTo>
                  <a:lnTo>
                    <a:pt x="72390" y="40640"/>
                  </a:lnTo>
                  <a:lnTo>
                    <a:pt x="7620" y="15240"/>
                  </a:lnTo>
                  <a:lnTo>
                    <a:pt x="2540" y="13970"/>
                  </a:lnTo>
                  <a:lnTo>
                    <a:pt x="0" y="10160"/>
                  </a:lnTo>
                  <a:lnTo>
                    <a:pt x="1270" y="6350"/>
                  </a:lnTo>
                  <a:lnTo>
                    <a:pt x="1270" y="2540"/>
                  </a:lnTo>
                  <a:lnTo>
                    <a:pt x="5080" y="0"/>
                  </a:lnTo>
                  <a:lnTo>
                    <a:pt x="7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3502660" y="4579619"/>
              <a:ext cx="124460" cy="90170"/>
            </a:xfrm>
            <a:custGeom>
              <a:avLst/>
              <a:gdLst/>
              <a:ahLst/>
              <a:cxnLst/>
              <a:rect l="l" t="t" r="r" b="b"/>
              <a:pathLst>
                <a:path w="124460" h="90170">
                  <a:moveTo>
                    <a:pt x="12446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124460" y="901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512820" y="4583429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  <a:lnTo>
                    <a:pt x="0" y="21590"/>
                  </a:lnTo>
                  <a:lnTo>
                    <a:pt x="0" y="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3512820" y="4583429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</a:path>
                <a:path w="96520" h="59689">
                  <a:moveTo>
                    <a:pt x="0" y="7620"/>
                  </a:moveTo>
                  <a:lnTo>
                    <a:pt x="96520" y="4699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3512820" y="4583429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0" y="21590"/>
                  </a:lnTo>
                  <a:lnTo>
                    <a:pt x="96520" y="5969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3578860" y="4532629"/>
              <a:ext cx="16510" cy="19050"/>
            </a:xfrm>
            <a:custGeom>
              <a:avLst/>
              <a:gdLst/>
              <a:ahLst/>
              <a:cxnLst/>
              <a:rect l="l" t="t" r="r" b="b"/>
              <a:pathLst>
                <a:path w="16510" h="19050">
                  <a:moveTo>
                    <a:pt x="15240" y="5080"/>
                  </a:moveTo>
                  <a:lnTo>
                    <a:pt x="11430" y="1270"/>
                  </a:lnTo>
                  <a:lnTo>
                    <a:pt x="7620" y="0"/>
                  </a:lnTo>
                  <a:lnTo>
                    <a:pt x="3810" y="1270"/>
                  </a:lnTo>
                  <a:lnTo>
                    <a:pt x="1270" y="3810"/>
                  </a:lnTo>
                  <a:lnTo>
                    <a:pt x="0" y="7620"/>
                  </a:lnTo>
                  <a:lnTo>
                    <a:pt x="3810" y="12700"/>
                  </a:lnTo>
                  <a:lnTo>
                    <a:pt x="5080" y="16510"/>
                  </a:lnTo>
                  <a:lnTo>
                    <a:pt x="10160" y="19050"/>
                  </a:lnTo>
                  <a:lnTo>
                    <a:pt x="12700" y="16510"/>
                  </a:lnTo>
                  <a:lnTo>
                    <a:pt x="16510" y="13970"/>
                  </a:lnTo>
                  <a:lnTo>
                    <a:pt x="16510" y="8890"/>
                  </a:lnTo>
                  <a:lnTo>
                    <a:pt x="15240" y="5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9" name="object 26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68370" y="4298949"/>
              <a:ext cx="148590" cy="23749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3467100" y="4288789"/>
              <a:ext cx="139700" cy="242570"/>
            </a:xfrm>
            <a:custGeom>
              <a:avLst/>
              <a:gdLst/>
              <a:ahLst/>
              <a:cxnLst/>
              <a:rect l="l" t="t" r="r" b="b"/>
              <a:pathLst>
                <a:path w="139700" h="242570">
                  <a:moveTo>
                    <a:pt x="6350" y="156210"/>
                  </a:moveTo>
                  <a:lnTo>
                    <a:pt x="6350" y="6350"/>
                  </a:lnTo>
                  <a:lnTo>
                    <a:pt x="0" y="0"/>
                  </a:lnTo>
                  <a:lnTo>
                    <a:pt x="31115" y="27384"/>
                  </a:lnTo>
                  <a:lnTo>
                    <a:pt x="65087" y="50482"/>
                  </a:lnTo>
                  <a:lnTo>
                    <a:pt x="101441" y="69294"/>
                  </a:lnTo>
                  <a:lnTo>
                    <a:pt x="139700" y="83820"/>
                  </a:lnTo>
                  <a:lnTo>
                    <a:pt x="139700" y="242570"/>
                  </a:lnTo>
                  <a:lnTo>
                    <a:pt x="139700" y="236220"/>
                  </a:lnTo>
                  <a:lnTo>
                    <a:pt x="103505" y="220503"/>
                  </a:lnTo>
                  <a:lnTo>
                    <a:pt x="69215" y="201930"/>
                  </a:lnTo>
                  <a:lnTo>
                    <a:pt x="36830" y="180498"/>
                  </a:lnTo>
                  <a:lnTo>
                    <a:pt x="6350" y="15621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1" name="object 271"/>
          <p:cNvGrpSpPr/>
          <p:nvPr/>
        </p:nvGrpSpPr>
        <p:grpSpPr>
          <a:xfrm>
            <a:off x="6051550" y="4140200"/>
            <a:ext cx="677545" cy="629920"/>
            <a:chOff x="6051550" y="4140200"/>
            <a:chExt cx="677545" cy="629920"/>
          </a:xfrm>
        </p:grpSpPr>
        <p:pic>
          <p:nvPicPr>
            <p:cNvPr id="272" name="object 2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95390" y="4669790"/>
              <a:ext cx="142339" cy="9144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6295390" y="4659630"/>
              <a:ext cx="106680" cy="99060"/>
            </a:xfrm>
            <a:custGeom>
              <a:avLst/>
              <a:gdLst/>
              <a:ahLst/>
              <a:cxnLst/>
              <a:rect l="l" t="t" r="r" b="b"/>
              <a:pathLst>
                <a:path w="106679" h="99060">
                  <a:moveTo>
                    <a:pt x="0" y="99060"/>
                  </a:moveTo>
                  <a:lnTo>
                    <a:pt x="0" y="72390"/>
                  </a:lnTo>
                  <a:lnTo>
                    <a:pt x="106680" y="0"/>
                  </a:lnTo>
                  <a:lnTo>
                    <a:pt x="106680" y="35560"/>
                  </a:lnTo>
                  <a:lnTo>
                    <a:pt x="0" y="990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154420" y="4523740"/>
              <a:ext cx="33020" cy="11430"/>
            </a:xfrm>
            <a:custGeom>
              <a:avLst/>
              <a:gdLst/>
              <a:ahLst/>
              <a:cxnLst/>
              <a:rect l="l" t="t" r="r" b="b"/>
              <a:pathLst>
                <a:path w="33020" h="11429">
                  <a:moveTo>
                    <a:pt x="13970" y="0"/>
                  </a:moveTo>
                  <a:lnTo>
                    <a:pt x="0" y="11430"/>
                  </a:lnTo>
                  <a:lnTo>
                    <a:pt x="33020" y="11430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140450" y="4535170"/>
              <a:ext cx="64769" cy="10160"/>
            </a:xfrm>
            <a:custGeom>
              <a:avLst/>
              <a:gdLst/>
              <a:ahLst/>
              <a:cxnLst/>
              <a:rect l="l" t="t" r="r" b="b"/>
              <a:pathLst>
                <a:path w="64770" h="10160">
                  <a:moveTo>
                    <a:pt x="46990" y="0"/>
                  </a:moveTo>
                  <a:lnTo>
                    <a:pt x="13970" y="0"/>
                  </a:lnTo>
                  <a:lnTo>
                    <a:pt x="0" y="10160"/>
                  </a:lnTo>
                  <a:lnTo>
                    <a:pt x="64770" y="1016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125210" y="4545329"/>
              <a:ext cx="97790" cy="11430"/>
            </a:xfrm>
            <a:custGeom>
              <a:avLst/>
              <a:gdLst/>
              <a:ahLst/>
              <a:cxnLst/>
              <a:rect l="l" t="t" r="r" b="b"/>
              <a:pathLst>
                <a:path w="97789" h="11429">
                  <a:moveTo>
                    <a:pt x="80010" y="0"/>
                  </a:moveTo>
                  <a:lnTo>
                    <a:pt x="15240" y="0"/>
                  </a:lnTo>
                  <a:lnTo>
                    <a:pt x="0" y="11430"/>
                  </a:lnTo>
                  <a:lnTo>
                    <a:pt x="97790" y="11430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111240" y="4556759"/>
              <a:ext cx="130810" cy="11430"/>
            </a:xfrm>
            <a:custGeom>
              <a:avLst/>
              <a:gdLst/>
              <a:ahLst/>
              <a:cxnLst/>
              <a:rect l="l" t="t" r="r" b="b"/>
              <a:pathLst>
                <a:path w="130810" h="11429">
                  <a:moveTo>
                    <a:pt x="111760" y="0"/>
                  </a:moveTo>
                  <a:lnTo>
                    <a:pt x="13970" y="0"/>
                  </a:lnTo>
                  <a:lnTo>
                    <a:pt x="0" y="11430"/>
                  </a:lnTo>
                  <a:lnTo>
                    <a:pt x="130810" y="1143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096000" y="4568190"/>
              <a:ext cx="163830" cy="11430"/>
            </a:xfrm>
            <a:custGeom>
              <a:avLst/>
              <a:gdLst/>
              <a:ahLst/>
              <a:cxnLst/>
              <a:rect l="l" t="t" r="r" b="b"/>
              <a:pathLst>
                <a:path w="163829" h="11429">
                  <a:moveTo>
                    <a:pt x="146050" y="0"/>
                  </a:moveTo>
                  <a:lnTo>
                    <a:pt x="15240" y="0"/>
                  </a:lnTo>
                  <a:lnTo>
                    <a:pt x="0" y="11430"/>
                  </a:lnTo>
                  <a:lnTo>
                    <a:pt x="163830" y="1143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082030" y="4579620"/>
              <a:ext cx="195580" cy="11430"/>
            </a:xfrm>
            <a:custGeom>
              <a:avLst/>
              <a:gdLst/>
              <a:ahLst/>
              <a:cxnLst/>
              <a:rect l="l" t="t" r="r" b="b"/>
              <a:pathLst>
                <a:path w="195579" h="11429">
                  <a:moveTo>
                    <a:pt x="177800" y="0"/>
                  </a:moveTo>
                  <a:lnTo>
                    <a:pt x="13970" y="0"/>
                  </a:lnTo>
                  <a:lnTo>
                    <a:pt x="0" y="11430"/>
                  </a:lnTo>
                  <a:lnTo>
                    <a:pt x="195580" y="1143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068060" y="4591050"/>
              <a:ext cx="228600" cy="11430"/>
            </a:xfrm>
            <a:custGeom>
              <a:avLst/>
              <a:gdLst/>
              <a:ahLst/>
              <a:cxnLst/>
              <a:rect l="l" t="t" r="r" b="b"/>
              <a:pathLst>
                <a:path w="228600" h="11429">
                  <a:moveTo>
                    <a:pt x="209550" y="0"/>
                  </a:moveTo>
                  <a:lnTo>
                    <a:pt x="13970" y="0"/>
                  </a:lnTo>
                  <a:lnTo>
                    <a:pt x="0" y="11430"/>
                  </a:lnTo>
                  <a:lnTo>
                    <a:pt x="228600" y="1143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068060" y="4602480"/>
              <a:ext cx="246379" cy="11430"/>
            </a:xfrm>
            <a:custGeom>
              <a:avLst/>
              <a:gdLst/>
              <a:ahLst/>
              <a:cxnLst/>
              <a:rect l="l" t="t" r="r" b="b"/>
              <a:pathLst>
                <a:path w="246379" h="11429">
                  <a:moveTo>
                    <a:pt x="22860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6380" y="1143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088380" y="4613909"/>
              <a:ext cx="243840" cy="10160"/>
            </a:xfrm>
            <a:custGeom>
              <a:avLst/>
              <a:gdLst/>
              <a:ahLst/>
              <a:cxnLst/>
              <a:rect l="l" t="t" r="r" b="b"/>
              <a:pathLst>
                <a:path w="243839" h="10160">
                  <a:moveTo>
                    <a:pt x="22606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43840" y="10160"/>
                  </a:lnTo>
                  <a:lnTo>
                    <a:pt x="2260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107430" y="4624070"/>
              <a:ext cx="243840" cy="11430"/>
            </a:xfrm>
            <a:custGeom>
              <a:avLst/>
              <a:gdLst/>
              <a:ahLst/>
              <a:cxnLst/>
              <a:rect l="l" t="t" r="r" b="b"/>
              <a:pathLst>
                <a:path w="243839" h="11429">
                  <a:moveTo>
                    <a:pt x="2247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43840" y="1143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126480" y="4635500"/>
              <a:ext cx="242570" cy="11430"/>
            </a:xfrm>
            <a:custGeom>
              <a:avLst/>
              <a:gdLst/>
              <a:ahLst/>
              <a:cxnLst/>
              <a:rect l="l" t="t" r="r" b="b"/>
              <a:pathLst>
                <a:path w="242570" h="11429">
                  <a:moveTo>
                    <a:pt x="22479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2570" y="11430"/>
                  </a:lnTo>
                  <a:lnTo>
                    <a:pt x="22479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6146800" y="4646930"/>
              <a:ext cx="241300" cy="11430"/>
            </a:xfrm>
            <a:custGeom>
              <a:avLst/>
              <a:gdLst/>
              <a:ahLst/>
              <a:cxnLst/>
              <a:rect l="l" t="t" r="r" b="b"/>
              <a:pathLst>
                <a:path w="241300" h="11429">
                  <a:moveTo>
                    <a:pt x="2222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1300" y="11430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6167120" y="4658359"/>
              <a:ext cx="238760" cy="11430"/>
            </a:xfrm>
            <a:custGeom>
              <a:avLst/>
              <a:gdLst/>
              <a:ahLst/>
              <a:cxnLst/>
              <a:rect l="l" t="t" r="r" b="b"/>
              <a:pathLst>
                <a:path w="238760" h="11429">
                  <a:moveTo>
                    <a:pt x="2209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38760" y="11430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6186170" y="4669790"/>
              <a:ext cx="219710" cy="11430"/>
            </a:xfrm>
            <a:custGeom>
              <a:avLst/>
              <a:gdLst/>
              <a:ahLst/>
              <a:cxnLst/>
              <a:rect l="l" t="t" r="r" b="b"/>
              <a:pathLst>
                <a:path w="219710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019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6205220" y="4681220"/>
              <a:ext cx="182880" cy="10160"/>
            </a:xfrm>
            <a:custGeom>
              <a:avLst/>
              <a:gdLst/>
              <a:ahLst/>
              <a:cxnLst/>
              <a:rect l="l" t="t" r="r" b="b"/>
              <a:pathLst>
                <a:path w="182879" h="10160">
                  <a:moveTo>
                    <a:pt x="182880" y="0"/>
                  </a:moveTo>
                  <a:lnTo>
                    <a:pt x="0" y="0"/>
                  </a:lnTo>
                  <a:lnTo>
                    <a:pt x="20320" y="10160"/>
                  </a:lnTo>
                  <a:lnTo>
                    <a:pt x="166370" y="1016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6225539" y="4691380"/>
              <a:ext cx="146050" cy="11430"/>
            </a:xfrm>
            <a:custGeom>
              <a:avLst/>
              <a:gdLst/>
              <a:ahLst/>
              <a:cxnLst/>
              <a:rect l="l" t="t" r="r" b="b"/>
              <a:pathLst>
                <a:path w="146050" h="11429">
                  <a:moveTo>
                    <a:pt x="1460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28270" y="1143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6245860" y="4702809"/>
              <a:ext cx="107950" cy="11430"/>
            </a:xfrm>
            <a:custGeom>
              <a:avLst/>
              <a:gdLst/>
              <a:ahLst/>
              <a:cxnLst/>
              <a:rect l="l" t="t" r="r" b="b"/>
              <a:pathLst>
                <a:path w="107950" h="11429">
                  <a:moveTo>
                    <a:pt x="1079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91440" y="114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6264910" y="4714240"/>
              <a:ext cx="72390" cy="11430"/>
            </a:xfrm>
            <a:custGeom>
              <a:avLst/>
              <a:gdLst/>
              <a:ahLst/>
              <a:cxnLst/>
              <a:rect l="l" t="t" r="r" b="b"/>
              <a:pathLst>
                <a:path w="72389" h="11429">
                  <a:moveTo>
                    <a:pt x="723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55880" y="1143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6283960" y="4725670"/>
              <a:ext cx="36830" cy="11430"/>
            </a:xfrm>
            <a:custGeom>
              <a:avLst/>
              <a:gdLst/>
              <a:ahLst/>
              <a:cxnLst/>
              <a:rect l="l" t="t" r="r" b="b"/>
              <a:pathLst>
                <a:path w="36829" h="11429">
                  <a:moveTo>
                    <a:pt x="3683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6062980" y="4523740"/>
              <a:ext cx="339090" cy="208279"/>
            </a:xfrm>
            <a:custGeom>
              <a:avLst/>
              <a:gdLst/>
              <a:ahLst/>
              <a:cxnLst/>
              <a:rect l="l" t="t" r="r" b="b"/>
              <a:pathLst>
                <a:path w="339089" h="208279">
                  <a:moveTo>
                    <a:pt x="0" y="72390"/>
                  </a:moveTo>
                  <a:lnTo>
                    <a:pt x="104140" y="0"/>
                  </a:lnTo>
                  <a:lnTo>
                    <a:pt x="339090" y="135890"/>
                  </a:lnTo>
                  <a:lnTo>
                    <a:pt x="232410" y="20828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455410" y="4462779"/>
              <a:ext cx="273685" cy="186690"/>
            </a:xfrm>
            <a:custGeom>
              <a:avLst/>
              <a:gdLst/>
              <a:ahLst/>
              <a:cxnLst/>
              <a:rect l="l" t="t" r="r" b="b"/>
              <a:pathLst>
                <a:path w="273684" h="186689">
                  <a:moveTo>
                    <a:pt x="214630" y="0"/>
                  </a:moveTo>
                  <a:lnTo>
                    <a:pt x="0" y="175260"/>
                  </a:lnTo>
                  <a:lnTo>
                    <a:pt x="78740" y="186690"/>
                  </a:lnTo>
                  <a:lnTo>
                    <a:pt x="126861" y="185598"/>
                  </a:lnTo>
                  <a:lnTo>
                    <a:pt x="173196" y="175101"/>
                  </a:lnTo>
                  <a:lnTo>
                    <a:pt x="216435" y="155793"/>
                  </a:lnTo>
                  <a:lnTo>
                    <a:pt x="255270" y="128270"/>
                  </a:lnTo>
                  <a:lnTo>
                    <a:pt x="273685" y="70485"/>
                  </a:lnTo>
                  <a:lnTo>
                    <a:pt x="265628" y="41116"/>
                  </a:lnTo>
                  <a:lnTo>
                    <a:pt x="239275" y="11072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333490" y="4286250"/>
              <a:ext cx="229870" cy="68580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6314440" y="4354829"/>
              <a:ext cx="267970" cy="11430"/>
            </a:xfrm>
            <a:custGeom>
              <a:avLst/>
              <a:gdLst/>
              <a:ahLst/>
              <a:cxnLst/>
              <a:rect l="l" t="t" r="r" b="b"/>
              <a:pathLst>
                <a:path w="267970" h="11429">
                  <a:moveTo>
                    <a:pt x="2489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267970" y="11430"/>
                  </a:lnTo>
                  <a:lnTo>
                    <a:pt x="24892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295390" y="4366260"/>
              <a:ext cx="304800" cy="10160"/>
            </a:xfrm>
            <a:custGeom>
              <a:avLst/>
              <a:gdLst/>
              <a:ahLst/>
              <a:cxnLst/>
              <a:rect l="l" t="t" r="r" b="b"/>
              <a:pathLst>
                <a:path w="304800" h="10160">
                  <a:moveTo>
                    <a:pt x="287020" y="0"/>
                  </a:moveTo>
                  <a:lnTo>
                    <a:pt x="19050" y="0"/>
                  </a:lnTo>
                  <a:lnTo>
                    <a:pt x="0" y="10160"/>
                  </a:lnTo>
                  <a:lnTo>
                    <a:pt x="304800" y="10160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275070" y="4376420"/>
              <a:ext cx="344170" cy="11430"/>
            </a:xfrm>
            <a:custGeom>
              <a:avLst/>
              <a:gdLst/>
              <a:ahLst/>
              <a:cxnLst/>
              <a:rect l="l" t="t" r="r" b="b"/>
              <a:pathLst>
                <a:path w="344170" h="11429">
                  <a:moveTo>
                    <a:pt x="325120" y="0"/>
                  </a:moveTo>
                  <a:lnTo>
                    <a:pt x="20320" y="0"/>
                  </a:lnTo>
                  <a:lnTo>
                    <a:pt x="0" y="11430"/>
                  </a:lnTo>
                  <a:lnTo>
                    <a:pt x="344170" y="11430"/>
                  </a:lnTo>
                  <a:lnTo>
                    <a:pt x="32512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256020" y="4387850"/>
              <a:ext cx="382270" cy="11430"/>
            </a:xfrm>
            <a:custGeom>
              <a:avLst/>
              <a:gdLst/>
              <a:ahLst/>
              <a:cxnLst/>
              <a:rect l="l" t="t" r="r" b="b"/>
              <a:pathLst>
                <a:path w="382270" h="11429">
                  <a:moveTo>
                    <a:pt x="3632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82270" y="11430"/>
                  </a:lnTo>
                  <a:lnTo>
                    <a:pt x="36322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236970" y="4399279"/>
              <a:ext cx="420370" cy="11430"/>
            </a:xfrm>
            <a:custGeom>
              <a:avLst/>
              <a:gdLst/>
              <a:ahLst/>
              <a:cxnLst/>
              <a:rect l="l" t="t" r="r" b="b"/>
              <a:pathLst>
                <a:path w="420370" h="11429">
                  <a:moveTo>
                    <a:pt x="40132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42037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236970" y="4410710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2037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438150" y="11430"/>
                  </a:lnTo>
                  <a:lnTo>
                    <a:pt x="42037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245860" y="4422140"/>
              <a:ext cx="429259" cy="11430"/>
            </a:xfrm>
            <a:custGeom>
              <a:avLst/>
              <a:gdLst/>
              <a:ahLst/>
              <a:cxnLst/>
              <a:rect l="l" t="t" r="r" b="b"/>
              <a:pathLst>
                <a:path w="429259" h="11429">
                  <a:moveTo>
                    <a:pt x="42926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410210" y="11430"/>
                  </a:lnTo>
                  <a:lnTo>
                    <a:pt x="42926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254750" y="4433570"/>
              <a:ext cx="401320" cy="11430"/>
            </a:xfrm>
            <a:custGeom>
              <a:avLst/>
              <a:gdLst/>
              <a:ahLst/>
              <a:cxnLst/>
              <a:rect l="l" t="t" r="r" b="b"/>
              <a:pathLst>
                <a:path w="401320" h="11429">
                  <a:moveTo>
                    <a:pt x="40132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381000" y="11430"/>
                  </a:lnTo>
                  <a:lnTo>
                    <a:pt x="40132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264910" y="4445000"/>
              <a:ext cx="370840" cy="10160"/>
            </a:xfrm>
            <a:custGeom>
              <a:avLst/>
              <a:gdLst/>
              <a:ahLst/>
              <a:cxnLst/>
              <a:rect l="l" t="t" r="r" b="b"/>
              <a:pathLst>
                <a:path w="370840" h="10160">
                  <a:moveTo>
                    <a:pt x="370840" y="0"/>
                  </a:moveTo>
                  <a:lnTo>
                    <a:pt x="0" y="0"/>
                  </a:lnTo>
                  <a:lnTo>
                    <a:pt x="8890" y="10160"/>
                  </a:lnTo>
                  <a:lnTo>
                    <a:pt x="351790" y="10160"/>
                  </a:lnTo>
                  <a:lnTo>
                    <a:pt x="37084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273800" y="4455160"/>
              <a:ext cx="342900" cy="11430"/>
            </a:xfrm>
            <a:custGeom>
              <a:avLst/>
              <a:gdLst/>
              <a:ahLst/>
              <a:cxnLst/>
              <a:rect l="l" t="t" r="r" b="b"/>
              <a:pathLst>
                <a:path w="342900" h="11429">
                  <a:moveTo>
                    <a:pt x="342900" y="0"/>
                  </a:moveTo>
                  <a:lnTo>
                    <a:pt x="0" y="0"/>
                  </a:lnTo>
                  <a:lnTo>
                    <a:pt x="8890" y="11430"/>
                  </a:lnTo>
                  <a:lnTo>
                    <a:pt x="323850" y="1143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282690" y="4466590"/>
              <a:ext cx="314960" cy="11430"/>
            </a:xfrm>
            <a:custGeom>
              <a:avLst/>
              <a:gdLst/>
              <a:ahLst/>
              <a:cxnLst/>
              <a:rect l="l" t="t" r="r" b="b"/>
              <a:pathLst>
                <a:path w="314959" h="11429">
                  <a:moveTo>
                    <a:pt x="31496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294640" y="11430"/>
                  </a:lnTo>
                  <a:lnTo>
                    <a:pt x="31496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292850" y="4478020"/>
              <a:ext cx="284480" cy="11430"/>
            </a:xfrm>
            <a:custGeom>
              <a:avLst/>
              <a:gdLst/>
              <a:ahLst/>
              <a:cxnLst/>
              <a:rect l="l" t="t" r="r" b="b"/>
              <a:pathLst>
                <a:path w="284479" h="11429">
                  <a:moveTo>
                    <a:pt x="2844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65430" y="11430"/>
                  </a:lnTo>
                  <a:lnTo>
                    <a:pt x="28448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311900" y="4489450"/>
              <a:ext cx="246379" cy="11430"/>
            </a:xfrm>
            <a:custGeom>
              <a:avLst/>
              <a:gdLst/>
              <a:ahLst/>
              <a:cxnLst/>
              <a:rect l="l" t="t" r="r" b="b"/>
              <a:pathLst>
                <a:path w="246379" h="11429">
                  <a:moveTo>
                    <a:pt x="2463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27330" y="11430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332220" y="4500879"/>
              <a:ext cx="207010" cy="11430"/>
            </a:xfrm>
            <a:custGeom>
              <a:avLst/>
              <a:gdLst/>
              <a:ahLst/>
              <a:cxnLst/>
              <a:rect l="l" t="t" r="r" b="b"/>
              <a:pathLst>
                <a:path w="207009" h="11429">
                  <a:moveTo>
                    <a:pt x="2070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87960" y="1143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351270" y="4512310"/>
              <a:ext cx="168910" cy="11430"/>
            </a:xfrm>
            <a:custGeom>
              <a:avLst/>
              <a:gdLst/>
              <a:ahLst/>
              <a:cxnLst/>
              <a:rect l="l" t="t" r="r" b="b"/>
              <a:pathLst>
                <a:path w="168909" h="11429">
                  <a:moveTo>
                    <a:pt x="1689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48590" y="11430"/>
                  </a:lnTo>
                  <a:lnTo>
                    <a:pt x="16891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371590" y="4523740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28270" y="0"/>
                  </a:moveTo>
                  <a:lnTo>
                    <a:pt x="0" y="0"/>
                  </a:lnTo>
                  <a:lnTo>
                    <a:pt x="44450" y="11430"/>
                  </a:lnTo>
                  <a:lnTo>
                    <a:pt x="109220" y="11430"/>
                  </a:lnTo>
                  <a:lnTo>
                    <a:pt x="12827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416040" y="4535170"/>
              <a:ext cx="64769" cy="10160"/>
            </a:xfrm>
            <a:custGeom>
              <a:avLst/>
              <a:gdLst/>
              <a:ahLst/>
              <a:cxnLst/>
              <a:rect l="l" t="t" r="r" b="b"/>
              <a:pathLst>
                <a:path w="64770" h="10160">
                  <a:moveTo>
                    <a:pt x="64770" y="0"/>
                  </a:moveTo>
                  <a:lnTo>
                    <a:pt x="0" y="0"/>
                  </a:lnTo>
                  <a:lnTo>
                    <a:pt x="45720" y="1016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226810" y="4284980"/>
              <a:ext cx="443230" cy="257810"/>
            </a:xfrm>
            <a:custGeom>
              <a:avLst/>
              <a:gdLst/>
              <a:ahLst/>
              <a:cxnLst/>
              <a:rect l="l" t="t" r="r" b="b"/>
              <a:pathLst>
                <a:path w="443229" h="257810">
                  <a:moveTo>
                    <a:pt x="228600" y="257810"/>
                  </a:moveTo>
                  <a:lnTo>
                    <a:pt x="443230" y="134620"/>
                  </a:lnTo>
                  <a:lnTo>
                    <a:pt x="213360" y="0"/>
                  </a:lnTo>
                  <a:lnTo>
                    <a:pt x="0" y="125730"/>
                  </a:lnTo>
                  <a:lnTo>
                    <a:pt x="40355" y="161046"/>
                  </a:lnTo>
                  <a:lnTo>
                    <a:pt x="83576" y="192156"/>
                  </a:lnTo>
                  <a:lnTo>
                    <a:pt x="129479" y="218815"/>
                  </a:lnTo>
                  <a:lnTo>
                    <a:pt x="177881" y="240781"/>
                  </a:lnTo>
                  <a:lnTo>
                    <a:pt x="228600" y="2578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4" name="object 31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473190" y="4264660"/>
              <a:ext cx="45720" cy="248920"/>
            </a:xfrm>
            <a:prstGeom prst="rect">
              <a:avLst/>
            </a:prstGeom>
          </p:spPr>
        </p:pic>
        <p:pic>
          <p:nvPicPr>
            <p:cNvPr id="315" name="object 31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66840" y="4253230"/>
              <a:ext cx="142240" cy="257810"/>
            </a:xfrm>
            <a:prstGeom prst="rect">
              <a:avLst/>
            </a:prstGeom>
          </p:spPr>
        </p:pic>
        <p:sp>
          <p:nvSpPr>
            <p:cNvPr id="316" name="object 316"/>
            <p:cNvSpPr/>
            <p:nvPr/>
          </p:nvSpPr>
          <p:spPr>
            <a:xfrm>
              <a:off x="6513830" y="4246880"/>
              <a:ext cx="85090" cy="199390"/>
            </a:xfrm>
            <a:custGeom>
              <a:avLst/>
              <a:gdLst/>
              <a:ahLst/>
              <a:cxnLst/>
              <a:rect l="l" t="t" r="r" b="b"/>
              <a:pathLst>
                <a:path w="85090" h="199389">
                  <a:moveTo>
                    <a:pt x="2540" y="33020"/>
                  </a:moveTo>
                  <a:lnTo>
                    <a:pt x="85090" y="0"/>
                  </a:lnTo>
                  <a:lnTo>
                    <a:pt x="85090" y="130810"/>
                  </a:lnTo>
                  <a:lnTo>
                    <a:pt x="0" y="199390"/>
                  </a:lnTo>
                  <a:lnTo>
                    <a:pt x="2540" y="3302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6416040" y="4163060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29">
                  <a:moveTo>
                    <a:pt x="34290" y="0"/>
                  </a:moveTo>
                  <a:lnTo>
                    <a:pt x="0" y="11430"/>
                  </a:lnTo>
                  <a:lnTo>
                    <a:pt x="53340" y="1143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6383020" y="4174490"/>
              <a:ext cx="106680" cy="11430"/>
            </a:xfrm>
            <a:custGeom>
              <a:avLst/>
              <a:gdLst/>
              <a:ahLst/>
              <a:cxnLst/>
              <a:rect l="l" t="t" r="r" b="b"/>
              <a:pathLst>
                <a:path w="106679" h="11429">
                  <a:moveTo>
                    <a:pt x="86360" y="0"/>
                  </a:moveTo>
                  <a:lnTo>
                    <a:pt x="33020" y="0"/>
                  </a:lnTo>
                  <a:lnTo>
                    <a:pt x="0" y="11430"/>
                  </a:lnTo>
                  <a:lnTo>
                    <a:pt x="10668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6383020" y="4185920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29">
                  <a:moveTo>
                    <a:pt x="106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573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6402070" y="4197350"/>
              <a:ext cx="127000" cy="11430"/>
            </a:xfrm>
            <a:custGeom>
              <a:avLst/>
              <a:gdLst/>
              <a:ahLst/>
              <a:cxnLst/>
              <a:rect l="l" t="t" r="r" b="b"/>
              <a:pathLst>
                <a:path w="127000" h="11429">
                  <a:moveTo>
                    <a:pt x="106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700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6421120" y="4208780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60">
                  <a:moveTo>
                    <a:pt x="10795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8270" y="101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440170" y="4218940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092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827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6459220" y="4230369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0922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2827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6479540" y="4241800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079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8270" y="114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6498590" y="4253230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1092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7874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6517640" y="4264660"/>
              <a:ext cx="59690" cy="11430"/>
            </a:xfrm>
            <a:custGeom>
              <a:avLst/>
              <a:gdLst/>
              <a:ahLst/>
              <a:cxnLst/>
              <a:rect l="l" t="t" r="r" b="b"/>
              <a:pathLst>
                <a:path w="59690" h="11429">
                  <a:moveTo>
                    <a:pt x="5969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30480" y="11430"/>
                  </a:lnTo>
                  <a:lnTo>
                    <a:pt x="5969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6517640" y="4276089"/>
              <a:ext cx="30480" cy="10160"/>
            </a:xfrm>
            <a:custGeom>
              <a:avLst/>
              <a:gdLst/>
              <a:ahLst/>
              <a:cxnLst/>
              <a:rect l="l" t="t" r="r" b="b"/>
              <a:pathLst>
                <a:path w="30479" h="10160">
                  <a:moveTo>
                    <a:pt x="3048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6381750" y="4160520"/>
              <a:ext cx="217170" cy="119380"/>
            </a:xfrm>
            <a:custGeom>
              <a:avLst/>
              <a:gdLst/>
              <a:ahLst/>
              <a:cxnLst/>
              <a:rect l="l" t="t" r="r" b="b"/>
              <a:pathLst>
                <a:path w="217170" h="119379">
                  <a:moveTo>
                    <a:pt x="134620" y="119380"/>
                  </a:moveTo>
                  <a:lnTo>
                    <a:pt x="134620" y="97790"/>
                  </a:lnTo>
                  <a:lnTo>
                    <a:pt x="0" y="19050"/>
                  </a:lnTo>
                  <a:lnTo>
                    <a:pt x="68580" y="0"/>
                  </a:lnTo>
                  <a:lnTo>
                    <a:pt x="217170" y="86360"/>
                  </a:lnTo>
                  <a:lnTo>
                    <a:pt x="134620" y="1193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9" name="object 32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61759" y="4422140"/>
              <a:ext cx="214630" cy="226060"/>
            </a:xfrm>
            <a:prstGeom prst="rect">
              <a:avLst/>
            </a:prstGeom>
          </p:spPr>
        </p:pic>
        <p:sp>
          <p:nvSpPr>
            <p:cNvPr id="330" name="object 330"/>
            <p:cNvSpPr/>
            <p:nvPr/>
          </p:nvSpPr>
          <p:spPr>
            <a:xfrm>
              <a:off x="6455410" y="4419600"/>
              <a:ext cx="214629" cy="218440"/>
            </a:xfrm>
            <a:custGeom>
              <a:avLst/>
              <a:gdLst/>
              <a:ahLst/>
              <a:cxnLst/>
              <a:rect l="l" t="t" r="r" b="b"/>
              <a:pathLst>
                <a:path w="214629" h="218439">
                  <a:moveTo>
                    <a:pt x="0" y="123190"/>
                  </a:moveTo>
                  <a:lnTo>
                    <a:pt x="214630" y="0"/>
                  </a:lnTo>
                  <a:lnTo>
                    <a:pt x="214630" y="93980"/>
                  </a:lnTo>
                  <a:lnTo>
                    <a:pt x="0" y="218440"/>
                  </a:lnTo>
                  <a:lnTo>
                    <a:pt x="0" y="1231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6309360" y="4151630"/>
              <a:ext cx="44450" cy="11430"/>
            </a:xfrm>
            <a:custGeom>
              <a:avLst/>
              <a:gdLst/>
              <a:ahLst/>
              <a:cxnLst/>
              <a:rect l="l" t="t" r="r" b="b"/>
              <a:pathLst>
                <a:path w="44450" h="11429">
                  <a:moveTo>
                    <a:pt x="27940" y="0"/>
                  </a:moveTo>
                  <a:lnTo>
                    <a:pt x="0" y="11430"/>
                  </a:lnTo>
                  <a:lnTo>
                    <a:pt x="44450" y="1143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6281420" y="4163060"/>
              <a:ext cx="86360" cy="11430"/>
            </a:xfrm>
            <a:custGeom>
              <a:avLst/>
              <a:gdLst/>
              <a:ahLst/>
              <a:cxnLst/>
              <a:rect l="l" t="t" r="r" b="b"/>
              <a:pathLst>
                <a:path w="86360" h="11429">
                  <a:moveTo>
                    <a:pt x="72390" y="0"/>
                  </a:moveTo>
                  <a:lnTo>
                    <a:pt x="27940" y="0"/>
                  </a:lnTo>
                  <a:lnTo>
                    <a:pt x="0" y="11430"/>
                  </a:lnTo>
                  <a:lnTo>
                    <a:pt x="86360" y="1143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6281420" y="4174490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29">
                  <a:moveTo>
                    <a:pt x="8636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0160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6292850" y="4185920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9017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09220" y="114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6304279" y="4197350"/>
              <a:ext cx="116839" cy="11430"/>
            </a:xfrm>
            <a:custGeom>
              <a:avLst/>
              <a:gdLst/>
              <a:ahLst/>
              <a:cxnLst/>
              <a:rect l="l" t="t" r="r" b="b"/>
              <a:pathLst>
                <a:path w="116839" h="11429">
                  <a:moveTo>
                    <a:pt x="9779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1684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6315710" y="4208780"/>
              <a:ext cx="124460" cy="10160"/>
            </a:xfrm>
            <a:custGeom>
              <a:avLst/>
              <a:gdLst/>
              <a:ahLst/>
              <a:cxnLst/>
              <a:rect l="l" t="t" r="r" b="b"/>
              <a:pathLst>
                <a:path w="124460" h="10160">
                  <a:moveTo>
                    <a:pt x="105410" y="0"/>
                  </a:moveTo>
                  <a:lnTo>
                    <a:pt x="0" y="0"/>
                  </a:lnTo>
                  <a:lnTo>
                    <a:pt x="11430" y="10160"/>
                  </a:lnTo>
                  <a:lnTo>
                    <a:pt x="124460" y="1016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6327140" y="4218940"/>
              <a:ext cx="132080" cy="11430"/>
            </a:xfrm>
            <a:custGeom>
              <a:avLst/>
              <a:gdLst/>
              <a:ahLst/>
              <a:cxnLst/>
              <a:rect l="l" t="t" r="r" b="b"/>
              <a:pathLst>
                <a:path w="132079" h="11429">
                  <a:moveTo>
                    <a:pt x="11303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132080" y="1143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6337300" y="4230369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39" h="11429">
                  <a:moveTo>
                    <a:pt x="12192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42240" y="1143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6360160" y="4241800"/>
              <a:ext cx="138430" cy="11430"/>
            </a:xfrm>
            <a:custGeom>
              <a:avLst/>
              <a:gdLst/>
              <a:ahLst/>
              <a:cxnLst/>
              <a:rect l="l" t="t" r="r" b="b"/>
              <a:pathLst>
                <a:path w="138429" h="11429">
                  <a:moveTo>
                    <a:pt x="11938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38430" y="1143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6383020" y="4253230"/>
              <a:ext cx="134620" cy="11430"/>
            </a:xfrm>
            <a:custGeom>
              <a:avLst/>
              <a:gdLst/>
              <a:ahLst/>
              <a:cxnLst/>
              <a:rect l="l" t="t" r="r" b="b"/>
              <a:pathLst>
                <a:path w="134620" h="11429">
                  <a:moveTo>
                    <a:pt x="11557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34620" y="1143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6405879" y="4264660"/>
              <a:ext cx="111760" cy="11430"/>
            </a:xfrm>
            <a:custGeom>
              <a:avLst/>
              <a:gdLst/>
              <a:ahLst/>
              <a:cxnLst/>
              <a:rect l="l" t="t" r="r" b="b"/>
              <a:pathLst>
                <a:path w="111759" h="11429">
                  <a:moveTo>
                    <a:pt x="111760" y="0"/>
                  </a:moveTo>
                  <a:lnTo>
                    <a:pt x="0" y="0"/>
                  </a:lnTo>
                  <a:lnTo>
                    <a:pt x="33020" y="11430"/>
                  </a:lnTo>
                  <a:lnTo>
                    <a:pt x="90170" y="1143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6438900" y="4276089"/>
              <a:ext cx="57150" cy="10160"/>
            </a:xfrm>
            <a:custGeom>
              <a:avLst/>
              <a:gdLst/>
              <a:ahLst/>
              <a:cxnLst/>
              <a:rect l="l" t="t" r="r" b="b"/>
              <a:pathLst>
                <a:path w="57150" h="10160">
                  <a:moveTo>
                    <a:pt x="57150" y="0"/>
                  </a:moveTo>
                  <a:lnTo>
                    <a:pt x="0" y="0"/>
                  </a:lnTo>
                  <a:lnTo>
                    <a:pt x="34290" y="1016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6278879" y="4151630"/>
              <a:ext cx="237490" cy="133350"/>
            </a:xfrm>
            <a:custGeom>
              <a:avLst/>
              <a:gdLst/>
              <a:ahLst/>
              <a:cxnLst/>
              <a:rect l="l" t="t" r="r" b="b"/>
              <a:pathLst>
                <a:path w="237490" h="133350">
                  <a:moveTo>
                    <a:pt x="0" y="21590"/>
                  </a:moveTo>
                  <a:lnTo>
                    <a:pt x="55880" y="0"/>
                  </a:lnTo>
                  <a:lnTo>
                    <a:pt x="102870" y="27940"/>
                  </a:lnTo>
                  <a:lnTo>
                    <a:pt x="237490" y="106680"/>
                  </a:lnTo>
                  <a:lnTo>
                    <a:pt x="193040" y="133350"/>
                  </a:lnTo>
                  <a:lnTo>
                    <a:pt x="140731" y="113387"/>
                  </a:lnTo>
                  <a:lnTo>
                    <a:pt x="90805" y="87947"/>
                  </a:lnTo>
                  <a:lnTo>
                    <a:pt x="43735" y="57269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4" name="object 3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068060" y="4602480"/>
              <a:ext cx="237490" cy="158750"/>
            </a:xfrm>
            <a:prstGeom prst="rect">
              <a:avLst/>
            </a:prstGeom>
          </p:spPr>
        </p:pic>
        <p:sp>
          <p:nvSpPr>
            <p:cNvPr id="345" name="object 345"/>
            <p:cNvSpPr/>
            <p:nvPr/>
          </p:nvSpPr>
          <p:spPr>
            <a:xfrm>
              <a:off x="6062980" y="4596130"/>
              <a:ext cx="232410" cy="162560"/>
            </a:xfrm>
            <a:custGeom>
              <a:avLst/>
              <a:gdLst/>
              <a:ahLst/>
              <a:cxnLst/>
              <a:rect l="l" t="t" r="r" b="b"/>
              <a:pathLst>
                <a:path w="232410" h="162560">
                  <a:moveTo>
                    <a:pt x="0" y="0"/>
                  </a:moveTo>
                  <a:lnTo>
                    <a:pt x="232410" y="135890"/>
                  </a:lnTo>
                  <a:lnTo>
                    <a:pt x="232410" y="16256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088380" y="4537709"/>
              <a:ext cx="283210" cy="175260"/>
            </a:xfrm>
            <a:custGeom>
              <a:avLst/>
              <a:gdLst/>
              <a:ahLst/>
              <a:cxnLst/>
              <a:rect l="l" t="t" r="r" b="b"/>
              <a:pathLst>
                <a:path w="283210" h="175260">
                  <a:moveTo>
                    <a:pt x="203200" y="156210"/>
                  </a:moveTo>
                  <a:lnTo>
                    <a:pt x="189230" y="165100"/>
                  </a:lnTo>
                  <a:lnTo>
                    <a:pt x="205740" y="175260"/>
                  </a:lnTo>
                  <a:lnTo>
                    <a:pt x="220980" y="166370"/>
                  </a:lnTo>
                  <a:lnTo>
                    <a:pt x="203200" y="156210"/>
                  </a:lnTo>
                  <a:close/>
                </a:path>
                <a:path w="283210" h="175260">
                  <a:moveTo>
                    <a:pt x="224790" y="140970"/>
                  </a:moveTo>
                  <a:lnTo>
                    <a:pt x="209550" y="151130"/>
                  </a:lnTo>
                  <a:lnTo>
                    <a:pt x="227330" y="161290"/>
                  </a:lnTo>
                  <a:lnTo>
                    <a:pt x="241300" y="152400"/>
                  </a:lnTo>
                  <a:lnTo>
                    <a:pt x="224790" y="140970"/>
                  </a:lnTo>
                  <a:close/>
                </a:path>
                <a:path w="283210" h="175260">
                  <a:moveTo>
                    <a:pt x="171450" y="137160"/>
                  </a:moveTo>
                  <a:lnTo>
                    <a:pt x="157480" y="146050"/>
                  </a:lnTo>
                  <a:lnTo>
                    <a:pt x="175260" y="156210"/>
                  </a:lnTo>
                  <a:lnTo>
                    <a:pt x="189230" y="147320"/>
                  </a:lnTo>
                  <a:lnTo>
                    <a:pt x="171450" y="137160"/>
                  </a:lnTo>
                  <a:close/>
                </a:path>
                <a:path w="283210" h="175260">
                  <a:moveTo>
                    <a:pt x="245110" y="127000"/>
                  </a:moveTo>
                  <a:lnTo>
                    <a:pt x="231140" y="137160"/>
                  </a:lnTo>
                  <a:lnTo>
                    <a:pt x="247650" y="147320"/>
                  </a:lnTo>
                  <a:lnTo>
                    <a:pt x="261620" y="138430"/>
                  </a:lnTo>
                  <a:lnTo>
                    <a:pt x="245110" y="127000"/>
                  </a:lnTo>
                  <a:close/>
                </a:path>
                <a:path w="283210" h="175260">
                  <a:moveTo>
                    <a:pt x="193040" y="121920"/>
                  </a:moveTo>
                  <a:lnTo>
                    <a:pt x="179070" y="132080"/>
                  </a:lnTo>
                  <a:lnTo>
                    <a:pt x="195580" y="142240"/>
                  </a:lnTo>
                  <a:lnTo>
                    <a:pt x="209550" y="133350"/>
                  </a:lnTo>
                  <a:lnTo>
                    <a:pt x="193040" y="121920"/>
                  </a:lnTo>
                  <a:close/>
                </a:path>
                <a:path w="283210" h="175260">
                  <a:moveTo>
                    <a:pt x="77470" y="80010"/>
                  </a:moveTo>
                  <a:lnTo>
                    <a:pt x="63500" y="90170"/>
                  </a:lnTo>
                  <a:lnTo>
                    <a:pt x="143510" y="137160"/>
                  </a:lnTo>
                  <a:lnTo>
                    <a:pt x="157480" y="128270"/>
                  </a:lnTo>
                  <a:lnTo>
                    <a:pt x="77470" y="80010"/>
                  </a:lnTo>
                  <a:close/>
                </a:path>
                <a:path w="283210" h="175260">
                  <a:moveTo>
                    <a:pt x="266700" y="113030"/>
                  </a:moveTo>
                  <a:lnTo>
                    <a:pt x="252730" y="121920"/>
                  </a:lnTo>
                  <a:lnTo>
                    <a:pt x="269240" y="133350"/>
                  </a:lnTo>
                  <a:lnTo>
                    <a:pt x="283210" y="124460"/>
                  </a:lnTo>
                  <a:lnTo>
                    <a:pt x="266700" y="113030"/>
                  </a:lnTo>
                  <a:close/>
                </a:path>
                <a:path w="283210" h="175260">
                  <a:moveTo>
                    <a:pt x="213360" y="107950"/>
                  </a:moveTo>
                  <a:lnTo>
                    <a:pt x="199390" y="118110"/>
                  </a:lnTo>
                  <a:lnTo>
                    <a:pt x="215900" y="128270"/>
                  </a:lnTo>
                  <a:lnTo>
                    <a:pt x="231140" y="119380"/>
                  </a:lnTo>
                  <a:lnTo>
                    <a:pt x="213360" y="107950"/>
                  </a:lnTo>
                  <a:close/>
                </a:path>
                <a:path w="283210" h="175260">
                  <a:moveTo>
                    <a:pt x="161290" y="104140"/>
                  </a:moveTo>
                  <a:lnTo>
                    <a:pt x="147320" y="113030"/>
                  </a:lnTo>
                  <a:lnTo>
                    <a:pt x="163830" y="123190"/>
                  </a:lnTo>
                  <a:lnTo>
                    <a:pt x="179070" y="114300"/>
                  </a:lnTo>
                  <a:lnTo>
                    <a:pt x="161290" y="104140"/>
                  </a:lnTo>
                  <a:close/>
                </a:path>
                <a:path w="283210" h="175260">
                  <a:moveTo>
                    <a:pt x="234950" y="93980"/>
                  </a:moveTo>
                  <a:lnTo>
                    <a:pt x="220980" y="104140"/>
                  </a:lnTo>
                  <a:lnTo>
                    <a:pt x="237490" y="114300"/>
                  </a:lnTo>
                  <a:lnTo>
                    <a:pt x="251460" y="104140"/>
                  </a:lnTo>
                  <a:lnTo>
                    <a:pt x="234950" y="93980"/>
                  </a:lnTo>
                  <a:close/>
                </a:path>
                <a:path w="283210" h="175260">
                  <a:moveTo>
                    <a:pt x="182880" y="90170"/>
                  </a:moveTo>
                  <a:lnTo>
                    <a:pt x="167640" y="99060"/>
                  </a:lnTo>
                  <a:lnTo>
                    <a:pt x="185420" y="109220"/>
                  </a:lnTo>
                  <a:lnTo>
                    <a:pt x="199390" y="100330"/>
                  </a:lnTo>
                  <a:lnTo>
                    <a:pt x="182880" y="90170"/>
                  </a:lnTo>
                  <a:close/>
                </a:path>
                <a:path w="283210" h="175260">
                  <a:moveTo>
                    <a:pt x="129540" y="85090"/>
                  </a:moveTo>
                  <a:lnTo>
                    <a:pt x="115570" y="93980"/>
                  </a:lnTo>
                  <a:lnTo>
                    <a:pt x="133350" y="104140"/>
                  </a:lnTo>
                  <a:lnTo>
                    <a:pt x="147320" y="95250"/>
                  </a:lnTo>
                  <a:lnTo>
                    <a:pt x="129540" y="85090"/>
                  </a:lnTo>
                  <a:close/>
                </a:path>
                <a:path w="283210" h="175260">
                  <a:moveTo>
                    <a:pt x="203200" y="76200"/>
                  </a:moveTo>
                  <a:lnTo>
                    <a:pt x="189230" y="85090"/>
                  </a:lnTo>
                  <a:lnTo>
                    <a:pt x="207010" y="95250"/>
                  </a:lnTo>
                  <a:lnTo>
                    <a:pt x="220980" y="85090"/>
                  </a:lnTo>
                  <a:lnTo>
                    <a:pt x="203200" y="76200"/>
                  </a:lnTo>
                  <a:close/>
                </a:path>
                <a:path w="283210" h="175260">
                  <a:moveTo>
                    <a:pt x="151130" y="71120"/>
                  </a:moveTo>
                  <a:lnTo>
                    <a:pt x="137160" y="80010"/>
                  </a:lnTo>
                  <a:lnTo>
                    <a:pt x="153670" y="90170"/>
                  </a:lnTo>
                  <a:lnTo>
                    <a:pt x="167640" y="81280"/>
                  </a:lnTo>
                  <a:lnTo>
                    <a:pt x="151130" y="71120"/>
                  </a:lnTo>
                  <a:close/>
                </a:path>
                <a:path w="283210" h="175260">
                  <a:moveTo>
                    <a:pt x="97790" y="66040"/>
                  </a:moveTo>
                  <a:lnTo>
                    <a:pt x="83820" y="76200"/>
                  </a:lnTo>
                  <a:lnTo>
                    <a:pt x="101600" y="85090"/>
                  </a:lnTo>
                  <a:lnTo>
                    <a:pt x="115570" y="76200"/>
                  </a:lnTo>
                  <a:lnTo>
                    <a:pt x="97790" y="66040"/>
                  </a:lnTo>
                  <a:close/>
                </a:path>
                <a:path w="283210" h="175260">
                  <a:moveTo>
                    <a:pt x="45720" y="60960"/>
                  </a:moveTo>
                  <a:lnTo>
                    <a:pt x="31750" y="71120"/>
                  </a:lnTo>
                  <a:lnTo>
                    <a:pt x="48260" y="80010"/>
                  </a:lnTo>
                  <a:lnTo>
                    <a:pt x="62230" y="71120"/>
                  </a:lnTo>
                  <a:lnTo>
                    <a:pt x="45720" y="60960"/>
                  </a:lnTo>
                  <a:close/>
                </a:path>
                <a:path w="283210" h="175260">
                  <a:moveTo>
                    <a:pt x="171450" y="57150"/>
                  </a:moveTo>
                  <a:lnTo>
                    <a:pt x="157480" y="66040"/>
                  </a:lnTo>
                  <a:lnTo>
                    <a:pt x="175260" y="76200"/>
                  </a:lnTo>
                  <a:lnTo>
                    <a:pt x="189230" y="66040"/>
                  </a:lnTo>
                  <a:lnTo>
                    <a:pt x="171450" y="57150"/>
                  </a:lnTo>
                  <a:close/>
                </a:path>
                <a:path w="283210" h="175260">
                  <a:moveTo>
                    <a:pt x="119380" y="52070"/>
                  </a:moveTo>
                  <a:lnTo>
                    <a:pt x="105410" y="60960"/>
                  </a:lnTo>
                  <a:lnTo>
                    <a:pt x="121920" y="71120"/>
                  </a:lnTo>
                  <a:lnTo>
                    <a:pt x="135890" y="62230"/>
                  </a:lnTo>
                  <a:lnTo>
                    <a:pt x="119380" y="52070"/>
                  </a:lnTo>
                  <a:close/>
                </a:path>
                <a:path w="283210" h="175260">
                  <a:moveTo>
                    <a:pt x="66040" y="46990"/>
                  </a:moveTo>
                  <a:lnTo>
                    <a:pt x="52070" y="55880"/>
                  </a:lnTo>
                  <a:lnTo>
                    <a:pt x="69850" y="66040"/>
                  </a:lnTo>
                  <a:lnTo>
                    <a:pt x="83820" y="57150"/>
                  </a:lnTo>
                  <a:lnTo>
                    <a:pt x="66040" y="46990"/>
                  </a:lnTo>
                  <a:close/>
                </a:path>
                <a:path w="283210" h="175260">
                  <a:moveTo>
                    <a:pt x="13970" y="41910"/>
                  </a:moveTo>
                  <a:lnTo>
                    <a:pt x="0" y="52070"/>
                  </a:lnTo>
                  <a:lnTo>
                    <a:pt x="16510" y="60960"/>
                  </a:lnTo>
                  <a:lnTo>
                    <a:pt x="30480" y="52070"/>
                  </a:lnTo>
                  <a:lnTo>
                    <a:pt x="13970" y="41910"/>
                  </a:lnTo>
                  <a:close/>
                </a:path>
                <a:path w="283210" h="175260">
                  <a:moveTo>
                    <a:pt x="140970" y="38100"/>
                  </a:moveTo>
                  <a:lnTo>
                    <a:pt x="125730" y="46990"/>
                  </a:lnTo>
                  <a:lnTo>
                    <a:pt x="143510" y="57150"/>
                  </a:lnTo>
                  <a:lnTo>
                    <a:pt x="157480" y="46990"/>
                  </a:lnTo>
                  <a:lnTo>
                    <a:pt x="140970" y="38100"/>
                  </a:lnTo>
                  <a:close/>
                </a:path>
                <a:path w="283210" h="175260">
                  <a:moveTo>
                    <a:pt x="87630" y="33020"/>
                  </a:moveTo>
                  <a:lnTo>
                    <a:pt x="73660" y="41910"/>
                  </a:lnTo>
                  <a:lnTo>
                    <a:pt x="90170" y="52070"/>
                  </a:lnTo>
                  <a:lnTo>
                    <a:pt x="104140" y="43180"/>
                  </a:lnTo>
                  <a:lnTo>
                    <a:pt x="87630" y="33020"/>
                  </a:lnTo>
                  <a:close/>
                </a:path>
                <a:path w="283210" h="175260">
                  <a:moveTo>
                    <a:pt x="34290" y="27940"/>
                  </a:moveTo>
                  <a:lnTo>
                    <a:pt x="20320" y="36830"/>
                  </a:lnTo>
                  <a:lnTo>
                    <a:pt x="38100" y="46990"/>
                  </a:lnTo>
                  <a:lnTo>
                    <a:pt x="52070" y="38100"/>
                  </a:lnTo>
                  <a:lnTo>
                    <a:pt x="34290" y="27940"/>
                  </a:lnTo>
                  <a:close/>
                </a:path>
                <a:path w="283210" h="175260">
                  <a:moveTo>
                    <a:pt x="109220" y="19050"/>
                  </a:moveTo>
                  <a:lnTo>
                    <a:pt x="95250" y="27940"/>
                  </a:lnTo>
                  <a:lnTo>
                    <a:pt x="111760" y="38100"/>
                  </a:lnTo>
                  <a:lnTo>
                    <a:pt x="125730" y="27940"/>
                  </a:lnTo>
                  <a:lnTo>
                    <a:pt x="109220" y="19050"/>
                  </a:lnTo>
                  <a:close/>
                </a:path>
                <a:path w="283210" h="175260">
                  <a:moveTo>
                    <a:pt x="55880" y="13970"/>
                  </a:moveTo>
                  <a:lnTo>
                    <a:pt x="41910" y="22860"/>
                  </a:lnTo>
                  <a:lnTo>
                    <a:pt x="58420" y="33020"/>
                  </a:lnTo>
                  <a:lnTo>
                    <a:pt x="72390" y="22860"/>
                  </a:lnTo>
                  <a:lnTo>
                    <a:pt x="55880" y="13970"/>
                  </a:lnTo>
                  <a:close/>
                </a:path>
                <a:path w="283210" h="175260">
                  <a:moveTo>
                    <a:pt x="77470" y="0"/>
                  </a:moveTo>
                  <a:lnTo>
                    <a:pt x="63500" y="8890"/>
                  </a:lnTo>
                  <a:lnTo>
                    <a:pt x="80010" y="19050"/>
                  </a:lnTo>
                  <a:lnTo>
                    <a:pt x="93980" y="889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088380" y="4546599"/>
              <a:ext cx="283210" cy="171450"/>
            </a:xfrm>
            <a:custGeom>
              <a:avLst/>
              <a:gdLst/>
              <a:ahLst/>
              <a:cxnLst/>
              <a:rect l="l" t="t" r="r" b="b"/>
              <a:pathLst>
                <a:path w="283210" h="171450">
                  <a:moveTo>
                    <a:pt x="41910" y="13970"/>
                  </a:moveTo>
                  <a:lnTo>
                    <a:pt x="41910" y="17780"/>
                  </a:lnTo>
                  <a:lnTo>
                    <a:pt x="58420" y="27940"/>
                  </a:lnTo>
                  <a:lnTo>
                    <a:pt x="58420" y="24130"/>
                  </a:lnTo>
                  <a:lnTo>
                    <a:pt x="41910" y="13970"/>
                  </a:lnTo>
                  <a:close/>
                </a:path>
                <a:path w="283210" h="171450">
                  <a:moveTo>
                    <a:pt x="72390" y="13970"/>
                  </a:moveTo>
                  <a:lnTo>
                    <a:pt x="58420" y="24130"/>
                  </a:lnTo>
                  <a:lnTo>
                    <a:pt x="58420" y="27940"/>
                  </a:lnTo>
                  <a:lnTo>
                    <a:pt x="72390" y="19050"/>
                  </a:lnTo>
                  <a:lnTo>
                    <a:pt x="72390" y="13970"/>
                  </a:lnTo>
                  <a:close/>
                </a:path>
                <a:path w="283210" h="171450">
                  <a:moveTo>
                    <a:pt x="63500" y="0"/>
                  </a:moveTo>
                  <a:lnTo>
                    <a:pt x="63500" y="3810"/>
                  </a:lnTo>
                  <a:lnTo>
                    <a:pt x="80010" y="13970"/>
                  </a:lnTo>
                  <a:lnTo>
                    <a:pt x="80010" y="10160"/>
                  </a:lnTo>
                  <a:lnTo>
                    <a:pt x="63500" y="0"/>
                  </a:lnTo>
                  <a:close/>
                </a:path>
                <a:path w="283210" h="171450">
                  <a:moveTo>
                    <a:pt x="93980" y="0"/>
                  </a:moveTo>
                  <a:lnTo>
                    <a:pt x="80010" y="10160"/>
                  </a:lnTo>
                  <a:lnTo>
                    <a:pt x="80010" y="13970"/>
                  </a:lnTo>
                  <a:lnTo>
                    <a:pt x="93980" y="5080"/>
                  </a:lnTo>
                  <a:lnTo>
                    <a:pt x="93980" y="0"/>
                  </a:lnTo>
                  <a:close/>
                </a:path>
                <a:path w="283210" h="171450">
                  <a:moveTo>
                    <a:pt x="95250" y="19050"/>
                  </a:moveTo>
                  <a:lnTo>
                    <a:pt x="95250" y="22860"/>
                  </a:lnTo>
                  <a:lnTo>
                    <a:pt x="111760" y="33020"/>
                  </a:lnTo>
                  <a:lnTo>
                    <a:pt x="111760" y="29210"/>
                  </a:lnTo>
                  <a:lnTo>
                    <a:pt x="95250" y="19050"/>
                  </a:lnTo>
                  <a:close/>
                </a:path>
                <a:path w="283210" h="171450">
                  <a:moveTo>
                    <a:pt x="125730" y="19050"/>
                  </a:moveTo>
                  <a:lnTo>
                    <a:pt x="111760" y="29210"/>
                  </a:lnTo>
                  <a:lnTo>
                    <a:pt x="111760" y="33020"/>
                  </a:lnTo>
                  <a:lnTo>
                    <a:pt x="125730" y="24130"/>
                  </a:lnTo>
                  <a:lnTo>
                    <a:pt x="125730" y="19050"/>
                  </a:lnTo>
                  <a:close/>
                </a:path>
                <a:path w="283210" h="171450">
                  <a:moveTo>
                    <a:pt x="125730" y="38100"/>
                  </a:moveTo>
                  <a:lnTo>
                    <a:pt x="125730" y="41910"/>
                  </a:lnTo>
                  <a:lnTo>
                    <a:pt x="143510" y="52070"/>
                  </a:lnTo>
                  <a:lnTo>
                    <a:pt x="143510" y="48260"/>
                  </a:lnTo>
                  <a:lnTo>
                    <a:pt x="125730" y="38100"/>
                  </a:lnTo>
                  <a:close/>
                </a:path>
                <a:path w="283210" h="171450">
                  <a:moveTo>
                    <a:pt x="157480" y="38100"/>
                  </a:moveTo>
                  <a:lnTo>
                    <a:pt x="143510" y="48260"/>
                  </a:lnTo>
                  <a:lnTo>
                    <a:pt x="143510" y="52070"/>
                  </a:lnTo>
                  <a:lnTo>
                    <a:pt x="157480" y="43180"/>
                  </a:lnTo>
                  <a:lnTo>
                    <a:pt x="157480" y="38100"/>
                  </a:lnTo>
                  <a:close/>
                </a:path>
                <a:path w="283210" h="171450">
                  <a:moveTo>
                    <a:pt x="157480" y="57150"/>
                  </a:moveTo>
                  <a:lnTo>
                    <a:pt x="157480" y="60960"/>
                  </a:lnTo>
                  <a:lnTo>
                    <a:pt x="175260" y="71120"/>
                  </a:lnTo>
                  <a:lnTo>
                    <a:pt x="175260" y="67310"/>
                  </a:lnTo>
                  <a:lnTo>
                    <a:pt x="157480" y="57150"/>
                  </a:lnTo>
                  <a:close/>
                </a:path>
                <a:path w="283210" h="171450">
                  <a:moveTo>
                    <a:pt x="189230" y="57150"/>
                  </a:moveTo>
                  <a:lnTo>
                    <a:pt x="175260" y="67310"/>
                  </a:lnTo>
                  <a:lnTo>
                    <a:pt x="175260" y="71120"/>
                  </a:lnTo>
                  <a:lnTo>
                    <a:pt x="189230" y="62230"/>
                  </a:lnTo>
                  <a:lnTo>
                    <a:pt x="189230" y="57150"/>
                  </a:lnTo>
                  <a:close/>
                </a:path>
                <a:path w="283210" h="171450">
                  <a:moveTo>
                    <a:pt x="189230" y="76200"/>
                  </a:moveTo>
                  <a:lnTo>
                    <a:pt x="189230" y="80010"/>
                  </a:lnTo>
                  <a:lnTo>
                    <a:pt x="207010" y="90170"/>
                  </a:lnTo>
                  <a:lnTo>
                    <a:pt x="207010" y="86360"/>
                  </a:lnTo>
                  <a:lnTo>
                    <a:pt x="189230" y="76200"/>
                  </a:lnTo>
                  <a:close/>
                </a:path>
                <a:path w="283210" h="171450">
                  <a:moveTo>
                    <a:pt x="220980" y="76200"/>
                  </a:moveTo>
                  <a:lnTo>
                    <a:pt x="207010" y="86360"/>
                  </a:lnTo>
                  <a:lnTo>
                    <a:pt x="207010" y="90170"/>
                  </a:lnTo>
                  <a:lnTo>
                    <a:pt x="220980" y="81280"/>
                  </a:lnTo>
                  <a:lnTo>
                    <a:pt x="220980" y="76200"/>
                  </a:lnTo>
                  <a:close/>
                </a:path>
                <a:path w="283210" h="171450">
                  <a:moveTo>
                    <a:pt x="220980" y="95250"/>
                  </a:moveTo>
                  <a:lnTo>
                    <a:pt x="220980" y="99060"/>
                  </a:lnTo>
                  <a:lnTo>
                    <a:pt x="237490" y="109220"/>
                  </a:lnTo>
                  <a:lnTo>
                    <a:pt x="237490" y="105410"/>
                  </a:lnTo>
                  <a:lnTo>
                    <a:pt x="220980" y="95250"/>
                  </a:lnTo>
                  <a:close/>
                </a:path>
                <a:path w="283210" h="171450">
                  <a:moveTo>
                    <a:pt x="251460" y="95250"/>
                  </a:moveTo>
                  <a:lnTo>
                    <a:pt x="237490" y="105410"/>
                  </a:lnTo>
                  <a:lnTo>
                    <a:pt x="237490" y="109220"/>
                  </a:lnTo>
                  <a:lnTo>
                    <a:pt x="251460" y="99060"/>
                  </a:lnTo>
                  <a:lnTo>
                    <a:pt x="251460" y="95250"/>
                  </a:lnTo>
                  <a:close/>
                </a:path>
                <a:path w="283210" h="171450">
                  <a:moveTo>
                    <a:pt x="252730" y="113030"/>
                  </a:moveTo>
                  <a:lnTo>
                    <a:pt x="252730" y="118110"/>
                  </a:lnTo>
                  <a:lnTo>
                    <a:pt x="269240" y="128270"/>
                  </a:lnTo>
                  <a:lnTo>
                    <a:pt x="269240" y="124460"/>
                  </a:lnTo>
                  <a:lnTo>
                    <a:pt x="252730" y="113030"/>
                  </a:lnTo>
                  <a:close/>
                </a:path>
                <a:path w="283210" h="171450">
                  <a:moveTo>
                    <a:pt x="283210" y="115570"/>
                  </a:moveTo>
                  <a:lnTo>
                    <a:pt x="269240" y="124460"/>
                  </a:lnTo>
                  <a:lnTo>
                    <a:pt x="269240" y="128270"/>
                  </a:lnTo>
                  <a:lnTo>
                    <a:pt x="283210" y="118110"/>
                  </a:lnTo>
                  <a:lnTo>
                    <a:pt x="283210" y="115570"/>
                  </a:lnTo>
                  <a:close/>
                </a:path>
                <a:path w="283210" h="171450">
                  <a:moveTo>
                    <a:pt x="73660" y="33020"/>
                  </a:moveTo>
                  <a:lnTo>
                    <a:pt x="73660" y="36830"/>
                  </a:lnTo>
                  <a:lnTo>
                    <a:pt x="90170" y="46990"/>
                  </a:lnTo>
                  <a:lnTo>
                    <a:pt x="90170" y="43180"/>
                  </a:lnTo>
                  <a:lnTo>
                    <a:pt x="73660" y="33020"/>
                  </a:lnTo>
                  <a:close/>
                </a:path>
                <a:path w="283210" h="171450">
                  <a:moveTo>
                    <a:pt x="104140" y="34290"/>
                  </a:moveTo>
                  <a:lnTo>
                    <a:pt x="90170" y="43180"/>
                  </a:lnTo>
                  <a:lnTo>
                    <a:pt x="90170" y="46990"/>
                  </a:lnTo>
                  <a:lnTo>
                    <a:pt x="104140" y="38100"/>
                  </a:lnTo>
                  <a:lnTo>
                    <a:pt x="104140" y="34290"/>
                  </a:lnTo>
                  <a:close/>
                </a:path>
                <a:path w="283210" h="171450">
                  <a:moveTo>
                    <a:pt x="105410" y="52070"/>
                  </a:moveTo>
                  <a:lnTo>
                    <a:pt x="105410" y="55880"/>
                  </a:lnTo>
                  <a:lnTo>
                    <a:pt x="121920" y="66040"/>
                  </a:lnTo>
                  <a:lnTo>
                    <a:pt x="121920" y="62230"/>
                  </a:lnTo>
                  <a:lnTo>
                    <a:pt x="105410" y="52070"/>
                  </a:lnTo>
                  <a:close/>
                </a:path>
                <a:path w="283210" h="171450">
                  <a:moveTo>
                    <a:pt x="135890" y="53340"/>
                  </a:moveTo>
                  <a:lnTo>
                    <a:pt x="121920" y="62230"/>
                  </a:lnTo>
                  <a:lnTo>
                    <a:pt x="121920" y="66040"/>
                  </a:lnTo>
                  <a:lnTo>
                    <a:pt x="135890" y="57150"/>
                  </a:lnTo>
                  <a:lnTo>
                    <a:pt x="135890" y="53340"/>
                  </a:lnTo>
                  <a:close/>
                </a:path>
                <a:path w="283210" h="171450">
                  <a:moveTo>
                    <a:pt x="189230" y="156210"/>
                  </a:moveTo>
                  <a:lnTo>
                    <a:pt x="189230" y="160020"/>
                  </a:lnTo>
                  <a:lnTo>
                    <a:pt x="205740" y="171450"/>
                  </a:lnTo>
                  <a:lnTo>
                    <a:pt x="205740" y="166370"/>
                  </a:lnTo>
                  <a:lnTo>
                    <a:pt x="189230" y="156210"/>
                  </a:lnTo>
                  <a:close/>
                </a:path>
                <a:path w="283210" h="171450">
                  <a:moveTo>
                    <a:pt x="220980" y="157480"/>
                  </a:moveTo>
                  <a:lnTo>
                    <a:pt x="205740" y="166370"/>
                  </a:lnTo>
                  <a:lnTo>
                    <a:pt x="205740" y="171450"/>
                  </a:lnTo>
                  <a:lnTo>
                    <a:pt x="220980" y="161290"/>
                  </a:lnTo>
                  <a:lnTo>
                    <a:pt x="220980" y="157480"/>
                  </a:lnTo>
                  <a:close/>
                </a:path>
                <a:path w="283210" h="171450">
                  <a:moveTo>
                    <a:pt x="209550" y="142240"/>
                  </a:moveTo>
                  <a:lnTo>
                    <a:pt x="209550" y="146050"/>
                  </a:lnTo>
                  <a:lnTo>
                    <a:pt x="227330" y="156210"/>
                  </a:lnTo>
                  <a:lnTo>
                    <a:pt x="227330" y="152400"/>
                  </a:lnTo>
                  <a:lnTo>
                    <a:pt x="209550" y="142240"/>
                  </a:lnTo>
                  <a:close/>
                </a:path>
                <a:path w="283210" h="171450">
                  <a:moveTo>
                    <a:pt x="241300" y="143510"/>
                  </a:moveTo>
                  <a:lnTo>
                    <a:pt x="227330" y="152400"/>
                  </a:lnTo>
                  <a:lnTo>
                    <a:pt x="227330" y="156210"/>
                  </a:lnTo>
                  <a:lnTo>
                    <a:pt x="241300" y="147320"/>
                  </a:lnTo>
                  <a:lnTo>
                    <a:pt x="241300" y="143510"/>
                  </a:lnTo>
                  <a:close/>
                </a:path>
                <a:path w="283210" h="171450">
                  <a:moveTo>
                    <a:pt x="157480" y="137160"/>
                  </a:moveTo>
                  <a:lnTo>
                    <a:pt x="157480" y="140970"/>
                  </a:lnTo>
                  <a:lnTo>
                    <a:pt x="175260" y="151130"/>
                  </a:lnTo>
                  <a:lnTo>
                    <a:pt x="175260" y="147320"/>
                  </a:lnTo>
                  <a:lnTo>
                    <a:pt x="157480" y="137160"/>
                  </a:lnTo>
                  <a:close/>
                </a:path>
                <a:path w="283210" h="171450">
                  <a:moveTo>
                    <a:pt x="189230" y="138430"/>
                  </a:moveTo>
                  <a:lnTo>
                    <a:pt x="175260" y="147320"/>
                  </a:lnTo>
                  <a:lnTo>
                    <a:pt x="175260" y="151130"/>
                  </a:lnTo>
                  <a:lnTo>
                    <a:pt x="189230" y="142240"/>
                  </a:lnTo>
                  <a:lnTo>
                    <a:pt x="189230" y="138430"/>
                  </a:lnTo>
                  <a:close/>
                </a:path>
                <a:path w="283210" h="171450">
                  <a:moveTo>
                    <a:pt x="231140" y="128270"/>
                  </a:moveTo>
                  <a:lnTo>
                    <a:pt x="231140" y="132080"/>
                  </a:lnTo>
                  <a:lnTo>
                    <a:pt x="247650" y="142240"/>
                  </a:lnTo>
                  <a:lnTo>
                    <a:pt x="247650" y="138430"/>
                  </a:lnTo>
                  <a:lnTo>
                    <a:pt x="231140" y="128270"/>
                  </a:lnTo>
                  <a:close/>
                </a:path>
                <a:path w="283210" h="171450">
                  <a:moveTo>
                    <a:pt x="261620" y="129540"/>
                  </a:moveTo>
                  <a:lnTo>
                    <a:pt x="247650" y="138430"/>
                  </a:lnTo>
                  <a:lnTo>
                    <a:pt x="247650" y="142240"/>
                  </a:lnTo>
                  <a:lnTo>
                    <a:pt x="261620" y="132080"/>
                  </a:lnTo>
                  <a:lnTo>
                    <a:pt x="261620" y="129540"/>
                  </a:lnTo>
                  <a:close/>
                </a:path>
                <a:path w="283210" h="171450">
                  <a:moveTo>
                    <a:pt x="179070" y="123190"/>
                  </a:moveTo>
                  <a:lnTo>
                    <a:pt x="179070" y="127000"/>
                  </a:lnTo>
                  <a:lnTo>
                    <a:pt x="195580" y="137160"/>
                  </a:lnTo>
                  <a:lnTo>
                    <a:pt x="195580" y="133350"/>
                  </a:lnTo>
                  <a:lnTo>
                    <a:pt x="179070" y="123190"/>
                  </a:lnTo>
                  <a:close/>
                </a:path>
                <a:path w="283210" h="171450">
                  <a:moveTo>
                    <a:pt x="209550" y="124460"/>
                  </a:moveTo>
                  <a:lnTo>
                    <a:pt x="195580" y="133350"/>
                  </a:lnTo>
                  <a:lnTo>
                    <a:pt x="195580" y="137160"/>
                  </a:lnTo>
                  <a:lnTo>
                    <a:pt x="209550" y="128270"/>
                  </a:lnTo>
                  <a:lnTo>
                    <a:pt x="209550" y="124460"/>
                  </a:lnTo>
                  <a:close/>
                </a:path>
                <a:path w="283210" h="171450">
                  <a:moveTo>
                    <a:pt x="63500" y="81280"/>
                  </a:moveTo>
                  <a:lnTo>
                    <a:pt x="63500" y="83820"/>
                  </a:lnTo>
                  <a:lnTo>
                    <a:pt x="143510" y="132080"/>
                  </a:lnTo>
                  <a:lnTo>
                    <a:pt x="143510" y="128270"/>
                  </a:lnTo>
                  <a:lnTo>
                    <a:pt x="63500" y="81280"/>
                  </a:lnTo>
                  <a:close/>
                </a:path>
                <a:path w="283210" h="171450">
                  <a:moveTo>
                    <a:pt x="157480" y="119380"/>
                  </a:moveTo>
                  <a:lnTo>
                    <a:pt x="143510" y="128270"/>
                  </a:lnTo>
                  <a:lnTo>
                    <a:pt x="143510" y="132080"/>
                  </a:lnTo>
                  <a:lnTo>
                    <a:pt x="157480" y="123190"/>
                  </a:lnTo>
                  <a:lnTo>
                    <a:pt x="157480" y="119380"/>
                  </a:lnTo>
                  <a:close/>
                </a:path>
                <a:path w="283210" h="171450">
                  <a:moveTo>
                    <a:pt x="199390" y="109220"/>
                  </a:moveTo>
                  <a:lnTo>
                    <a:pt x="199390" y="113030"/>
                  </a:lnTo>
                  <a:lnTo>
                    <a:pt x="215900" y="123190"/>
                  </a:lnTo>
                  <a:lnTo>
                    <a:pt x="215900" y="119380"/>
                  </a:lnTo>
                  <a:lnTo>
                    <a:pt x="199390" y="109220"/>
                  </a:lnTo>
                  <a:close/>
                </a:path>
                <a:path w="283210" h="171450">
                  <a:moveTo>
                    <a:pt x="231140" y="110490"/>
                  </a:moveTo>
                  <a:lnTo>
                    <a:pt x="215900" y="119380"/>
                  </a:lnTo>
                  <a:lnTo>
                    <a:pt x="215900" y="123190"/>
                  </a:lnTo>
                  <a:lnTo>
                    <a:pt x="231140" y="113030"/>
                  </a:lnTo>
                  <a:lnTo>
                    <a:pt x="231140" y="110490"/>
                  </a:lnTo>
                  <a:close/>
                </a:path>
                <a:path w="283210" h="171450">
                  <a:moveTo>
                    <a:pt x="147320" y="104140"/>
                  </a:moveTo>
                  <a:lnTo>
                    <a:pt x="147320" y="107950"/>
                  </a:lnTo>
                  <a:lnTo>
                    <a:pt x="163830" y="118110"/>
                  </a:lnTo>
                  <a:lnTo>
                    <a:pt x="163830" y="114300"/>
                  </a:lnTo>
                  <a:lnTo>
                    <a:pt x="147320" y="104140"/>
                  </a:lnTo>
                  <a:close/>
                </a:path>
                <a:path w="283210" h="171450">
                  <a:moveTo>
                    <a:pt x="179070" y="105410"/>
                  </a:moveTo>
                  <a:lnTo>
                    <a:pt x="163830" y="114300"/>
                  </a:lnTo>
                  <a:lnTo>
                    <a:pt x="163830" y="118110"/>
                  </a:lnTo>
                  <a:lnTo>
                    <a:pt x="179070" y="109220"/>
                  </a:lnTo>
                  <a:lnTo>
                    <a:pt x="179070" y="105410"/>
                  </a:lnTo>
                  <a:close/>
                </a:path>
                <a:path w="283210" h="171450">
                  <a:moveTo>
                    <a:pt x="167640" y="90170"/>
                  </a:moveTo>
                  <a:lnTo>
                    <a:pt x="167640" y="93980"/>
                  </a:lnTo>
                  <a:lnTo>
                    <a:pt x="185420" y="104140"/>
                  </a:lnTo>
                  <a:lnTo>
                    <a:pt x="185420" y="100330"/>
                  </a:lnTo>
                  <a:lnTo>
                    <a:pt x="167640" y="90170"/>
                  </a:lnTo>
                  <a:close/>
                </a:path>
                <a:path w="283210" h="171450">
                  <a:moveTo>
                    <a:pt x="199390" y="91440"/>
                  </a:moveTo>
                  <a:lnTo>
                    <a:pt x="185420" y="100330"/>
                  </a:lnTo>
                  <a:lnTo>
                    <a:pt x="185420" y="104140"/>
                  </a:lnTo>
                  <a:lnTo>
                    <a:pt x="199390" y="95250"/>
                  </a:lnTo>
                  <a:lnTo>
                    <a:pt x="199390" y="91440"/>
                  </a:lnTo>
                  <a:close/>
                </a:path>
                <a:path w="283210" h="171450">
                  <a:moveTo>
                    <a:pt x="115570" y="85090"/>
                  </a:moveTo>
                  <a:lnTo>
                    <a:pt x="115570" y="88900"/>
                  </a:lnTo>
                  <a:lnTo>
                    <a:pt x="133350" y="99060"/>
                  </a:lnTo>
                  <a:lnTo>
                    <a:pt x="133350" y="95250"/>
                  </a:lnTo>
                  <a:lnTo>
                    <a:pt x="115570" y="85090"/>
                  </a:lnTo>
                  <a:close/>
                </a:path>
                <a:path w="283210" h="171450">
                  <a:moveTo>
                    <a:pt x="147320" y="86360"/>
                  </a:moveTo>
                  <a:lnTo>
                    <a:pt x="133350" y="95250"/>
                  </a:lnTo>
                  <a:lnTo>
                    <a:pt x="133350" y="99060"/>
                  </a:lnTo>
                  <a:lnTo>
                    <a:pt x="147320" y="90170"/>
                  </a:lnTo>
                  <a:lnTo>
                    <a:pt x="147320" y="86360"/>
                  </a:lnTo>
                  <a:close/>
                </a:path>
                <a:path w="283210" h="171450">
                  <a:moveTo>
                    <a:pt x="137160" y="71120"/>
                  </a:moveTo>
                  <a:lnTo>
                    <a:pt x="137160" y="74930"/>
                  </a:lnTo>
                  <a:lnTo>
                    <a:pt x="153670" y="85090"/>
                  </a:lnTo>
                  <a:lnTo>
                    <a:pt x="153670" y="81280"/>
                  </a:lnTo>
                  <a:lnTo>
                    <a:pt x="137160" y="71120"/>
                  </a:lnTo>
                  <a:close/>
                </a:path>
                <a:path w="283210" h="171450">
                  <a:moveTo>
                    <a:pt x="167640" y="72390"/>
                  </a:moveTo>
                  <a:lnTo>
                    <a:pt x="153670" y="81280"/>
                  </a:lnTo>
                  <a:lnTo>
                    <a:pt x="153670" y="85090"/>
                  </a:lnTo>
                  <a:lnTo>
                    <a:pt x="167640" y="76200"/>
                  </a:lnTo>
                  <a:lnTo>
                    <a:pt x="167640" y="72390"/>
                  </a:lnTo>
                  <a:close/>
                </a:path>
                <a:path w="283210" h="171450">
                  <a:moveTo>
                    <a:pt x="83820" y="66040"/>
                  </a:moveTo>
                  <a:lnTo>
                    <a:pt x="83820" y="69850"/>
                  </a:lnTo>
                  <a:lnTo>
                    <a:pt x="101600" y="81280"/>
                  </a:lnTo>
                  <a:lnTo>
                    <a:pt x="101600" y="76200"/>
                  </a:lnTo>
                  <a:lnTo>
                    <a:pt x="83820" y="66040"/>
                  </a:lnTo>
                  <a:close/>
                </a:path>
                <a:path w="283210" h="171450">
                  <a:moveTo>
                    <a:pt x="115570" y="67310"/>
                  </a:moveTo>
                  <a:lnTo>
                    <a:pt x="101600" y="76200"/>
                  </a:lnTo>
                  <a:lnTo>
                    <a:pt x="101600" y="81280"/>
                  </a:lnTo>
                  <a:lnTo>
                    <a:pt x="115570" y="71120"/>
                  </a:lnTo>
                  <a:lnTo>
                    <a:pt x="115570" y="67310"/>
                  </a:lnTo>
                  <a:close/>
                </a:path>
                <a:path w="283210" h="171450">
                  <a:moveTo>
                    <a:pt x="31750" y="62230"/>
                  </a:moveTo>
                  <a:lnTo>
                    <a:pt x="31750" y="64770"/>
                  </a:lnTo>
                  <a:lnTo>
                    <a:pt x="48260" y="76200"/>
                  </a:lnTo>
                  <a:lnTo>
                    <a:pt x="48260" y="71120"/>
                  </a:lnTo>
                  <a:lnTo>
                    <a:pt x="31750" y="62230"/>
                  </a:lnTo>
                  <a:close/>
                </a:path>
                <a:path w="283210" h="171450">
                  <a:moveTo>
                    <a:pt x="62230" y="62230"/>
                  </a:moveTo>
                  <a:lnTo>
                    <a:pt x="48260" y="71120"/>
                  </a:lnTo>
                  <a:lnTo>
                    <a:pt x="48260" y="76200"/>
                  </a:lnTo>
                  <a:lnTo>
                    <a:pt x="62230" y="66040"/>
                  </a:lnTo>
                  <a:lnTo>
                    <a:pt x="62230" y="62230"/>
                  </a:lnTo>
                  <a:close/>
                </a:path>
                <a:path w="283210" h="171450">
                  <a:moveTo>
                    <a:pt x="52070" y="46990"/>
                  </a:moveTo>
                  <a:lnTo>
                    <a:pt x="52070" y="50800"/>
                  </a:lnTo>
                  <a:lnTo>
                    <a:pt x="69850" y="62230"/>
                  </a:lnTo>
                  <a:lnTo>
                    <a:pt x="69850" y="57150"/>
                  </a:lnTo>
                  <a:lnTo>
                    <a:pt x="52070" y="46990"/>
                  </a:lnTo>
                  <a:close/>
                </a:path>
                <a:path w="283210" h="171450">
                  <a:moveTo>
                    <a:pt x="83820" y="48260"/>
                  </a:moveTo>
                  <a:lnTo>
                    <a:pt x="69850" y="57150"/>
                  </a:lnTo>
                  <a:lnTo>
                    <a:pt x="69850" y="62230"/>
                  </a:lnTo>
                  <a:lnTo>
                    <a:pt x="83820" y="52070"/>
                  </a:lnTo>
                  <a:lnTo>
                    <a:pt x="83820" y="48260"/>
                  </a:lnTo>
                  <a:close/>
                </a:path>
                <a:path w="283210" h="171450">
                  <a:moveTo>
                    <a:pt x="0" y="43180"/>
                  </a:moveTo>
                  <a:lnTo>
                    <a:pt x="0" y="45720"/>
                  </a:lnTo>
                  <a:lnTo>
                    <a:pt x="16510" y="57150"/>
                  </a:lnTo>
                  <a:lnTo>
                    <a:pt x="16510" y="52070"/>
                  </a:lnTo>
                  <a:lnTo>
                    <a:pt x="0" y="43180"/>
                  </a:lnTo>
                  <a:close/>
                </a:path>
                <a:path w="283210" h="171450">
                  <a:moveTo>
                    <a:pt x="30480" y="43180"/>
                  </a:moveTo>
                  <a:lnTo>
                    <a:pt x="16510" y="52070"/>
                  </a:lnTo>
                  <a:lnTo>
                    <a:pt x="16510" y="57150"/>
                  </a:lnTo>
                  <a:lnTo>
                    <a:pt x="30480" y="46990"/>
                  </a:lnTo>
                  <a:lnTo>
                    <a:pt x="30480" y="43180"/>
                  </a:lnTo>
                  <a:close/>
                </a:path>
                <a:path w="283210" h="171450">
                  <a:moveTo>
                    <a:pt x="20320" y="27940"/>
                  </a:moveTo>
                  <a:lnTo>
                    <a:pt x="20320" y="31750"/>
                  </a:lnTo>
                  <a:lnTo>
                    <a:pt x="38100" y="43180"/>
                  </a:lnTo>
                  <a:lnTo>
                    <a:pt x="38100" y="38100"/>
                  </a:lnTo>
                  <a:lnTo>
                    <a:pt x="20320" y="27940"/>
                  </a:lnTo>
                  <a:close/>
                </a:path>
                <a:path w="283210" h="171450">
                  <a:moveTo>
                    <a:pt x="52070" y="29210"/>
                  </a:moveTo>
                  <a:lnTo>
                    <a:pt x="38100" y="38100"/>
                  </a:lnTo>
                  <a:lnTo>
                    <a:pt x="38100" y="43180"/>
                  </a:lnTo>
                  <a:lnTo>
                    <a:pt x="52070" y="33020"/>
                  </a:lnTo>
                  <a:lnTo>
                    <a:pt x="52070" y="2921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619240" y="4448809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26670" y="0"/>
                  </a:moveTo>
                  <a:lnTo>
                    <a:pt x="15240" y="7620"/>
                  </a:lnTo>
                  <a:lnTo>
                    <a:pt x="15240" y="58420"/>
                  </a:lnTo>
                  <a:lnTo>
                    <a:pt x="26670" y="50800"/>
                  </a:lnTo>
                  <a:lnTo>
                    <a:pt x="26670" y="0"/>
                  </a:lnTo>
                  <a:close/>
                </a:path>
                <a:path w="26670" h="66039">
                  <a:moveTo>
                    <a:pt x="7620" y="11430"/>
                  </a:moveTo>
                  <a:lnTo>
                    <a:pt x="0" y="15240"/>
                  </a:lnTo>
                  <a:lnTo>
                    <a:pt x="0" y="66040"/>
                  </a:lnTo>
                  <a:lnTo>
                    <a:pt x="7620" y="62230"/>
                  </a:lnTo>
                  <a:lnTo>
                    <a:pt x="7620" y="1143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619240" y="4448810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5240" y="7620"/>
                  </a:moveTo>
                  <a:lnTo>
                    <a:pt x="26670" y="0"/>
                  </a:lnTo>
                  <a:lnTo>
                    <a:pt x="26670" y="50800"/>
                  </a:lnTo>
                  <a:lnTo>
                    <a:pt x="15240" y="58420"/>
                  </a:lnTo>
                  <a:lnTo>
                    <a:pt x="15240" y="7620"/>
                  </a:lnTo>
                  <a:close/>
                </a:path>
                <a:path w="26670" h="66039">
                  <a:moveTo>
                    <a:pt x="0" y="15240"/>
                  </a:moveTo>
                  <a:lnTo>
                    <a:pt x="7620" y="11430"/>
                  </a:lnTo>
                  <a:lnTo>
                    <a:pt x="7620" y="62230"/>
                  </a:lnTo>
                  <a:lnTo>
                    <a:pt x="0" y="66040"/>
                  </a:lnTo>
                  <a:lnTo>
                    <a:pt x="0" y="1524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0" name="object 3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236970" y="4174490"/>
              <a:ext cx="237490" cy="473710"/>
            </a:xfrm>
            <a:prstGeom prst="rect">
              <a:avLst/>
            </a:prstGeom>
          </p:spPr>
        </p:pic>
        <p:sp>
          <p:nvSpPr>
            <p:cNvPr id="351" name="object 351"/>
            <p:cNvSpPr/>
            <p:nvPr/>
          </p:nvSpPr>
          <p:spPr>
            <a:xfrm>
              <a:off x="6278879" y="4173220"/>
              <a:ext cx="193040" cy="332740"/>
            </a:xfrm>
            <a:custGeom>
              <a:avLst/>
              <a:gdLst/>
              <a:ahLst/>
              <a:cxnLst/>
              <a:rect l="l" t="t" r="r" b="b"/>
              <a:pathLst>
                <a:path w="193039" h="332739">
                  <a:moveTo>
                    <a:pt x="193040" y="332740"/>
                  </a:moveTo>
                  <a:lnTo>
                    <a:pt x="139838" y="314979"/>
                  </a:lnTo>
                  <a:lnTo>
                    <a:pt x="89376" y="290671"/>
                  </a:lnTo>
                  <a:lnTo>
                    <a:pt x="42485" y="260409"/>
                  </a:lnTo>
                  <a:lnTo>
                    <a:pt x="0" y="224790"/>
                  </a:lnTo>
                  <a:lnTo>
                    <a:pt x="0" y="0"/>
                  </a:lnTo>
                  <a:lnTo>
                    <a:pt x="43735" y="35679"/>
                  </a:lnTo>
                  <a:lnTo>
                    <a:pt x="90805" y="66357"/>
                  </a:lnTo>
                  <a:lnTo>
                    <a:pt x="140731" y="91797"/>
                  </a:lnTo>
                  <a:lnTo>
                    <a:pt x="193040" y="111760"/>
                  </a:lnTo>
                  <a:lnTo>
                    <a:pt x="193040" y="3327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2" name="object 3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21730" y="4405629"/>
              <a:ext cx="238760" cy="237490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6243320" y="4185920"/>
              <a:ext cx="309880" cy="347980"/>
            </a:xfrm>
            <a:custGeom>
              <a:avLst/>
              <a:gdLst/>
              <a:ahLst/>
              <a:cxnLst/>
              <a:rect l="l" t="t" r="r" b="b"/>
              <a:pathLst>
                <a:path w="309879" h="347979">
                  <a:moveTo>
                    <a:pt x="0" y="264160"/>
                  </a:moveTo>
                  <a:lnTo>
                    <a:pt x="11886" y="276066"/>
                  </a:lnTo>
                  <a:lnTo>
                    <a:pt x="24606" y="287020"/>
                  </a:lnTo>
                  <a:lnTo>
                    <a:pt x="38040" y="297021"/>
                  </a:lnTo>
                  <a:lnTo>
                    <a:pt x="52070" y="306070"/>
                  </a:lnTo>
                  <a:lnTo>
                    <a:pt x="0" y="278130"/>
                  </a:lnTo>
                  <a:lnTo>
                    <a:pt x="11886" y="289321"/>
                  </a:lnTo>
                  <a:lnTo>
                    <a:pt x="24606" y="300037"/>
                  </a:lnTo>
                  <a:lnTo>
                    <a:pt x="38040" y="310276"/>
                  </a:lnTo>
                  <a:lnTo>
                    <a:pt x="52070" y="320040"/>
                  </a:lnTo>
                  <a:lnTo>
                    <a:pt x="0" y="292100"/>
                  </a:lnTo>
                  <a:lnTo>
                    <a:pt x="11886" y="303470"/>
                  </a:lnTo>
                  <a:lnTo>
                    <a:pt x="24606" y="314483"/>
                  </a:lnTo>
                  <a:lnTo>
                    <a:pt x="38040" y="324782"/>
                  </a:lnTo>
                  <a:lnTo>
                    <a:pt x="52070" y="334010"/>
                  </a:lnTo>
                  <a:lnTo>
                    <a:pt x="0" y="306070"/>
                  </a:lnTo>
                  <a:lnTo>
                    <a:pt x="11886" y="317976"/>
                  </a:lnTo>
                  <a:lnTo>
                    <a:pt x="24606" y="328930"/>
                  </a:lnTo>
                  <a:lnTo>
                    <a:pt x="38040" y="338931"/>
                  </a:lnTo>
                  <a:lnTo>
                    <a:pt x="52070" y="347980"/>
                  </a:lnTo>
                  <a:lnTo>
                    <a:pt x="185420" y="10160"/>
                  </a:lnTo>
                  <a:lnTo>
                    <a:pt x="275590" y="63500"/>
                  </a:lnTo>
                  <a:lnTo>
                    <a:pt x="196850" y="7620"/>
                  </a:lnTo>
                  <a:lnTo>
                    <a:pt x="287020" y="59690"/>
                  </a:lnTo>
                  <a:lnTo>
                    <a:pt x="208280" y="3810"/>
                  </a:lnTo>
                  <a:lnTo>
                    <a:pt x="298450" y="57150"/>
                  </a:lnTo>
                  <a:lnTo>
                    <a:pt x="220980" y="0"/>
                  </a:lnTo>
                  <a:lnTo>
                    <a:pt x="309880" y="5334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6303010" y="4222750"/>
              <a:ext cx="138430" cy="243840"/>
            </a:xfrm>
            <a:custGeom>
              <a:avLst/>
              <a:gdLst/>
              <a:ahLst/>
              <a:cxnLst/>
              <a:rect l="l" t="t" r="r" b="b"/>
              <a:pathLst>
                <a:path w="138429" h="243839">
                  <a:moveTo>
                    <a:pt x="0" y="0"/>
                  </a:moveTo>
                  <a:lnTo>
                    <a:pt x="0" y="160020"/>
                  </a:lnTo>
                  <a:lnTo>
                    <a:pt x="31630" y="185975"/>
                  </a:lnTo>
                  <a:lnTo>
                    <a:pt x="65405" y="208597"/>
                  </a:lnTo>
                  <a:lnTo>
                    <a:pt x="101084" y="227885"/>
                  </a:lnTo>
                  <a:lnTo>
                    <a:pt x="138430" y="24384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6062980" y="4151630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392430" y="486410"/>
                  </a:moveTo>
                  <a:lnTo>
                    <a:pt x="607060" y="361950"/>
                  </a:lnTo>
                  <a:lnTo>
                    <a:pt x="607060" y="267970"/>
                  </a:lnTo>
                  <a:lnTo>
                    <a:pt x="535940" y="226060"/>
                  </a:lnTo>
                  <a:lnTo>
                    <a:pt x="535940" y="95250"/>
                  </a:lnTo>
                  <a:lnTo>
                    <a:pt x="387350" y="8890"/>
                  </a:lnTo>
                  <a:lnTo>
                    <a:pt x="318770" y="27940"/>
                  </a:lnTo>
                  <a:lnTo>
                    <a:pt x="271780" y="0"/>
                  </a:lnTo>
                  <a:lnTo>
                    <a:pt x="215900" y="21590"/>
                  </a:lnTo>
                  <a:lnTo>
                    <a:pt x="215900" y="229870"/>
                  </a:lnTo>
                  <a:lnTo>
                    <a:pt x="163830" y="259080"/>
                  </a:lnTo>
                  <a:lnTo>
                    <a:pt x="163830" y="354330"/>
                  </a:lnTo>
                  <a:lnTo>
                    <a:pt x="204185" y="389646"/>
                  </a:lnTo>
                  <a:lnTo>
                    <a:pt x="247406" y="420756"/>
                  </a:lnTo>
                  <a:lnTo>
                    <a:pt x="293309" y="447415"/>
                  </a:lnTo>
                  <a:lnTo>
                    <a:pt x="341711" y="469381"/>
                  </a:lnTo>
                  <a:lnTo>
                    <a:pt x="392430" y="486410"/>
                  </a:lnTo>
                  <a:close/>
                </a:path>
                <a:path w="607059" h="607060">
                  <a:moveTo>
                    <a:pt x="0" y="444500"/>
                  </a:moveTo>
                  <a:lnTo>
                    <a:pt x="104140" y="372110"/>
                  </a:lnTo>
                  <a:lnTo>
                    <a:pt x="339090" y="508000"/>
                  </a:lnTo>
                  <a:lnTo>
                    <a:pt x="339090" y="543560"/>
                  </a:lnTo>
                  <a:lnTo>
                    <a:pt x="232410" y="607060"/>
                  </a:lnTo>
                  <a:lnTo>
                    <a:pt x="0" y="472440"/>
                  </a:lnTo>
                  <a:lnTo>
                    <a:pt x="0" y="44450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366510" y="4563109"/>
              <a:ext cx="78740" cy="41910"/>
            </a:xfrm>
            <a:custGeom>
              <a:avLst/>
              <a:gdLst/>
              <a:ahLst/>
              <a:cxnLst/>
              <a:rect l="l" t="t" r="r" b="b"/>
              <a:pathLst>
                <a:path w="78739" h="41910">
                  <a:moveTo>
                    <a:pt x="6350" y="0"/>
                  </a:moveTo>
                  <a:lnTo>
                    <a:pt x="1270" y="254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2540" y="15240"/>
                  </a:lnTo>
                  <a:lnTo>
                    <a:pt x="6350" y="15240"/>
                  </a:lnTo>
                  <a:lnTo>
                    <a:pt x="71120" y="41910"/>
                  </a:lnTo>
                  <a:lnTo>
                    <a:pt x="76200" y="39370"/>
                  </a:lnTo>
                  <a:lnTo>
                    <a:pt x="77470" y="36830"/>
                  </a:lnTo>
                  <a:lnTo>
                    <a:pt x="78740" y="33020"/>
                  </a:lnTo>
                  <a:lnTo>
                    <a:pt x="77470" y="27940"/>
                  </a:lnTo>
                  <a:lnTo>
                    <a:pt x="73660" y="266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366510" y="4563109"/>
              <a:ext cx="78740" cy="41910"/>
            </a:xfrm>
            <a:custGeom>
              <a:avLst/>
              <a:gdLst/>
              <a:ahLst/>
              <a:cxnLst/>
              <a:rect l="l" t="t" r="r" b="b"/>
              <a:pathLst>
                <a:path w="78739" h="41910">
                  <a:moveTo>
                    <a:pt x="6350" y="0"/>
                  </a:moveTo>
                  <a:lnTo>
                    <a:pt x="73660" y="26670"/>
                  </a:lnTo>
                  <a:lnTo>
                    <a:pt x="77470" y="27940"/>
                  </a:lnTo>
                  <a:lnTo>
                    <a:pt x="78740" y="33020"/>
                  </a:lnTo>
                  <a:lnTo>
                    <a:pt x="77470" y="36830"/>
                  </a:lnTo>
                  <a:lnTo>
                    <a:pt x="76200" y="39370"/>
                  </a:lnTo>
                  <a:lnTo>
                    <a:pt x="73660" y="40640"/>
                  </a:lnTo>
                  <a:lnTo>
                    <a:pt x="71120" y="41910"/>
                  </a:lnTo>
                  <a:lnTo>
                    <a:pt x="6350" y="15240"/>
                  </a:lnTo>
                  <a:lnTo>
                    <a:pt x="2540" y="15240"/>
                  </a:lnTo>
                  <a:lnTo>
                    <a:pt x="0" y="10160"/>
                  </a:lnTo>
                  <a:lnTo>
                    <a:pt x="0" y="6350"/>
                  </a:lnTo>
                  <a:lnTo>
                    <a:pt x="1270" y="2540"/>
                  </a:lnTo>
                  <a:lnTo>
                    <a:pt x="3810" y="1270"/>
                  </a:lnTo>
                  <a:lnTo>
                    <a:pt x="635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337300" y="4512310"/>
              <a:ext cx="124460" cy="90170"/>
            </a:xfrm>
            <a:custGeom>
              <a:avLst/>
              <a:gdLst/>
              <a:ahLst/>
              <a:cxnLst/>
              <a:rect l="l" t="t" r="r" b="b"/>
              <a:pathLst>
                <a:path w="124460" h="90170">
                  <a:moveTo>
                    <a:pt x="12446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124460" y="901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347460" y="45173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  <a:lnTo>
                    <a:pt x="0" y="21590"/>
                  </a:lnTo>
                  <a:lnTo>
                    <a:pt x="0" y="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347460" y="45173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</a:path>
                <a:path w="96520" h="59689">
                  <a:moveTo>
                    <a:pt x="0" y="7620"/>
                  </a:moveTo>
                  <a:lnTo>
                    <a:pt x="96520" y="482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347460" y="45173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0" y="21590"/>
                  </a:lnTo>
                  <a:lnTo>
                    <a:pt x="96520" y="5969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427470" y="4478020"/>
              <a:ext cx="12700" cy="12700"/>
            </a:xfrm>
            <a:prstGeom prst="rect">
              <a:avLst/>
            </a:prstGeom>
          </p:spPr>
        </p:pic>
        <p:sp>
          <p:nvSpPr>
            <p:cNvPr id="363" name="object 363"/>
            <p:cNvSpPr/>
            <p:nvPr/>
          </p:nvSpPr>
          <p:spPr>
            <a:xfrm>
              <a:off x="6414770" y="4466590"/>
              <a:ext cx="16510" cy="19050"/>
            </a:xfrm>
            <a:custGeom>
              <a:avLst/>
              <a:gdLst/>
              <a:ahLst/>
              <a:cxnLst/>
              <a:rect l="l" t="t" r="r" b="b"/>
              <a:pathLst>
                <a:path w="16510" h="19050">
                  <a:moveTo>
                    <a:pt x="13970" y="6350"/>
                  </a:moveTo>
                  <a:lnTo>
                    <a:pt x="11430" y="1270"/>
                  </a:lnTo>
                  <a:lnTo>
                    <a:pt x="6350" y="0"/>
                  </a:lnTo>
                  <a:lnTo>
                    <a:pt x="3810" y="127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2540" y="12700"/>
                  </a:lnTo>
                  <a:lnTo>
                    <a:pt x="5080" y="16510"/>
                  </a:lnTo>
                  <a:lnTo>
                    <a:pt x="8890" y="19050"/>
                  </a:lnTo>
                  <a:lnTo>
                    <a:pt x="12700" y="17780"/>
                  </a:lnTo>
                  <a:lnTo>
                    <a:pt x="16510" y="15240"/>
                  </a:lnTo>
                  <a:lnTo>
                    <a:pt x="16510" y="10160"/>
                  </a:lnTo>
                  <a:lnTo>
                    <a:pt x="13970" y="63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4" name="object 3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304279" y="4230369"/>
              <a:ext cx="147320" cy="237490"/>
            </a:xfrm>
            <a:prstGeom prst="rect">
              <a:avLst/>
            </a:prstGeom>
          </p:spPr>
        </p:pic>
        <p:sp>
          <p:nvSpPr>
            <p:cNvPr id="365" name="object 365"/>
            <p:cNvSpPr/>
            <p:nvPr/>
          </p:nvSpPr>
          <p:spPr>
            <a:xfrm>
              <a:off x="6303010" y="4222750"/>
              <a:ext cx="138430" cy="243840"/>
            </a:xfrm>
            <a:custGeom>
              <a:avLst/>
              <a:gdLst/>
              <a:ahLst/>
              <a:cxnLst/>
              <a:rect l="l" t="t" r="r" b="b"/>
              <a:pathLst>
                <a:path w="138429" h="243839">
                  <a:moveTo>
                    <a:pt x="5080" y="157480"/>
                  </a:moveTo>
                  <a:lnTo>
                    <a:pt x="5080" y="6350"/>
                  </a:lnTo>
                  <a:lnTo>
                    <a:pt x="0" y="0"/>
                  </a:lnTo>
                  <a:lnTo>
                    <a:pt x="30916" y="27384"/>
                  </a:lnTo>
                  <a:lnTo>
                    <a:pt x="64452" y="50482"/>
                  </a:lnTo>
                  <a:lnTo>
                    <a:pt x="100369" y="69294"/>
                  </a:lnTo>
                  <a:lnTo>
                    <a:pt x="138430" y="83820"/>
                  </a:lnTo>
                  <a:lnTo>
                    <a:pt x="138430" y="243840"/>
                  </a:lnTo>
                  <a:lnTo>
                    <a:pt x="138430" y="236220"/>
                  </a:lnTo>
                  <a:lnTo>
                    <a:pt x="102770" y="221237"/>
                  </a:lnTo>
                  <a:lnTo>
                    <a:pt x="68421" y="203041"/>
                  </a:lnTo>
                  <a:lnTo>
                    <a:pt x="35738" y="181748"/>
                  </a:lnTo>
                  <a:lnTo>
                    <a:pt x="5080" y="15748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6" name="object 366"/>
          <p:cNvGrpSpPr/>
          <p:nvPr/>
        </p:nvGrpSpPr>
        <p:grpSpPr>
          <a:xfrm>
            <a:off x="3204210" y="5245100"/>
            <a:ext cx="678815" cy="629920"/>
            <a:chOff x="3204210" y="5245100"/>
            <a:chExt cx="678815" cy="629920"/>
          </a:xfrm>
        </p:grpSpPr>
        <p:pic>
          <p:nvPicPr>
            <p:cNvPr id="367" name="object 3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448050" y="5772150"/>
              <a:ext cx="142537" cy="102870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3448050" y="5764530"/>
              <a:ext cx="106680" cy="99060"/>
            </a:xfrm>
            <a:custGeom>
              <a:avLst/>
              <a:gdLst/>
              <a:ahLst/>
              <a:cxnLst/>
              <a:rect l="l" t="t" r="r" b="b"/>
              <a:pathLst>
                <a:path w="106679" h="99060">
                  <a:moveTo>
                    <a:pt x="0" y="99060"/>
                  </a:moveTo>
                  <a:lnTo>
                    <a:pt x="0" y="71120"/>
                  </a:lnTo>
                  <a:lnTo>
                    <a:pt x="106680" y="0"/>
                  </a:lnTo>
                  <a:lnTo>
                    <a:pt x="106680" y="35560"/>
                  </a:lnTo>
                  <a:lnTo>
                    <a:pt x="0" y="990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305810" y="5636260"/>
              <a:ext cx="36830" cy="12700"/>
            </a:xfrm>
            <a:custGeom>
              <a:avLst/>
              <a:gdLst/>
              <a:ahLst/>
              <a:cxnLst/>
              <a:rect l="l" t="t" r="r" b="b"/>
              <a:pathLst>
                <a:path w="36829" h="12700">
                  <a:moveTo>
                    <a:pt x="16510" y="0"/>
                  </a:moveTo>
                  <a:lnTo>
                    <a:pt x="0" y="12700"/>
                  </a:lnTo>
                  <a:lnTo>
                    <a:pt x="36830" y="12700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289300" y="5648960"/>
              <a:ext cx="73660" cy="10160"/>
            </a:xfrm>
            <a:custGeom>
              <a:avLst/>
              <a:gdLst/>
              <a:ahLst/>
              <a:cxnLst/>
              <a:rect l="l" t="t" r="r" b="b"/>
              <a:pathLst>
                <a:path w="73660" h="10160">
                  <a:moveTo>
                    <a:pt x="53340" y="0"/>
                  </a:moveTo>
                  <a:lnTo>
                    <a:pt x="16510" y="0"/>
                  </a:lnTo>
                  <a:lnTo>
                    <a:pt x="0" y="10160"/>
                  </a:lnTo>
                  <a:lnTo>
                    <a:pt x="73660" y="1016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272790" y="5659120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9017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109220" y="1143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255010" y="5670550"/>
              <a:ext cx="146050" cy="11430"/>
            </a:xfrm>
            <a:custGeom>
              <a:avLst/>
              <a:gdLst/>
              <a:ahLst/>
              <a:cxnLst/>
              <a:rect l="l" t="t" r="r" b="b"/>
              <a:pathLst>
                <a:path w="146050" h="11429">
                  <a:moveTo>
                    <a:pt x="12700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146050" y="1143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238500" y="5681980"/>
              <a:ext cx="182880" cy="11430"/>
            </a:xfrm>
            <a:custGeom>
              <a:avLst/>
              <a:gdLst/>
              <a:ahLst/>
              <a:cxnLst/>
              <a:rect l="l" t="t" r="r" b="b"/>
              <a:pathLst>
                <a:path w="182879" h="11429">
                  <a:moveTo>
                    <a:pt x="16256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182880" y="11430"/>
                  </a:lnTo>
                  <a:lnTo>
                    <a:pt x="16256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221990" y="5693409"/>
              <a:ext cx="219710" cy="11430"/>
            </a:xfrm>
            <a:custGeom>
              <a:avLst/>
              <a:gdLst/>
              <a:ahLst/>
              <a:cxnLst/>
              <a:rect l="l" t="t" r="r" b="b"/>
              <a:pathLst>
                <a:path w="219710" h="11429">
                  <a:moveTo>
                    <a:pt x="19939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219710" y="11430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221990" y="5704840"/>
              <a:ext cx="238760" cy="11430"/>
            </a:xfrm>
            <a:custGeom>
              <a:avLst/>
              <a:gdLst/>
              <a:ahLst/>
              <a:cxnLst/>
              <a:rect l="l" t="t" r="r" b="b"/>
              <a:pathLst>
                <a:path w="238760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3876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241040" y="5716270"/>
              <a:ext cx="238760" cy="10160"/>
            </a:xfrm>
            <a:custGeom>
              <a:avLst/>
              <a:gdLst/>
              <a:ahLst/>
              <a:cxnLst/>
              <a:rect l="l" t="t" r="r" b="b"/>
              <a:pathLst>
                <a:path w="238760" h="10160">
                  <a:moveTo>
                    <a:pt x="21971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38760" y="1016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260090" y="5726430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197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00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280410" y="5737859"/>
              <a:ext cx="240029" cy="11430"/>
            </a:xfrm>
            <a:custGeom>
              <a:avLst/>
              <a:gdLst/>
              <a:ahLst/>
              <a:cxnLst/>
              <a:rect l="l" t="t" r="r" b="b"/>
              <a:pathLst>
                <a:path w="240029" h="11429">
                  <a:moveTo>
                    <a:pt x="2197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4003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300730" y="5749290"/>
              <a:ext cx="238760" cy="11430"/>
            </a:xfrm>
            <a:custGeom>
              <a:avLst/>
              <a:gdLst/>
              <a:ahLst/>
              <a:cxnLst/>
              <a:rect l="l" t="t" r="r" b="b"/>
              <a:pathLst>
                <a:path w="238760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3876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319780" y="5760720"/>
              <a:ext cx="238760" cy="11430"/>
            </a:xfrm>
            <a:custGeom>
              <a:avLst/>
              <a:gdLst/>
              <a:ahLst/>
              <a:cxnLst/>
              <a:rect l="l" t="t" r="r" b="b"/>
              <a:pathLst>
                <a:path w="238760" h="11429">
                  <a:moveTo>
                    <a:pt x="2197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3876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338830" y="5772150"/>
              <a:ext cx="219710" cy="11430"/>
            </a:xfrm>
            <a:custGeom>
              <a:avLst/>
              <a:gdLst/>
              <a:ahLst/>
              <a:cxnLst/>
              <a:rect l="l" t="t" r="r" b="b"/>
              <a:pathLst>
                <a:path w="219710" h="11429">
                  <a:moveTo>
                    <a:pt x="2197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03200" y="11430"/>
                  </a:lnTo>
                  <a:lnTo>
                    <a:pt x="21971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359150" y="5783580"/>
              <a:ext cx="182880" cy="11430"/>
            </a:xfrm>
            <a:custGeom>
              <a:avLst/>
              <a:gdLst/>
              <a:ahLst/>
              <a:cxnLst/>
              <a:rect l="l" t="t" r="r" b="b"/>
              <a:pathLst>
                <a:path w="182879" h="11429">
                  <a:moveTo>
                    <a:pt x="18288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66370" y="1143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379470" y="5795009"/>
              <a:ext cx="146050" cy="10160"/>
            </a:xfrm>
            <a:custGeom>
              <a:avLst/>
              <a:gdLst/>
              <a:ahLst/>
              <a:cxnLst/>
              <a:rect l="l" t="t" r="r" b="b"/>
              <a:pathLst>
                <a:path w="146050" h="10160">
                  <a:moveTo>
                    <a:pt x="14605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9540" y="10160"/>
                  </a:lnTo>
                  <a:lnTo>
                    <a:pt x="1460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398520" y="5805170"/>
              <a:ext cx="110489" cy="11430"/>
            </a:xfrm>
            <a:custGeom>
              <a:avLst/>
              <a:gdLst/>
              <a:ahLst/>
              <a:cxnLst/>
              <a:rect l="l" t="t" r="r" b="b"/>
              <a:pathLst>
                <a:path w="110489" h="11429">
                  <a:moveTo>
                    <a:pt x="1104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92710" y="1143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417570" y="5816600"/>
              <a:ext cx="73660" cy="11430"/>
            </a:xfrm>
            <a:custGeom>
              <a:avLst/>
              <a:gdLst/>
              <a:ahLst/>
              <a:cxnLst/>
              <a:rect l="l" t="t" r="r" b="b"/>
              <a:pathLst>
                <a:path w="73660" h="11429">
                  <a:moveTo>
                    <a:pt x="7366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57150" y="1143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437890" y="5828030"/>
              <a:ext cx="36830" cy="11430"/>
            </a:xfrm>
            <a:custGeom>
              <a:avLst/>
              <a:gdLst/>
              <a:ahLst/>
              <a:cxnLst/>
              <a:rect l="l" t="t" r="r" b="b"/>
              <a:pathLst>
                <a:path w="36829" h="11429">
                  <a:moveTo>
                    <a:pt x="3683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3683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215640" y="5628640"/>
              <a:ext cx="339090" cy="207010"/>
            </a:xfrm>
            <a:custGeom>
              <a:avLst/>
              <a:gdLst/>
              <a:ahLst/>
              <a:cxnLst/>
              <a:rect l="l" t="t" r="r" b="b"/>
              <a:pathLst>
                <a:path w="339089" h="207010">
                  <a:moveTo>
                    <a:pt x="0" y="72390"/>
                  </a:moveTo>
                  <a:lnTo>
                    <a:pt x="104140" y="0"/>
                  </a:lnTo>
                  <a:lnTo>
                    <a:pt x="339090" y="135890"/>
                  </a:lnTo>
                  <a:lnTo>
                    <a:pt x="232410" y="20701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609340" y="5566409"/>
              <a:ext cx="273685" cy="187960"/>
            </a:xfrm>
            <a:custGeom>
              <a:avLst/>
              <a:gdLst/>
              <a:ahLst/>
              <a:cxnLst/>
              <a:rect l="l" t="t" r="r" b="b"/>
              <a:pathLst>
                <a:path w="273685" h="187960">
                  <a:moveTo>
                    <a:pt x="214630" y="0"/>
                  </a:moveTo>
                  <a:lnTo>
                    <a:pt x="0" y="176530"/>
                  </a:lnTo>
                  <a:lnTo>
                    <a:pt x="77470" y="187960"/>
                  </a:lnTo>
                  <a:lnTo>
                    <a:pt x="125610" y="186848"/>
                  </a:lnTo>
                  <a:lnTo>
                    <a:pt x="172085" y="176212"/>
                  </a:lnTo>
                  <a:lnTo>
                    <a:pt x="215701" y="156527"/>
                  </a:lnTo>
                  <a:lnTo>
                    <a:pt x="255270" y="128270"/>
                  </a:lnTo>
                  <a:lnTo>
                    <a:pt x="273208" y="71596"/>
                  </a:lnTo>
                  <a:lnTo>
                    <a:pt x="265092" y="42366"/>
                  </a:lnTo>
                  <a:lnTo>
                    <a:pt x="238561" y="11787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9" name="object 38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92500" y="5389880"/>
              <a:ext cx="218440" cy="67310"/>
            </a:xfrm>
            <a:prstGeom prst="rect">
              <a:avLst/>
            </a:prstGeom>
          </p:spPr>
        </p:pic>
        <p:sp>
          <p:nvSpPr>
            <p:cNvPr id="390" name="object 390"/>
            <p:cNvSpPr/>
            <p:nvPr/>
          </p:nvSpPr>
          <p:spPr>
            <a:xfrm>
              <a:off x="3474720" y="5457190"/>
              <a:ext cx="256540" cy="11430"/>
            </a:xfrm>
            <a:custGeom>
              <a:avLst/>
              <a:gdLst/>
              <a:ahLst/>
              <a:cxnLst/>
              <a:rect l="l" t="t" r="r" b="b"/>
              <a:pathLst>
                <a:path w="256539" h="11429">
                  <a:moveTo>
                    <a:pt x="23622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256540" y="11430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458210" y="5468620"/>
              <a:ext cx="292100" cy="11430"/>
            </a:xfrm>
            <a:custGeom>
              <a:avLst/>
              <a:gdLst/>
              <a:ahLst/>
              <a:cxnLst/>
              <a:rect l="l" t="t" r="r" b="b"/>
              <a:pathLst>
                <a:path w="292100" h="11429">
                  <a:moveTo>
                    <a:pt x="27305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292100" y="1143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441700" y="5480050"/>
              <a:ext cx="327660" cy="10160"/>
            </a:xfrm>
            <a:custGeom>
              <a:avLst/>
              <a:gdLst/>
              <a:ahLst/>
              <a:cxnLst/>
              <a:rect l="l" t="t" r="r" b="b"/>
              <a:pathLst>
                <a:path w="327660" h="10160">
                  <a:moveTo>
                    <a:pt x="308610" y="0"/>
                  </a:moveTo>
                  <a:lnTo>
                    <a:pt x="16510" y="0"/>
                  </a:lnTo>
                  <a:lnTo>
                    <a:pt x="0" y="10160"/>
                  </a:lnTo>
                  <a:lnTo>
                    <a:pt x="327660" y="10160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423920" y="5490210"/>
              <a:ext cx="365760" cy="11430"/>
            </a:xfrm>
            <a:custGeom>
              <a:avLst/>
              <a:gdLst/>
              <a:ahLst/>
              <a:cxnLst/>
              <a:rect l="l" t="t" r="r" b="b"/>
              <a:pathLst>
                <a:path w="365760" h="11429">
                  <a:moveTo>
                    <a:pt x="345440" y="0"/>
                  </a:moveTo>
                  <a:lnTo>
                    <a:pt x="17780" y="0"/>
                  </a:lnTo>
                  <a:lnTo>
                    <a:pt x="0" y="11430"/>
                  </a:lnTo>
                  <a:lnTo>
                    <a:pt x="365760" y="11430"/>
                  </a:lnTo>
                  <a:lnTo>
                    <a:pt x="3454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407410" y="5501640"/>
              <a:ext cx="402590" cy="11430"/>
            </a:xfrm>
            <a:custGeom>
              <a:avLst/>
              <a:gdLst/>
              <a:ahLst/>
              <a:cxnLst/>
              <a:rect l="l" t="t" r="r" b="b"/>
              <a:pathLst>
                <a:path w="402589" h="11429">
                  <a:moveTo>
                    <a:pt x="38227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402590" y="11430"/>
                  </a:lnTo>
                  <a:lnTo>
                    <a:pt x="38227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390900" y="5513070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19100" y="0"/>
                  </a:moveTo>
                  <a:lnTo>
                    <a:pt x="16510" y="0"/>
                  </a:lnTo>
                  <a:lnTo>
                    <a:pt x="0" y="11430"/>
                  </a:lnTo>
                  <a:lnTo>
                    <a:pt x="438150" y="1143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390900" y="5524500"/>
              <a:ext cx="438150" cy="11430"/>
            </a:xfrm>
            <a:custGeom>
              <a:avLst/>
              <a:gdLst/>
              <a:ahLst/>
              <a:cxnLst/>
              <a:rect l="l" t="t" r="r" b="b"/>
              <a:pathLst>
                <a:path w="438150" h="11429">
                  <a:moveTo>
                    <a:pt x="43815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419100" y="1143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401060" y="5535929"/>
              <a:ext cx="408940" cy="11430"/>
            </a:xfrm>
            <a:custGeom>
              <a:avLst/>
              <a:gdLst/>
              <a:ahLst/>
              <a:cxnLst/>
              <a:rect l="l" t="t" r="r" b="b"/>
              <a:pathLst>
                <a:path w="408939" h="11429">
                  <a:moveTo>
                    <a:pt x="40894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389890" y="11430"/>
                  </a:lnTo>
                  <a:lnTo>
                    <a:pt x="40894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412490" y="5547360"/>
              <a:ext cx="378460" cy="11430"/>
            </a:xfrm>
            <a:custGeom>
              <a:avLst/>
              <a:gdLst/>
              <a:ahLst/>
              <a:cxnLst/>
              <a:rect l="l" t="t" r="r" b="b"/>
              <a:pathLst>
                <a:path w="378460" h="11429">
                  <a:moveTo>
                    <a:pt x="37846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358140" y="11430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423920" y="5558790"/>
              <a:ext cx="346710" cy="10160"/>
            </a:xfrm>
            <a:custGeom>
              <a:avLst/>
              <a:gdLst/>
              <a:ahLst/>
              <a:cxnLst/>
              <a:rect l="l" t="t" r="r" b="b"/>
              <a:pathLst>
                <a:path w="346710" h="10160">
                  <a:moveTo>
                    <a:pt x="346710" y="0"/>
                  </a:moveTo>
                  <a:lnTo>
                    <a:pt x="0" y="0"/>
                  </a:lnTo>
                  <a:lnTo>
                    <a:pt x="11430" y="10160"/>
                  </a:lnTo>
                  <a:lnTo>
                    <a:pt x="327660" y="10160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435350" y="5568950"/>
              <a:ext cx="316230" cy="11430"/>
            </a:xfrm>
            <a:custGeom>
              <a:avLst/>
              <a:gdLst/>
              <a:ahLst/>
              <a:cxnLst/>
              <a:rect l="l" t="t" r="r" b="b"/>
              <a:pathLst>
                <a:path w="316229" h="11429">
                  <a:moveTo>
                    <a:pt x="31623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297180" y="11430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446780" y="5580379"/>
              <a:ext cx="285750" cy="11430"/>
            </a:xfrm>
            <a:custGeom>
              <a:avLst/>
              <a:gdLst/>
              <a:ahLst/>
              <a:cxnLst/>
              <a:rect l="l" t="t" r="r" b="b"/>
              <a:pathLst>
                <a:path w="285750" h="11429">
                  <a:moveTo>
                    <a:pt x="2857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66700" y="1143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465830" y="5591810"/>
              <a:ext cx="247650" cy="11430"/>
            </a:xfrm>
            <a:custGeom>
              <a:avLst/>
              <a:gdLst/>
              <a:ahLst/>
              <a:cxnLst/>
              <a:rect l="l" t="t" r="r" b="b"/>
              <a:pathLst>
                <a:path w="247650" h="11429">
                  <a:moveTo>
                    <a:pt x="2476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27330" y="1143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486150" y="5603240"/>
              <a:ext cx="207010" cy="11430"/>
            </a:xfrm>
            <a:custGeom>
              <a:avLst/>
              <a:gdLst/>
              <a:ahLst/>
              <a:cxnLst/>
              <a:rect l="l" t="t" r="r" b="b"/>
              <a:pathLst>
                <a:path w="207010" h="11429">
                  <a:moveTo>
                    <a:pt x="20701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87960" y="1143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506470" y="5614670"/>
              <a:ext cx="167640" cy="11430"/>
            </a:xfrm>
            <a:custGeom>
              <a:avLst/>
              <a:gdLst/>
              <a:ahLst/>
              <a:cxnLst/>
              <a:rect l="l" t="t" r="r" b="b"/>
              <a:pathLst>
                <a:path w="167639" h="11429">
                  <a:moveTo>
                    <a:pt x="16764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8590" y="1143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525520" y="5626100"/>
              <a:ext cx="129539" cy="10160"/>
            </a:xfrm>
            <a:custGeom>
              <a:avLst/>
              <a:gdLst/>
              <a:ahLst/>
              <a:cxnLst/>
              <a:rect l="l" t="t" r="r" b="b"/>
              <a:pathLst>
                <a:path w="129539" h="10160">
                  <a:moveTo>
                    <a:pt x="129540" y="0"/>
                  </a:moveTo>
                  <a:lnTo>
                    <a:pt x="0" y="0"/>
                  </a:lnTo>
                  <a:lnTo>
                    <a:pt x="44450" y="10160"/>
                  </a:lnTo>
                  <a:lnTo>
                    <a:pt x="109220" y="1016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569970" y="5636260"/>
              <a:ext cx="64769" cy="12700"/>
            </a:xfrm>
            <a:custGeom>
              <a:avLst/>
              <a:gdLst/>
              <a:ahLst/>
              <a:cxnLst/>
              <a:rect l="l" t="t" r="r" b="b"/>
              <a:pathLst>
                <a:path w="64770" h="12700">
                  <a:moveTo>
                    <a:pt x="64770" y="0"/>
                  </a:moveTo>
                  <a:lnTo>
                    <a:pt x="0" y="0"/>
                  </a:lnTo>
                  <a:lnTo>
                    <a:pt x="45720" y="1270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380740" y="5389880"/>
              <a:ext cx="441959" cy="257810"/>
            </a:xfrm>
            <a:custGeom>
              <a:avLst/>
              <a:gdLst/>
              <a:ahLst/>
              <a:cxnLst/>
              <a:rect l="l" t="t" r="r" b="b"/>
              <a:pathLst>
                <a:path w="441960" h="257810">
                  <a:moveTo>
                    <a:pt x="228600" y="257810"/>
                  </a:moveTo>
                  <a:lnTo>
                    <a:pt x="441960" y="133350"/>
                  </a:lnTo>
                  <a:lnTo>
                    <a:pt x="212090" y="0"/>
                  </a:lnTo>
                  <a:lnTo>
                    <a:pt x="0" y="125730"/>
                  </a:lnTo>
                  <a:lnTo>
                    <a:pt x="39867" y="161046"/>
                  </a:lnTo>
                  <a:lnTo>
                    <a:pt x="83027" y="192156"/>
                  </a:lnTo>
                  <a:lnTo>
                    <a:pt x="129113" y="218815"/>
                  </a:lnTo>
                  <a:lnTo>
                    <a:pt x="177759" y="240781"/>
                  </a:lnTo>
                  <a:lnTo>
                    <a:pt x="228600" y="2578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8" name="object 40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627120" y="5367020"/>
              <a:ext cx="45720" cy="248920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19500" y="5355589"/>
              <a:ext cx="143510" cy="260350"/>
            </a:xfrm>
            <a:prstGeom prst="rect">
              <a:avLst/>
            </a:prstGeom>
          </p:spPr>
        </p:pic>
        <p:sp>
          <p:nvSpPr>
            <p:cNvPr id="410" name="object 410"/>
            <p:cNvSpPr/>
            <p:nvPr/>
          </p:nvSpPr>
          <p:spPr>
            <a:xfrm>
              <a:off x="3667760" y="5351780"/>
              <a:ext cx="85090" cy="199390"/>
            </a:xfrm>
            <a:custGeom>
              <a:avLst/>
              <a:gdLst/>
              <a:ahLst/>
              <a:cxnLst/>
              <a:rect l="l" t="t" r="r" b="b"/>
              <a:pathLst>
                <a:path w="85089" h="199389">
                  <a:moveTo>
                    <a:pt x="1270" y="31750"/>
                  </a:moveTo>
                  <a:lnTo>
                    <a:pt x="85090" y="0"/>
                  </a:lnTo>
                  <a:lnTo>
                    <a:pt x="85090" y="130810"/>
                  </a:lnTo>
                  <a:lnTo>
                    <a:pt x="0" y="199390"/>
                  </a:lnTo>
                  <a:lnTo>
                    <a:pt x="1270" y="3175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571240" y="5265420"/>
              <a:ext cx="52069" cy="11430"/>
            </a:xfrm>
            <a:custGeom>
              <a:avLst/>
              <a:gdLst/>
              <a:ahLst/>
              <a:cxnLst/>
              <a:rect l="l" t="t" r="r" b="b"/>
              <a:pathLst>
                <a:path w="52070" h="11429">
                  <a:moveTo>
                    <a:pt x="33020" y="0"/>
                  </a:moveTo>
                  <a:lnTo>
                    <a:pt x="0" y="11430"/>
                  </a:lnTo>
                  <a:lnTo>
                    <a:pt x="52070" y="11430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536950" y="5276850"/>
              <a:ext cx="106680" cy="11430"/>
            </a:xfrm>
            <a:custGeom>
              <a:avLst/>
              <a:gdLst/>
              <a:ahLst/>
              <a:cxnLst/>
              <a:rect l="l" t="t" r="r" b="b"/>
              <a:pathLst>
                <a:path w="106679" h="11429">
                  <a:moveTo>
                    <a:pt x="86360" y="0"/>
                  </a:moveTo>
                  <a:lnTo>
                    <a:pt x="34290" y="0"/>
                  </a:lnTo>
                  <a:lnTo>
                    <a:pt x="0" y="11430"/>
                  </a:lnTo>
                  <a:lnTo>
                    <a:pt x="10668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536950" y="5288280"/>
              <a:ext cx="127000" cy="11430"/>
            </a:xfrm>
            <a:custGeom>
              <a:avLst/>
              <a:gdLst/>
              <a:ahLst/>
              <a:cxnLst/>
              <a:rect l="l" t="t" r="r" b="b"/>
              <a:pathLst>
                <a:path w="127000" h="11429">
                  <a:moveTo>
                    <a:pt x="10668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700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556000" y="5299710"/>
              <a:ext cx="127000" cy="11430"/>
            </a:xfrm>
            <a:custGeom>
              <a:avLst/>
              <a:gdLst/>
              <a:ahLst/>
              <a:cxnLst/>
              <a:rect l="l" t="t" r="r" b="b"/>
              <a:pathLst>
                <a:path w="127000" h="11429">
                  <a:moveTo>
                    <a:pt x="10795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7000" y="1143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575050" y="5311140"/>
              <a:ext cx="127000" cy="10160"/>
            </a:xfrm>
            <a:custGeom>
              <a:avLst/>
              <a:gdLst/>
              <a:ahLst/>
              <a:cxnLst/>
              <a:rect l="l" t="t" r="r" b="b"/>
              <a:pathLst>
                <a:path w="127000" h="10160">
                  <a:moveTo>
                    <a:pt x="10795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7000" y="101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594100" y="5321300"/>
              <a:ext cx="128270" cy="12700"/>
            </a:xfrm>
            <a:custGeom>
              <a:avLst/>
              <a:gdLst/>
              <a:ahLst/>
              <a:cxnLst/>
              <a:rect l="l" t="t" r="r" b="b"/>
              <a:pathLst>
                <a:path w="128270" h="12700">
                  <a:moveTo>
                    <a:pt x="107950" y="0"/>
                  </a:moveTo>
                  <a:lnTo>
                    <a:pt x="0" y="0"/>
                  </a:lnTo>
                  <a:lnTo>
                    <a:pt x="20320" y="12700"/>
                  </a:lnTo>
                  <a:lnTo>
                    <a:pt x="128270" y="1270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614420" y="5334000"/>
              <a:ext cx="128270" cy="10160"/>
            </a:xfrm>
            <a:custGeom>
              <a:avLst/>
              <a:gdLst/>
              <a:ahLst/>
              <a:cxnLst/>
              <a:rect l="l" t="t" r="r" b="b"/>
              <a:pathLst>
                <a:path w="128270" h="10160">
                  <a:moveTo>
                    <a:pt x="10795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8270" y="101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633470" y="5344160"/>
              <a:ext cx="128270" cy="11430"/>
            </a:xfrm>
            <a:custGeom>
              <a:avLst/>
              <a:gdLst/>
              <a:ahLst/>
              <a:cxnLst/>
              <a:rect l="l" t="t" r="r" b="b"/>
              <a:pathLst>
                <a:path w="128270" h="11429">
                  <a:moveTo>
                    <a:pt x="1092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827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652520" y="5355589"/>
              <a:ext cx="109220" cy="11430"/>
            </a:xfrm>
            <a:custGeom>
              <a:avLst/>
              <a:gdLst/>
              <a:ahLst/>
              <a:cxnLst/>
              <a:rect l="l" t="t" r="r" b="b"/>
              <a:pathLst>
                <a:path w="109220" h="11429">
                  <a:moveTo>
                    <a:pt x="10922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80010" y="1143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671570" y="5367020"/>
              <a:ext cx="60960" cy="11430"/>
            </a:xfrm>
            <a:custGeom>
              <a:avLst/>
              <a:gdLst/>
              <a:ahLst/>
              <a:cxnLst/>
              <a:rect l="l" t="t" r="r" b="b"/>
              <a:pathLst>
                <a:path w="60960" h="11429">
                  <a:moveTo>
                    <a:pt x="6096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9210" y="1143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671570" y="5378450"/>
              <a:ext cx="29209" cy="11430"/>
            </a:xfrm>
            <a:custGeom>
              <a:avLst/>
              <a:gdLst/>
              <a:ahLst/>
              <a:cxnLst/>
              <a:rect l="l" t="t" r="r" b="b"/>
              <a:pathLst>
                <a:path w="29210" h="11429">
                  <a:moveTo>
                    <a:pt x="2921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534410" y="5265420"/>
              <a:ext cx="218440" cy="118110"/>
            </a:xfrm>
            <a:custGeom>
              <a:avLst/>
              <a:gdLst/>
              <a:ahLst/>
              <a:cxnLst/>
              <a:rect l="l" t="t" r="r" b="b"/>
              <a:pathLst>
                <a:path w="218439" h="118110">
                  <a:moveTo>
                    <a:pt x="134620" y="118110"/>
                  </a:moveTo>
                  <a:lnTo>
                    <a:pt x="134620" y="97790"/>
                  </a:lnTo>
                  <a:lnTo>
                    <a:pt x="0" y="19050"/>
                  </a:lnTo>
                  <a:lnTo>
                    <a:pt x="68580" y="0"/>
                  </a:lnTo>
                  <a:lnTo>
                    <a:pt x="218440" y="86360"/>
                  </a:lnTo>
                  <a:lnTo>
                    <a:pt x="134620" y="1181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3" name="object 42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615690" y="5524500"/>
              <a:ext cx="214630" cy="226060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3609340" y="5523229"/>
              <a:ext cx="213360" cy="219710"/>
            </a:xfrm>
            <a:custGeom>
              <a:avLst/>
              <a:gdLst/>
              <a:ahLst/>
              <a:cxnLst/>
              <a:rect l="l" t="t" r="r" b="b"/>
              <a:pathLst>
                <a:path w="213360" h="219710">
                  <a:moveTo>
                    <a:pt x="0" y="124460"/>
                  </a:moveTo>
                  <a:lnTo>
                    <a:pt x="213360" y="0"/>
                  </a:lnTo>
                  <a:lnTo>
                    <a:pt x="213360" y="95250"/>
                  </a:lnTo>
                  <a:lnTo>
                    <a:pt x="0" y="219710"/>
                  </a:lnTo>
                  <a:lnTo>
                    <a:pt x="0" y="1244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463290" y="5265420"/>
              <a:ext cx="50800" cy="11430"/>
            </a:xfrm>
            <a:custGeom>
              <a:avLst/>
              <a:gdLst/>
              <a:ahLst/>
              <a:cxnLst/>
              <a:rect l="l" t="t" r="r" b="b"/>
              <a:pathLst>
                <a:path w="50800" h="11429">
                  <a:moveTo>
                    <a:pt x="27940" y="0"/>
                  </a:moveTo>
                  <a:lnTo>
                    <a:pt x="0" y="11430"/>
                  </a:lnTo>
                  <a:lnTo>
                    <a:pt x="50800" y="11430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435350" y="5276850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29">
                  <a:moveTo>
                    <a:pt x="78740" y="0"/>
                  </a:moveTo>
                  <a:lnTo>
                    <a:pt x="27940" y="0"/>
                  </a:lnTo>
                  <a:lnTo>
                    <a:pt x="0" y="11430"/>
                  </a:lnTo>
                  <a:lnTo>
                    <a:pt x="101600" y="11430"/>
                  </a:lnTo>
                  <a:lnTo>
                    <a:pt x="787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435350" y="5288280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29">
                  <a:moveTo>
                    <a:pt x="10160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20650" y="1143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449320" y="5299710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29">
                  <a:moveTo>
                    <a:pt x="106680" y="0"/>
                  </a:moveTo>
                  <a:lnTo>
                    <a:pt x="0" y="0"/>
                  </a:lnTo>
                  <a:lnTo>
                    <a:pt x="13970" y="11430"/>
                  </a:lnTo>
                  <a:lnTo>
                    <a:pt x="125730" y="1143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463290" y="5311140"/>
              <a:ext cx="130810" cy="10160"/>
            </a:xfrm>
            <a:custGeom>
              <a:avLst/>
              <a:gdLst/>
              <a:ahLst/>
              <a:cxnLst/>
              <a:rect l="l" t="t" r="r" b="b"/>
              <a:pathLst>
                <a:path w="130810" h="10160">
                  <a:moveTo>
                    <a:pt x="111760" y="0"/>
                  </a:moveTo>
                  <a:lnTo>
                    <a:pt x="0" y="0"/>
                  </a:lnTo>
                  <a:lnTo>
                    <a:pt x="13970" y="10160"/>
                  </a:lnTo>
                  <a:lnTo>
                    <a:pt x="130810" y="10160"/>
                  </a:lnTo>
                  <a:lnTo>
                    <a:pt x="1117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477260" y="5321300"/>
              <a:ext cx="137160" cy="12700"/>
            </a:xfrm>
            <a:custGeom>
              <a:avLst/>
              <a:gdLst/>
              <a:ahLst/>
              <a:cxnLst/>
              <a:rect l="l" t="t" r="r" b="b"/>
              <a:pathLst>
                <a:path w="137160" h="12700">
                  <a:moveTo>
                    <a:pt x="116840" y="0"/>
                  </a:moveTo>
                  <a:lnTo>
                    <a:pt x="0" y="0"/>
                  </a:lnTo>
                  <a:lnTo>
                    <a:pt x="13970" y="12700"/>
                  </a:lnTo>
                  <a:lnTo>
                    <a:pt x="137160" y="1270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491230" y="5334000"/>
              <a:ext cx="142240" cy="10160"/>
            </a:xfrm>
            <a:custGeom>
              <a:avLst/>
              <a:gdLst/>
              <a:ahLst/>
              <a:cxnLst/>
              <a:rect l="l" t="t" r="r" b="b"/>
              <a:pathLst>
                <a:path w="142239" h="10160">
                  <a:moveTo>
                    <a:pt x="123190" y="0"/>
                  </a:moveTo>
                  <a:lnTo>
                    <a:pt x="0" y="0"/>
                  </a:lnTo>
                  <a:lnTo>
                    <a:pt x="22860" y="10160"/>
                  </a:lnTo>
                  <a:lnTo>
                    <a:pt x="142240" y="1016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514090" y="5344160"/>
              <a:ext cx="138430" cy="11430"/>
            </a:xfrm>
            <a:custGeom>
              <a:avLst/>
              <a:gdLst/>
              <a:ahLst/>
              <a:cxnLst/>
              <a:rect l="l" t="t" r="r" b="b"/>
              <a:pathLst>
                <a:path w="138429" h="11429">
                  <a:moveTo>
                    <a:pt x="11938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38430" y="1143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536950" y="5355589"/>
              <a:ext cx="134620" cy="11430"/>
            </a:xfrm>
            <a:custGeom>
              <a:avLst/>
              <a:gdLst/>
              <a:ahLst/>
              <a:cxnLst/>
              <a:rect l="l" t="t" r="r" b="b"/>
              <a:pathLst>
                <a:path w="134620" h="11429">
                  <a:moveTo>
                    <a:pt x="115570" y="0"/>
                  </a:moveTo>
                  <a:lnTo>
                    <a:pt x="0" y="0"/>
                  </a:lnTo>
                  <a:lnTo>
                    <a:pt x="21590" y="11430"/>
                  </a:lnTo>
                  <a:lnTo>
                    <a:pt x="134620" y="1143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558540" y="5367020"/>
              <a:ext cx="113030" cy="11430"/>
            </a:xfrm>
            <a:custGeom>
              <a:avLst/>
              <a:gdLst/>
              <a:ahLst/>
              <a:cxnLst/>
              <a:rect l="l" t="t" r="r" b="b"/>
              <a:pathLst>
                <a:path w="113029" h="11429">
                  <a:moveTo>
                    <a:pt x="113030" y="0"/>
                  </a:moveTo>
                  <a:lnTo>
                    <a:pt x="0" y="0"/>
                  </a:lnTo>
                  <a:lnTo>
                    <a:pt x="34290" y="11430"/>
                  </a:lnTo>
                  <a:lnTo>
                    <a:pt x="90170" y="1143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592830" y="5378450"/>
              <a:ext cx="55880" cy="11430"/>
            </a:xfrm>
            <a:custGeom>
              <a:avLst/>
              <a:gdLst/>
              <a:ahLst/>
              <a:cxnLst/>
              <a:rect l="l" t="t" r="r" b="b"/>
              <a:pathLst>
                <a:path w="55879" h="11429">
                  <a:moveTo>
                    <a:pt x="55880" y="0"/>
                  </a:moveTo>
                  <a:lnTo>
                    <a:pt x="0" y="0"/>
                  </a:lnTo>
                  <a:lnTo>
                    <a:pt x="34290" y="11430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432810" y="5256530"/>
              <a:ext cx="236220" cy="133350"/>
            </a:xfrm>
            <a:custGeom>
              <a:avLst/>
              <a:gdLst/>
              <a:ahLst/>
              <a:cxnLst/>
              <a:rect l="l" t="t" r="r" b="b"/>
              <a:pathLst>
                <a:path w="236220" h="133350">
                  <a:moveTo>
                    <a:pt x="0" y="21590"/>
                  </a:moveTo>
                  <a:lnTo>
                    <a:pt x="54610" y="0"/>
                  </a:lnTo>
                  <a:lnTo>
                    <a:pt x="101600" y="27940"/>
                  </a:lnTo>
                  <a:lnTo>
                    <a:pt x="236220" y="106680"/>
                  </a:lnTo>
                  <a:lnTo>
                    <a:pt x="191770" y="133350"/>
                  </a:lnTo>
                  <a:lnTo>
                    <a:pt x="139481" y="112851"/>
                  </a:lnTo>
                  <a:lnTo>
                    <a:pt x="89693" y="87471"/>
                  </a:lnTo>
                  <a:lnTo>
                    <a:pt x="43001" y="57090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7" name="object 43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221990" y="5704840"/>
              <a:ext cx="237490" cy="170180"/>
            </a:xfrm>
            <a:prstGeom prst="rect">
              <a:avLst/>
            </a:prstGeom>
          </p:spPr>
        </p:pic>
        <p:sp>
          <p:nvSpPr>
            <p:cNvPr id="438" name="object 438"/>
            <p:cNvSpPr/>
            <p:nvPr/>
          </p:nvSpPr>
          <p:spPr>
            <a:xfrm>
              <a:off x="3215640" y="5701030"/>
              <a:ext cx="232410" cy="162560"/>
            </a:xfrm>
            <a:custGeom>
              <a:avLst/>
              <a:gdLst/>
              <a:ahLst/>
              <a:cxnLst/>
              <a:rect l="l" t="t" r="r" b="b"/>
              <a:pathLst>
                <a:path w="232410" h="162560">
                  <a:moveTo>
                    <a:pt x="0" y="0"/>
                  </a:moveTo>
                  <a:lnTo>
                    <a:pt x="232410" y="134620"/>
                  </a:lnTo>
                  <a:lnTo>
                    <a:pt x="232410" y="16256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241040" y="5641339"/>
              <a:ext cx="283210" cy="176530"/>
            </a:xfrm>
            <a:custGeom>
              <a:avLst/>
              <a:gdLst/>
              <a:ahLst/>
              <a:cxnLst/>
              <a:rect l="l" t="t" r="r" b="b"/>
              <a:pathLst>
                <a:path w="283210" h="176529">
                  <a:moveTo>
                    <a:pt x="204470" y="157480"/>
                  </a:moveTo>
                  <a:lnTo>
                    <a:pt x="189230" y="166370"/>
                  </a:lnTo>
                  <a:lnTo>
                    <a:pt x="207010" y="176530"/>
                  </a:lnTo>
                  <a:lnTo>
                    <a:pt x="220980" y="167640"/>
                  </a:lnTo>
                  <a:lnTo>
                    <a:pt x="204470" y="157480"/>
                  </a:lnTo>
                  <a:close/>
                </a:path>
                <a:path w="283210" h="176529">
                  <a:moveTo>
                    <a:pt x="224790" y="142240"/>
                  </a:moveTo>
                  <a:lnTo>
                    <a:pt x="210820" y="152400"/>
                  </a:lnTo>
                  <a:lnTo>
                    <a:pt x="227330" y="162560"/>
                  </a:lnTo>
                  <a:lnTo>
                    <a:pt x="242570" y="153670"/>
                  </a:lnTo>
                  <a:lnTo>
                    <a:pt x="224790" y="142240"/>
                  </a:lnTo>
                  <a:close/>
                </a:path>
                <a:path w="283210" h="176529">
                  <a:moveTo>
                    <a:pt x="172720" y="137160"/>
                  </a:moveTo>
                  <a:lnTo>
                    <a:pt x="158750" y="147320"/>
                  </a:lnTo>
                  <a:lnTo>
                    <a:pt x="175260" y="157480"/>
                  </a:lnTo>
                  <a:lnTo>
                    <a:pt x="189230" y="148590"/>
                  </a:lnTo>
                  <a:lnTo>
                    <a:pt x="172720" y="137160"/>
                  </a:lnTo>
                  <a:close/>
                </a:path>
                <a:path w="283210" h="176529">
                  <a:moveTo>
                    <a:pt x="245110" y="128270"/>
                  </a:moveTo>
                  <a:lnTo>
                    <a:pt x="231140" y="137160"/>
                  </a:lnTo>
                  <a:lnTo>
                    <a:pt x="248920" y="148590"/>
                  </a:lnTo>
                  <a:lnTo>
                    <a:pt x="262890" y="139700"/>
                  </a:lnTo>
                  <a:lnTo>
                    <a:pt x="245110" y="128270"/>
                  </a:lnTo>
                  <a:close/>
                </a:path>
                <a:path w="283210" h="176529">
                  <a:moveTo>
                    <a:pt x="194310" y="123190"/>
                  </a:moveTo>
                  <a:lnTo>
                    <a:pt x="179070" y="133350"/>
                  </a:lnTo>
                  <a:lnTo>
                    <a:pt x="196850" y="143510"/>
                  </a:lnTo>
                  <a:lnTo>
                    <a:pt x="210820" y="134620"/>
                  </a:lnTo>
                  <a:lnTo>
                    <a:pt x="194310" y="123190"/>
                  </a:lnTo>
                  <a:close/>
                </a:path>
                <a:path w="283210" h="176529">
                  <a:moveTo>
                    <a:pt x="77470" y="81280"/>
                  </a:moveTo>
                  <a:lnTo>
                    <a:pt x="63500" y="90170"/>
                  </a:lnTo>
                  <a:lnTo>
                    <a:pt x="143510" y="138430"/>
                  </a:lnTo>
                  <a:lnTo>
                    <a:pt x="157480" y="129540"/>
                  </a:lnTo>
                  <a:lnTo>
                    <a:pt x="77470" y="81280"/>
                  </a:lnTo>
                  <a:close/>
                </a:path>
                <a:path w="283210" h="176529">
                  <a:moveTo>
                    <a:pt x="266700" y="114300"/>
                  </a:moveTo>
                  <a:lnTo>
                    <a:pt x="252730" y="123190"/>
                  </a:lnTo>
                  <a:lnTo>
                    <a:pt x="269240" y="134620"/>
                  </a:lnTo>
                  <a:lnTo>
                    <a:pt x="283210" y="124460"/>
                  </a:lnTo>
                  <a:lnTo>
                    <a:pt x="266700" y="114300"/>
                  </a:lnTo>
                  <a:close/>
                </a:path>
                <a:path w="283210" h="176529">
                  <a:moveTo>
                    <a:pt x="214630" y="109220"/>
                  </a:moveTo>
                  <a:lnTo>
                    <a:pt x="199390" y="118110"/>
                  </a:lnTo>
                  <a:lnTo>
                    <a:pt x="217170" y="129540"/>
                  </a:lnTo>
                  <a:lnTo>
                    <a:pt x="231140" y="120650"/>
                  </a:lnTo>
                  <a:lnTo>
                    <a:pt x="214630" y="109220"/>
                  </a:lnTo>
                  <a:close/>
                </a:path>
                <a:path w="283210" h="176529">
                  <a:moveTo>
                    <a:pt x="162560" y="104140"/>
                  </a:moveTo>
                  <a:lnTo>
                    <a:pt x="148590" y="114300"/>
                  </a:lnTo>
                  <a:lnTo>
                    <a:pt x="165100" y="124460"/>
                  </a:lnTo>
                  <a:lnTo>
                    <a:pt x="179070" y="115570"/>
                  </a:lnTo>
                  <a:lnTo>
                    <a:pt x="162560" y="104140"/>
                  </a:lnTo>
                  <a:close/>
                </a:path>
                <a:path w="283210" h="176529">
                  <a:moveTo>
                    <a:pt x="234950" y="95250"/>
                  </a:moveTo>
                  <a:lnTo>
                    <a:pt x="220980" y="104140"/>
                  </a:lnTo>
                  <a:lnTo>
                    <a:pt x="237490" y="115570"/>
                  </a:lnTo>
                  <a:lnTo>
                    <a:pt x="252730" y="105410"/>
                  </a:lnTo>
                  <a:lnTo>
                    <a:pt x="234950" y="95250"/>
                  </a:lnTo>
                  <a:close/>
                </a:path>
                <a:path w="283210" h="176529">
                  <a:moveTo>
                    <a:pt x="182880" y="90170"/>
                  </a:moveTo>
                  <a:lnTo>
                    <a:pt x="168910" y="99060"/>
                  </a:lnTo>
                  <a:lnTo>
                    <a:pt x="185420" y="110490"/>
                  </a:lnTo>
                  <a:lnTo>
                    <a:pt x="199390" y="101600"/>
                  </a:lnTo>
                  <a:lnTo>
                    <a:pt x="182880" y="90170"/>
                  </a:lnTo>
                  <a:close/>
                </a:path>
                <a:path w="283210" h="176529">
                  <a:moveTo>
                    <a:pt x="130810" y="85090"/>
                  </a:moveTo>
                  <a:lnTo>
                    <a:pt x="116840" y="95250"/>
                  </a:lnTo>
                  <a:lnTo>
                    <a:pt x="133350" y="105410"/>
                  </a:lnTo>
                  <a:lnTo>
                    <a:pt x="147320" y="96520"/>
                  </a:lnTo>
                  <a:lnTo>
                    <a:pt x="130810" y="85090"/>
                  </a:lnTo>
                  <a:close/>
                </a:path>
                <a:path w="283210" h="176529">
                  <a:moveTo>
                    <a:pt x="204470" y="76200"/>
                  </a:moveTo>
                  <a:lnTo>
                    <a:pt x="189230" y="85090"/>
                  </a:lnTo>
                  <a:lnTo>
                    <a:pt x="207010" y="96520"/>
                  </a:lnTo>
                  <a:lnTo>
                    <a:pt x="220980" y="86360"/>
                  </a:lnTo>
                  <a:lnTo>
                    <a:pt x="204470" y="76200"/>
                  </a:lnTo>
                  <a:close/>
                </a:path>
                <a:path w="283210" h="176529">
                  <a:moveTo>
                    <a:pt x="151130" y="71120"/>
                  </a:moveTo>
                  <a:lnTo>
                    <a:pt x="137160" y="81280"/>
                  </a:lnTo>
                  <a:lnTo>
                    <a:pt x="153670" y="91440"/>
                  </a:lnTo>
                  <a:lnTo>
                    <a:pt x="167640" y="82550"/>
                  </a:lnTo>
                  <a:lnTo>
                    <a:pt x="151130" y="71120"/>
                  </a:lnTo>
                  <a:close/>
                </a:path>
                <a:path w="283210" h="176529">
                  <a:moveTo>
                    <a:pt x="99060" y="67310"/>
                  </a:moveTo>
                  <a:lnTo>
                    <a:pt x="85090" y="76200"/>
                  </a:lnTo>
                  <a:lnTo>
                    <a:pt x="101600" y="86360"/>
                  </a:lnTo>
                  <a:lnTo>
                    <a:pt x="115570" y="77470"/>
                  </a:lnTo>
                  <a:lnTo>
                    <a:pt x="99060" y="67310"/>
                  </a:lnTo>
                  <a:close/>
                </a:path>
                <a:path w="283210" h="176529">
                  <a:moveTo>
                    <a:pt x="45720" y="62230"/>
                  </a:moveTo>
                  <a:lnTo>
                    <a:pt x="31750" y="71120"/>
                  </a:lnTo>
                  <a:lnTo>
                    <a:pt x="48260" y="81280"/>
                  </a:lnTo>
                  <a:lnTo>
                    <a:pt x="62230" y="72390"/>
                  </a:lnTo>
                  <a:lnTo>
                    <a:pt x="45720" y="62230"/>
                  </a:lnTo>
                  <a:close/>
                </a:path>
                <a:path w="283210" h="176529">
                  <a:moveTo>
                    <a:pt x="172720" y="57150"/>
                  </a:moveTo>
                  <a:lnTo>
                    <a:pt x="158750" y="67310"/>
                  </a:lnTo>
                  <a:lnTo>
                    <a:pt x="175260" y="77470"/>
                  </a:lnTo>
                  <a:lnTo>
                    <a:pt x="189230" y="67310"/>
                  </a:lnTo>
                  <a:lnTo>
                    <a:pt x="172720" y="57150"/>
                  </a:lnTo>
                  <a:close/>
                </a:path>
                <a:path w="283210" h="176529">
                  <a:moveTo>
                    <a:pt x="119380" y="52070"/>
                  </a:moveTo>
                  <a:lnTo>
                    <a:pt x="105410" y="62230"/>
                  </a:lnTo>
                  <a:lnTo>
                    <a:pt x="121920" y="72390"/>
                  </a:lnTo>
                  <a:lnTo>
                    <a:pt x="135890" y="63500"/>
                  </a:lnTo>
                  <a:lnTo>
                    <a:pt x="119380" y="52070"/>
                  </a:lnTo>
                  <a:close/>
                </a:path>
                <a:path w="283210" h="176529">
                  <a:moveTo>
                    <a:pt x="67310" y="48260"/>
                  </a:moveTo>
                  <a:lnTo>
                    <a:pt x="53340" y="57150"/>
                  </a:lnTo>
                  <a:lnTo>
                    <a:pt x="69850" y="67310"/>
                  </a:lnTo>
                  <a:lnTo>
                    <a:pt x="83820" y="58420"/>
                  </a:lnTo>
                  <a:lnTo>
                    <a:pt x="67310" y="48260"/>
                  </a:lnTo>
                  <a:close/>
                </a:path>
                <a:path w="283210" h="176529">
                  <a:moveTo>
                    <a:pt x="13970" y="43180"/>
                  </a:moveTo>
                  <a:lnTo>
                    <a:pt x="0" y="52070"/>
                  </a:lnTo>
                  <a:lnTo>
                    <a:pt x="16510" y="62230"/>
                  </a:lnTo>
                  <a:lnTo>
                    <a:pt x="31750" y="53340"/>
                  </a:lnTo>
                  <a:lnTo>
                    <a:pt x="13970" y="43180"/>
                  </a:lnTo>
                  <a:close/>
                </a:path>
                <a:path w="283210" h="176529">
                  <a:moveTo>
                    <a:pt x="140970" y="38100"/>
                  </a:moveTo>
                  <a:lnTo>
                    <a:pt x="127000" y="48260"/>
                  </a:lnTo>
                  <a:lnTo>
                    <a:pt x="143510" y="58420"/>
                  </a:lnTo>
                  <a:lnTo>
                    <a:pt x="157480" y="48260"/>
                  </a:lnTo>
                  <a:lnTo>
                    <a:pt x="140970" y="38100"/>
                  </a:lnTo>
                  <a:close/>
                </a:path>
                <a:path w="283210" h="176529">
                  <a:moveTo>
                    <a:pt x="87630" y="34290"/>
                  </a:moveTo>
                  <a:lnTo>
                    <a:pt x="73660" y="43180"/>
                  </a:lnTo>
                  <a:lnTo>
                    <a:pt x="90170" y="53340"/>
                  </a:lnTo>
                  <a:lnTo>
                    <a:pt x="105410" y="43180"/>
                  </a:lnTo>
                  <a:lnTo>
                    <a:pt x="87630" y="34290"/>
                  </a:lnTo>
                  <a:close/>
                </a:path>
                <a:path w="283210" h="176529">
                  <a:moveTo>
                    <a:pt x="35560" y="29210"/>
                  </a:moveTo>
                  <a:lnTo>
                    <a:pt x="21590" y="38100"/>
                  </a:lnTo>
                  <a:lnTo>
                    <a:pt x="38100" y="48260"/>
                  </a:lnTo>
                  <a:lnTo>
                    <a:pt x="53340" y="39370"/>
                  </a:lnTo>
                  <a:lnTo>
                    <a:pt x="35560" y="29210"/>
                  </a:lnTo>
                  <a:close/>
                </a:path>
                <a:path w="283210" h="176529">
                  <a:moveTo>
                    <a:pt x="109220" y="19050"/>
                  </a:moveTo>
                  <a:lnTo>
                    <a:pt x="95250" y="29210"/>
                  </a:lnTo>
                  <a:lnTo>
                    <a:pt x="111760" y="39370"/>
                  </a:lnTo>
                  <a:lnTo>
                    <a:pt x="125730" y="29210"/>
                  </a:lnTo>
                  <a:lnTo>
                    <a:pt x="109220" y="19050"/>
                  </a:lnTo>
                  <a:close/>
                </a:path>
                <a:path w="283210" h="176529">
                  <a:moveTo>
                    <a:pt x="57150" y="15240"/>
                  </a:moveTo>
                  <a:lnTo>
                    <a:pt x="41910" y="24130"/>
                  </a:lnTo>
                  <a:lnTo>
                    <a:pt x="59690" y="34290"/>
                  </a:lnTo>
                  <a:lnTo>
                    <a:pt x="73660" y="24130"/>
                  </a:lnTo>
                  <a:lnTo>
                    <a:pt x="57150" y="15240"/>
                  </a:lnTo>
                  <a:close/>
                </a:path>
                <a:path w="283210" h="176529">
                  <a:moveTo>
                    <a:pt x="77470" y="0"/>
                  </a:moveTo>
                  <a:lnTo>
                    <a:pt x="63500" y="10160"/>
                  </a:lnTo>
                  <a:lnTo>
                    <a:pt x="80010" y="20320"/>
                  </a:lnTo>
                  <a:lnTo>
                    <a:pt x="93980" y="1016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241040" y="5651499"/>
              <a:ext cx="283210" cy="170180"/>
            </a:xfrm>
            <a:custGeom>
              <a:avLst/>
              <a:gdLst/>
              <a:ahLst/>
              <a:cxnLst/>
              <a:rect l="l" t="t" r="r" b="b"/>
              <a:pathLst>
                <a:path w="283210" h="170179">
                  <a:moveTo>
                    <a:pt x="41910" y="13970"/>
                  </a:moveTo>
                  <a:lnTo>
                    <a:pt x="41910" y="17780"/>
                  </a:lnTo>
                  <a:lnTo>
                    <a:pt x="59690" y="27940"/>
                  </a:lnTo>
                  <a:lnTo>
                    <a:pt x="59690" y="24130"/>
                  </a:lnTo>
                  <a:lnTo>
                    <a:pt x="41910" y="13970"/>
                  </a:lnTo>
                  <a:close/>
                </a:path>
                <a:path w="283210" h="170179">
                  <a:moveTo>
                    <a:pt x="73660" y="13970"/>
                  </a:moveTo>
                  <a:lnTo>
                    <a:pt x="59690" y="24130"/>
                  </a:lnTo>
                  <a:lnTo>
                    <a:pt x="59690" y="27940"/>
                  </a:lnTo>
                  <a:lnTo>
                    <a:pt x="73660" y="19050"/>
                  </a:lnTo>
                  <a:lnTo>
                    <a:pt x="73660" y="13970"/>
                  </a:lnTo>
                  <a:close/>
                </a:path>
                <a:path w="283210" h="170179">
                  <a:moveTo>
                    <a:pt x="63500" y="0"/>
                  </a:moveTo>
                  <a:lnTo>
                    <a:pt x="63500" y="3810"/>
                  </a:lnTo>
                  <a:lnTo>
                    <a:pt x="80010" y="13970"/>
                  </a:lnTo>
                  <a:lnTo>
                    <a:pt x="80010" y="10160"/>
                  </a:lnTo>
                  <a:lnTo>
                    <a:pt x="63500" y="0"/>
                  </a:lnTo>
                  <a:close/>
                </a:path>
                <a:path w="283210" h="170179">
                  <a:moveTo>
                    <a:pt x="93980" y="0"/>
                  </a:moveTo>
                  <a:lnTo>
                    <a:pt x="80010" y="10160"/>
                  </a:lnTo>
                  <a:lnTo>
                    <a:pt x="80010" y="13970"/>
                  </a:lnTo>
                  <a:lnTo>
                    <a:pt x="93980" y="5080"/>
                  </a:lnTo>
                  <a:lnTo>
                    <a:pt x="93980" y="0"/>
                  </a:lnTo>
                  <a:close/>
                </a:path>
                <a:path w="283210" h="170179">
                  <a:moveTo>
                    <a:pt x="73660" y="33020"/>
                  </a:moveTo>
                  <a:lnTo>
                    <a:pt x="73660" y="36830"/>
                  </a:lnTo>
                  <a:lnTo>
                    <a:pt x="90170" y="46990"/>
                  </a:lnTo>
                  <a:lnTo>
                    <a:pt x="90170" y="43180"/>
                  </a:lnTo>
                  <a:lnTo>
                    <a:pt x="73660" y="33020"/>
                  </a:lnTo>
                  <a:close/>
                </a:path>
                <a:path w="283210" h="170179">
                  <a:moveTo>
                    <a:pt x="105410" y="33020"/>
                  </a:moveTo>
                  <a:lnTo>
                    <a:pt x="90170" y="43180"/>
                  </a:lnTo>
                  <a:lnTo>
                    <a:pt x="90170" y="46990"/>
                  </a:lnTo>
                  <a:lnTo>
                    <a:pt x="105410" y="38100"/>
                  </a:lnTo>
                  <a:lnTo>
                    <a:pt x="105410" y="33020"/>
                  </a:lnTo>
                  <a:close/>
                </a:path>
                <a:path w="283210" h="170179">
                  <a:moveTo>
                    <a:pt x="95250" y="19050"/>
                  </a:moveTo>
                  <a:lnTo>
                    <a:pt x="95250" y="22860"/>
                  </a:lnTo>
                  <a:lnTo>
                    <a:pt x="111760" y="33020"/>
                  </a:lnTo>
                  <a:lnTo>
                    <a:pt x="111760" y="29210"/>
                  </a:lnTo>
                  <a:lnTo>
                    <a:pt x="95250" y="19050"/>
                  </a:lnTo>
                  <a:close/>
                </a:path>
                <a:path w="283210" h="170179">
                  <a:moveTo>
                    <a:pt x="125730" y="19050"/>
                  </a:moveTo>
                  <a:lnTo>
                    <a:pt x="111760" y="29210"/>
                  </a:lnTo>
                  <a:lnTo>
                    <a:pt x="111760" y="33020"/>
                  </a:lnTo>
                  <a:lnTo>
                    <a:pt x="125730" y="24130"/>
                  </a:lnTo>
                  <a:lnTo>
                    <a:pt x="125730" y="19050"/>
                  </a:lnTo>
                  <a:close/>
                </a:path>
                <a:path w="283210" h="170179">
                  <a:moveTo>
                    <a:pt x="127000" y="38100"/>
                  </a:moveTo>
                  <a:lnTo>
                    <a:pt x="127000" y="41910"/>
                  </a:lnTo>
                  <a:lnTo>
                    <a:pt x="143510" y="52070"/>
                  </a:lnTo>
                  <a:lnTo>
                    <a:pt x="143510" y="48260"/>
                  </a:lnTo>
                  <a:lnTo>
                    <a:pt x="127000" y="38100"/>
                  </a:lnTo>
                  <a:close/>
                </a:path>
                <a:path w="283210" h="170179">
                  <a:moveTo>
                    <a:pt x="157480" y="38100"/>
                  </a:moveTo>
                  <a:lnTo>
                    <a:pt x="143510" y="48260"/>
                  </a:lnTo>
                  <a:lnTo>
                    <a:pt x="143510" y="52070"/>
                  </a:lnTo>
                  <a:lnTo>
                    <a:pt x="157480" y="41910"/>
                  </a:lnTo>
                  <a:lnTo>
                    <a:pt x="157480" y="38100"/>
                  </a:lnTo>
                  <a:close/>
                </a:path>
                <a:path w="283210" h="170179">
                  <a:moveTo>
                    <a:pt x="158750" y="57150"/>
                  </a:moveTo>
                  <a:lnTo>
                    <a:pt x="158750" y="60960"/>
                  </a:lnTo>
                  <a:lnTo>
                    <a:pt x="175260" y="71120"/>
                  </a:lnTo>
                  <a:lnTo>
                    <a:pt x="175260" y="67310"/>
                  </a:lnTo>
                  <a:lnTo>
                    <a:pt x="158750" y="57150"/>
                  </a:lnTo>
                  <a:close/>
                </a:path>
                <a:path w="283210" h="170179">
                  <a:moveTo>
                    <a:pt x="189230" y="57150"/>
                  </a:moveTo>
                  <a:lnTo>
                    <a:pt x="175260" y="67310"/>
                  </a:lnTo>
                  <a:lnTo>
                    <a:pt x="175260" y="71120"/>
                  </a:lnTo>
                  <a:lnTo>
                    <a:pt x="189230" y="60960"/>
                  </a:lnTo>
                  <a:lnTo>
                    <a:pt x="189230" y="57150"/>
                  </a:lnTo>
                  <a:close/>
                </a:path>
                <a:path w="283210" h="170179">
                  <a:moveTo>
                    <a:pt x="189230" y="74930"/>
                  </a:moveTo>
                  <a:lnTo>
                    <a:pt x="189230" y="80010"/>
                  </a:lnTo>
                  <a:lnTo>
                    <a:pt x="207010" y="88900"/>
                  </a:lnTo>
                  <a:lnTo>
                    <a:pt x="207010" y="86360"/>
                  </a:lnTo>
                  <a:lnTo>
                    <a:pt x="189230" y="74930"/>
                  </a:lnTo>
                  <a:close/>
                </a:path>
                <a:path w="283210" h="170179">
                  <a:moveTo>
                    <a:pt x="220980" y="76200"/>
                  </a:moveTo>
                  <a:lnTo>
                    <a:pt x="207010" y="86360"/>
                  </a:lnTo>
                  <a:lnTo>
                    <a:pt x="207010" y="88900"/>
                  </a:lnTo>
                  <a:lnTo>
                    <a:pt x="220980" y="80010"/>
                  </a:lnTo>
                  <a:lnTo>
                    <a:pt x="220980" y="76200"/>
                  </a:lnTo>
                  <a:close/>
                </a:path>
                <a:path w="283210" h="170179">
                  <a:moveTo>
                    <a:pt x="220980" y="93980"/>
                  </a:moveTo>
                  <a:lnTo>
                    <a:pt x="220980" y="99060"/>
                  </a:lnTo>
                  <a:lnTo>
                    <a:pt x="237490" y="107950"/>
                  </a:lnTo>
                  <a:lnTo>
                    <a:pt x="237490" y="105410"/>
                  </a:lnTo>
                  <a:lnTo>
                    <a:pt x="220980" y="93980"/>
                  </a:lnTo>
                  <a:close/>
                </a:path>
                <a:path w="283210" h="170179">
                  <a:moveTo>
                    <a:pt x="252730" y="95250"/>
                  </a:moveTo>
                  <a:lnTo>
                    <a:pt x="237490" y="105410"/>
                  </a:lnTo>
                  <a:lnTo>
                    <a:pt x="237490" y="107950"/>
                  </a:lnTo>
                  <a:lnTo>
                    <a:pt x="252730" y="99060"/>
                  </a:lnTo>
                  <a:lnTo>
                    <a:pt x="252730" y="95250"/>
                  </a:lnTo>
                  <a:close/>
                </a:path>
                <a:path w="283210" h="170179">
                  <a:moveTo>
                    <a:pt x="252730" y="113030"/>
                  </a:moveTo>
                  <a:lnTo>
                    <a:pt x="252730" y="118110"/>
                  </a:lnTo>
                  <a:lnTo>
                    <a:pt x="269240" y="127000"/>
                  </a:lnTo>
                  <a:lnTo>
                    <a:pt x="269240" y="124460"/>
                  </a:lnTo>
                  <a:lnTo>
                    <a:pt x="252730" y="113030"/>
                  </a:lnTo>
                  <a:close/>
                </a:path>
                <a:path w="283210" h="170179">
                  <a:moveTo>
                    <a:pt x="283210" y="114300"/>
                  </a:moveTo>
                  <a:lnTo>
                    <a:pt x="269240" y="124460"/>
                  </a:lnTo>
                  <a:lnTo>
                    <a:pt x="269240" y="127000"/>
                  </a:lnTo>
                  <a:lnTo>
                    <a:pt x="283210" y="118110"/>
                  </a:lnTo>
                  <a:lnTo>
                    <a:pt x="283210" y="114300"/>
                  </a:lnTo>
                  <a:close/>
                </a:path>
                <a:path w="283210" h="170179">
                  <a:moveTo>
                    <a:pt x="105410" y="52070"/>
                  </a:moveTo>
                  <a:lnTo>
                    <a:pt x="105410" y="55880"/>
                  </a:lnTo>
                  <a:lnTo>
                    <a:pt x="121920" y="66040"/>
                  </a:lnTo>
                  <a:lnTo>
                    <a:pt x="121920" y="62230"/>
                  </a:lnTo>
                  <a:lnTo>
                    <a:pt x="105410" y="52070"/>
                  </a:lnTo>
                  <a:close/>
                </a:path>
                <a:path w="283210" h="170179">
                  <a:moveTo>
                    <a:pt x="135890" y="53340"/>
                  </a:moveTo>
                  <a:lnTo>
                    <a:pt x="121920" y="62230"/>
                  </a:lnTo>
                  <a:lnTo>
                    <a:pt x="121920" y="66040"/>
                  </a:lnTo>
                  <a:lnTo>
                    <a:pt x="135890" y="57150"/>
                  </a:lnTo>
                  <a:lnTo>
                    <a:pt x="135890" y="53340"/>
                  </a:lnTo>
                  <a:close/>
                </a:path>
                <a:path w="283210" h="170179">
                  <a:moveTo>
                    <a:pt x="189230" y="156210"/>
                  </a:moveTo>
                  <a:lnTo>
                    <a:pt x="189230" y="160020"/>
                  </a:lnTo>
                  <a:lnTo>
                    <a:pt x="207010" y="170180"/>
                  </a:lnTo>
                  <a:lnTo>
                    <a:pt x="207010" y="166370"/>
                  </a:lnTo>
                  <a:lnTo>
                    <a:pt x="189230" y="156210"/>
                  </a:lnTo>
                  <a:close/>
                </a:path>
                <a:path w="283210" h="170179">
                  <a:moveTo>
                    <a:pt x="220980" y="157480"/>
                  </a:moveTo>
                  <a:lnTo>
                    <a:pt x="207010" y="166370"/>
                  </a:lnTo>
                  <a:lnTo>
                    <a:pt x="207010" y="170180"/>
                  </a:lnTo>
                  <a:lnTo>
                    <a:pt x="220980" y="161290"/>
                  </a:lnTo>
                  <a:lnTo>
                    <a:pt x="220980" y="157480"/>
                  </a:lnTo>
                  <a:close/>
                </a:path>
                <a:path w="283210" h="170179">
                  <a:moveTo>
                    <a:pt x="210820" y="142240"/>
                  </a:moveTo>
                  <a:lnTo>
                    <a:pt x="210820" y="146050"/>
                  </a:lnTo>
                  <a:lnTo>
                    <a:pt x="227330" y="156210"/>
                  </a:lnTo>
                  <a:lnTo>
                    <a:pt x="227330" y="152400"/>
                  </a:lnTo>
                  <a:lnTo>
                    <a:pt x="210820" y="142240"/>
                  </a:lnTo>
                  <a:close/>
                </a:path>
                <a:path w="283210" h="170179">
                  <a:moveTo>
                    <a:pt x="242570" y="143510"/>
                  </a:moveTo>
                  <a:lnTo>
                    <a:pt x="227330" y="152400"/>
                  </a:lnTo>
                  <a:lnTo>
                    <a:pt x="227330" y="156210"/>
                  </a:lnTo>
                  <a:lnTo>
                    <a:pt x="242570" y="147320"/>
                  </a:lnTo>
                  <a:lnTo>
                    <a:pt x="242570" y="143510"/>
                  </a:lnTo>
                  <a:close/>
                </a:path>
                <a:path w="283210" h="170179">
                  <a:moveTo>
                    <a:pt x="158750" y="137160"/>
                  </a:moveTo>
                  <a:lnTo>
                    <a:pt x="158750" y="140970"/>
                  </a:lnTo>
                  <a:lnTo>
                    <a:pt x="175260" y="151130"/>
                  </a:lnTo>
                  <a:lnTo>
                    <a:pt x="175260" y="147320"/>
                  </a:lnTo>
                  <a:lnTo>
                    <a:pt x="158750" y="137160"/>
                  </a:lnTo>
                  <a:close/>
                </a:path>
                <a:path w="283210" h="170179">
                  <a:moveTo>
                    <a:pt x="189230" y="138430"/>
                  </a:moveTo>
                  <a:lnTo>
                    <a:pt x="175260" y="147320"/>
                  </a:lnTo>
                  <a:lnTo>
                    <a:pt x="175260" y="151130"/>
                  </a:lnTo>
                  <a:lnTo>
                    <a:pt x="189230" y="142240"/>
                  </a:lnTo>
                  <a:lnTo>
                    <a:pt x="189230" y="138430"/>
                  </a:lnTo>
                  <a:close/>
                </a:path>
                <a:path w="283210" h="170179">
                  <a:moveTo>
                    <a:pt x="231140" y="127000"/>
                  </a:moveTo>
                  <a:lnTo>
                    <a:pt x="231140" y="132080"/>
                  </a:lnTo>
                  <a:lnTo>
                    <a:pt x="248920" y="142240"/>
                  </a:lnTo>
                  <a:lnTo>
                    <a:pt x="248920" y="138430"/>
                  </a:lnTo>
                  <a:lnTo>
                    <a:pt x="231140" y="127000"/>
                  </a:lnTo>
                  <a:close/>
                </a:path>
                <a:path w="283210" h="170179">
                  <a:moveTo>
                    <a:pt x="262890" y="129540"/>
                  </a:moveTo>
                  <a:lnTo>
                    <a:pt x="248920" y="138430"/>
                  </a:lnTo>
                  <a:lnTo>
                    <a:pt x="248920" y="142240"/>
                  </a:lnTo>
                  <a:lnTo>
                    <a:pt x="262890" y="132080"/>
                  </a:lnTo>
                  <a:lnTo>
                    <a:pt x="262890" y="129540"/>
                  </a:lnTo>
                  <a:close/>
                </a:path>
                <a:path w="283210" h="170179">
                  <a:moveTo>
                    <a:pt x="179070" y="123190"/>
                  </a:moveTo>
                  <a:lnTo>
                    <a:pt x="179070" y="127000"/>
                  </a:lnTo>
                  <a:lnTo>
                    <a:pt x="196850" y="137160"/>
                  </a:lnTo>
                  <a:lnTo>
                    <a:pt x="196850" y="133350"/>
                  </a:lnTo>
                  <a:lnTo>
                    <a:pt x="179070" y="123190"/>
                  </a:lnTo>
                  <a:close/>
                </a:path>
                <a:path w="283210" h="170179">
                  <a:moveTo>
                    <a:pt x="210820" y="124460"/>
                  </a:moveTo>
                  <a:lnTo>
                    <a:pt x="196850" y="133350"/>
                  </a:lnTo>
                  <a:lnTo>
                    <a:pt x="196850" y="137160"/>
                  </a:lnTo>
                  <a:lnTo>
                    <a:pt x="210820" y="127000"/>
                  </a:lnTo>
                  <a:lnTo>
                    <a:pt x="210820" y="124460"/>
                  </a:lnTo>
                  <a:close/>
                </a:path>
                <a:path w="283210" h="170179">
                  <a:moveTo>
                    <a:pt x="63500" y="80010"/>
                  </a:moveTo>
                  <a:lnTo>
                    <a:pt x="63500" y="83820"/>
                  </a:lnTo>
                  <a:lnTo>
                    <a:pt x="143510" y="132080"/>
                  </a:lnTo>
                  <a:lnTo>
                    <a:pt x="143510" y="128270"/>
                  </a:lnTo>
                  <a:lnTo>
                    <a:pt x="63500" y="80010"/>
                  </a:lnTo>
                  <a:close/>
                </a:path>
                <a:path w="283210" h="170179">
                  <a:moveTo>
                    <a:pt x="157480" y="119380"/>
                  </a:moveTo>
                  <a:lnTo>
                    <a:pt x="143510" y="128270"/>
                  </a:lnTo>
                  <a:lnTo>
                    <a:pt x="143510" y="132080"/>
                  </a:lnTo>
                  <a:lnTo>
                    <a:pt x="157480" y="123190"/>
                  </a:lnTo>
                  <a:lnTo>
                    <a:pt x="157480" y="119380"/>
                  </a:lnTo>
                  <a:close/>
                </a:path>
                <a:path w="283210" h="170179">
                  <a:moveTo>
                    <a:pt x="199390" y="107950"/>
                  </a:moveTo>
                  <a:lnTo>
                    <a:pt x="199390" y="113030"/>
                  </a:lnTo>
                  <a:lnTo>
                    <a:pt x="217170" y="123190"/>
                  </a:lnTo>
                  <a:lnTo>
                    <a:pt x="217170" y="119380"/>
                  </a:lnTo>
                  <a:lnTo>
                    <a:pt x="199390" y="107950"/>
                  </a:lnTo>
                  <a:close/>
                </a:path>
                <a:path w="283210" h="170179">
                  <a:moveTo>
                    <a:pt x="231140" y="110490"/>
                  </a:moveTo>
                  <a:lnTo>
                    <a:pt x="217170" y="119380"/>
                  </a:lnTo>
                  <a:lnTo>
                    <a:pt x="217170" y="123190"/>
                  </a:lnTo>
                  <a:lnTo>
                    <a:pt x="231140" y="113030"/>
                  </a:lnTo>
                  <a:lnTo>
                    <a:pt x="231140" y="110490"/>
                  </a:lnTo>
                  <a:close/>
                </a:path>
                <a:path w="283210" h="170179">
                  <a:moveTo>
                    <a:pt x="148590" y="104140"/>
                  </a:moveTo>
                  <a:lnTo>
                    <a:pt x="148590" y="107950"/>
                  </a:lnTo>
                  <a:lnTo>
                    <a:pt x="165100" y="118110"/>
                  </a:lnTo>
                  <a:lnTo>
                    <a:pt x="165100" y="114300"/>
                  </a:lnTo>
                  <a:lnTo>
                    <a:pt x="148590" y="104140"/>
                  </a:lnTo>
                  <a:close/>
                </a:path>
                <a:path w="283210" h="170179">
                  <a:moveTo>
                    <a:pt x="179070" y="105410"/>
                  </a:moveTo>
                  <a:lnTo>
                    <a:pt x="165100" y="114300"/>
                  </a:lnTo>
                  <a:lnTo>
                    <a:pt x="165100" y="118110"/>
                  </a:lnTo>
                  <a:lnTo>
                    <a:pt x="179070" y="107950"/>
                  </a:lnTo>
                  <a:lnTo>
                    <a:pt x="179070" y="105410"/>
                  </a:lnTo>
                  <a:close/>
                </a:path>
                <a:path w="283210" h="170179">
                  <a:moveTo>
                    <a:pt x="168910" y="88900"/>
                  </a:moveTo>
                  <a:lnTo>
                    <a:pt x="168910" y="93980"/>
                  </a:lnTo>
                  <a:lnTo>
                    <a:pt x="185420" y="104140"/>
                  </a:lnTo>
                  <a:lnTo>
                    <a:pt x="185420" y="100330"/>
                  </a:lnTo>
                  <a:lnTo>
                    <a:pt x="168910" y="88900"/>
                  </a:lnTo>
                  <a:close/>
                </a:path>
                <a:path w="283210" h="170179">
                  <a:moveTo>
                    <a:pt x="199390" y="91440"/>
                  </a:moveTo>
                  <a:lnTo>
                    <a:pt x="185420" y="100330"/>
                  </a:lnTo>
                  <a:lnTo>
                    <a:pt x="185420" y="104140"/>
                  </a:lnTo>
                  <a:lnTo>
                    <a:pt x="199390" y="93980"/>
                  </a:lnTo>
                  <a:lnTo>
                    <a:pt x="199390" y="91440"/>
                  </a:lnTo>
                  <a:close/>
                </a:path>
                <a:path w="283210" h="170179">
                  <a:moveTo>
                    <a:pt x="116840" y="85090"/>
                  </a:moveTo>
                  <a:lnTo>
                    <a:pt x="116840" y="88900"/>
                  </a:lnTo>
                  <a:lnTo>
                    <a:pt x="133350" y="99060"/>
                  </a:lnTo>
                  <a:lnTo>
                    <a:pt x="133350" y="95250"/>
                  </a:lnTo>
                  <a:lnTo>
                    <a:pt x="116840" y="85090"/>
                  </a:lnTo>
                  <a:close/>
                </a:path>
                <a:path w="283210" h="170179">
                  <a:moveTo>
                    <a:pt x="147320" y="86360"/>
                  </a:moveTo>
                  <a:lnTo>
                    <a:pt x="133350" y="95250"/>
                  </a:lnTo>
                  <a:lnTo>
                    <a:pt x="133350" y="99060"/>
                  </a:lnTo>
                  <a:lnTo>
                    <a:pt x="147320" y="88900"/>
                  </a:lnTo>
                  <a:lnTo>
                    <a:pt x="147320" y="86360"/>
                  </a:lnTo>
                  <a:close/>
                </a:path>
                <a:path w="283210" h="170179">
                  <a:moveTo>
                    <a:pt x="137160" y="71120"/>
                  </a:moveTo>
                  <a:lnTo>
                    <a:pt x="137160" y="74930"/>
                  </a:lnTo>
                  <a:lnTo>
                    <a:pt x="153670" y="85090"/>
                  </a:lnTo>
                  <a:lnTo>
                    <a:pt x="153670" y="81280"/>
                  </a:lnTo>
                  <a:lnTo>
                    <a:pt x="137160" y="71120"/>
                  </a:lnTo>
                  <a:close/>
                </a:path>
                <a:path w="283210" h="170179">
                  <a:moveTo>
                    <a:pt x="167640" y="72390"/>
                  </a:moveTo>
                  <a:lnTo>
                    <a:pt x="153670" y="81280"/>
                  </a:lnTo>
                  <a:lnTo>
                    <a:pt x="153670" y="85090"/>
                  </a:lnTo>
                  <a:lnTo>
                    <a:pt x="167640" y="74930"/>
                  </a:lnTo>
                  <a:lnTo>
                    <a:pt x="167640" y="72390"/>
                  </a:lnTo>
                  <a:close/>
                </a:path>
                <a:path w="283210" h="170179">
                  <a:moveTo>
                    <a:pt x="85090" y="66040"/>
                  </a:moveTo>
                  <a:lnTo>
                    <a:pt x="85090" y="69850"/>
                  </a:lnTo>
                  <a:lnTo>
                    <a:pt x="101600" y="80010"/>
                  </a:lnTo>
                  <a:lnTo>
                    <a:pt x="101600" y="76200"/>
                  </a:lnTo>
                  <a:lnTo>
                    <a:pt x="85090" y="66040"/>
                  </a:lnTo>
                  <a:close/>
                </a:path>
                <a:path w="283210" h="170179">
                  <a:moveTo>
                    <a:pt x="115570" y="67310"/>
                  </a:moveTo>
                  <a:lnTo>
                    <a:pt x="101600" y="76200"/>
                  </a:lnTo>
                  <a:lnTo>
                    <a:pt x="101600" y="80010"/>
                  </a:lnTo>
                  <a:lnTo>
                    <a:pt x="115570" y="71120"/>
                  </a:lnTo>
                  <a:lnTo>
                    <a:pt x="115570" y="67310"/>
                  </a:lnTo>
                  <a:close/>
                </a:path>
                <a:path w="283210" h="170179">
                  <a:moveTo>
                    <a:pt x="21590" y="27940"/>
                  </a:moveTo>
                  <a:lnTo>
                    <a:pt x="21590" y="31750"/>
                  </a:lnTo>
                  <a:lnTo>
                    <a:pt x="38100" y="41910"/>
                  </a:lnTo>
                  <a:lnTo>
                    <a:pt x="38100" y="38100"/>
                  </a:lnTo>
                  <a:lnTo>
                    <a:pt x="21590" y="27940"/>
                  </a:lnTo>
                  <a:close/>
                </a:path>
                <a:path w="283210" h="170179">
                  <a:moveTo>
                    <a:pt x="53340" y="29210"/>
                  </a:moveTo>
                  <a:lnTo>
                    <a:pt x="38100" y="38100"/>
                  </a:lnTo>
                  <a:lnTo>
                    <a:pt x="38100" y="41910"/>
                  </a:lnTo>
                  <a:lnTo>
                    <a:pt x="53340" y="33020"/>
                  </a:lnTo>
                  <a:lnTo>
                    <a:pt x="53340" y="29210"/>
                  </a:lnTo>
                  <a:close/>
                </a:path>
                <a:path w="283210" h="170179">
                  <a:moveTo>
                    <a:pt x="53340" y="46990"/>
                  </a:moveTo>
                  <a:lnTo>
                    <a:pt x="53340" y="50800"/>
                  </a:lnTo>
                  <a:lnTo>
                    <a:pt x="69850" y="60960"/>
                  </a:lnTo>
                  <a:lnTo>
                    <a:pt x="69850" y="57150"/>
                  </a:lnTo>
                  <a:lnTo>
                    <a:pt x="53340" y="46990"/>
                  </a:lnTo>
                  <a:close/>
                </a:path>
                <a:path w="283210" h="170179">
                  <a:moveTo>
                    <a:pt x="83820" y="48260"/>
                  </a:moveTo>
                  <a:lnTo>
                    <a:pt x="69850" y="57150"/>
                  </a:lnTo>
                  <a:lnTo>
                    <a:pt x="69850" y="60960"/>
                  </a:lnTo>
                  <a:lnTo>
                    <a:pt x="83820" y="52070"/>
                  </a:lnTo>
                  <a:lnTo>
                    <a:pt x="83820" y="48260"/>
                  </a:lnTo>
                  <a:close/>
                </a:path>
                <a:path w="283210" h="170179">
                  <a:moveTo>
                    <a:pt x="16510" y="56333"/>
                  </a:moveTo>
                  <a:lnTo>
                    <a:pt x="16510" y="57150"/>
                  </a:lnTo>
                  <a:lnTo>
                    <a:pt x="17133" y="56734"/>
                  </a:lnTo>
                  <a:lnTo>
                    <a:pt x="16510" y="56333"/>
                  </a:lnTo>
                  <a:close/>
                </a:path>
                <a:path w="283210" h="170179">
                  <a:moveTo>
                    <a:pt x="17780" y="56303"/>
                  </a:moveTo>
                  <a:lnTo>
                    <a:pt x="17133" y="56734"/>
                  </a:lnTo>
                  <a:lnTo>
                    <a:pt x="17780" y="57150"/>
                  </a:lnTo>
                  <a:lnTo>
                    <a:pt x="17780" y="56303"/>
                  </a:lnTo>
                  <a:close/>
                </a:path>
                <a:path w="283210" h="170179">
                  <a:moveTo>
                    <a:pt x="0" y="41910"/>
                  </a:moveTo>
                  <a:lnTo>
                    <a:pt x="0" y="45720"/>
                  </a:lnTo>
                  <a:lnTo>
                    <a:pt x="16510" y="56333"/>
                  </a:lnTo>
                  <a:lnTo>
                    <a:pt x="16510" y="52070"/>
                  </a:lnTo>
                  <a:lnTo>
                    <a:pt x="17138" y="51703"/>
                  </a:lnTo>
                  <a:lnTo>
                    <a:pt x="0" y="41910"/>
                  </a:lnTo>
                  <a:close/>
                </a:path>
                <a:path w="283210" h="170179">
                  <a:moveTo>
                    <a:pt x="31750" y="43180"/>
                  </a:moveTo>
                  <a:lnTo>
                    <a:pt x="17138" y="51703"/>
                  </a:lnTo>
                  <a:lnTo>
                    <a:pt x="17780" y="52070"/>
                  </a:lnTo>
                  <a:lnTo>
                    <a:pt x="17780" y="56303"/>
                  </a:lnTo>
                  <a:lnTo>
                    <a:pt x="31750" y="46990"/>
                  </a:lnTo>
                  <a:lnTo>
                    <a:pt x="31750" y="43180"/>
                  </a:lnTo>
                  <a:close/>
                </a:path>
                <a:path w="283210" h="170179">
                  <a:moveTo>
                    <a:pt x="31750" y="60960"/>
                  </a:moveTo>
                  <a:lnTo>
                    <a:pt x="31750" y="64770"/>
                  </a:lnTo>
                  <a:lnTo>
                    <a:pt x="48260" y="74930"/>
                  </a:lnTo>
                  <a:lnTo>
                    <a:pt x="48260" y="71120"/>
                  </a:lnTo>
                  <a:lnTo>
                    <a:pt x="31750" y="60960"/>
                  </a:lnTo>
                  <a:close/>
                </a:path>
                <a:path w="283210" h="170179">
                  <a:moveTo>
                    <a:pt x="62230" y="62230"/>
                  </a:moveTo>
                  <a:lnTo>
                    <a:pt x="48260" y="71120"/>
                  </a:lnTo>
                  <a:lnTo>
                    <a:pt x="48260" y="74930"/>
                  </a:lnTo>
                  <a:lnTo>
                    <a:pt x="62230" y="66040"/>
                  </a:lnTo>
                  <a:lnTo>
                    <a:pt x="62230" y="6223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773170" y="5553709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26670" y="0"/>
                  </a:moveTo>
                  <a:lnTo>
                    <a:pt x="13970" y="7620"/>
                  </a:lnTo>
                  <a:lnTo>
                    <a:pt x="13970" y="58420"/>
                  </a:lnTo>
                  <a:lnTo>
                    <a:pt x="26670" y="49530"/>
                  </a:lnTo>
                  <a:lnTo>
                    <a:pt x="26670" y="0"/>
                  </a:lnTo>
                  <a:close/>
                </a:path>
                <a:path w="26670" h="66039">
                  <a:moveTo>
                    <a:pt x="6350" y="11430"/>
                  </a:moveTo>
                  <a:lnTo>
                    <a:pt x="0" y="15240"/>
                  </a:lnTo>
                  <a:lnTo>
                    <a:pt x="0" y="66040"/>
                  </a:lnTo>
                  <a:lnTo>
                    <a:pt x="6350" y="60960"/>
                  </a:lnTo>
                  <a:lnTo>
                    <a:pt x="6350" y="1143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3773170" y="5553710"/>
              <a:ext cx="26670" cy="66040"/>
            </a:xfrm>
            <a:custGeom>
              <a:avLst/>
              <a:gdLst/>
              <a:ahLst/>
              <a:cxnLst/>
              <a:rect l="l" t="t" r="r" b="b"/>
              <a:pathLst>
                <a:path w="26670" h="66039">
                  <a:moveTo>
                    <a:pt x="13970" y="7620"/>
                  </a:moveTo>
                  <a:lnTo>
                    <a:pt x="26670" y="0"/>
                  </a:lnTo>
                  <a:lnTo>
                    <a:pt x="26670" y="49530"/>
                  </a:lnTo>
                  <a:lnTo>
                    <a:pt x="13970" y="58420"/>
                  </a:lnTo>
                  <a:lnTo>
                    <a:pt x="13970" y="7620"/>
                  </a:lnTo>
                  <a:close/>
                </a:path>
                <a:path w="26670" h="66039">
                  <a:moveTo>
                    <a:pt x="0" y="15240"/>
                  </a:moveTo>
                  <a:lnTo>
                    <a:pt x="6350" y="11430"/>
                  </a:lnTo>
                  <a:lnTo>
                    <a:pt x="6350" y="60960"/>
                  </a:lnTo>
                  <a:lnTo>
                    <a:pt x="0" y="66040"/>
                  </a:lnTo>
                  <a:lnTo>
                    <a:pt x="0" y="1524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3" name="object 44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90900" y="5288280"/>
              <a:ext cx="237490" cy="462280"/>
            </a:xfrm>
            <a:prstGeom prst="rect">
              <a:avLst/>
            </a:prstGeom>
          </p:spPr>
        </p:pic>
        <p:sp>
          <p:nvSpPr>
            <p:cNvPr id="444" name="object 444"/>
            <p:cNvSpPr/>
            <p:nvPr/>
          </p:nvSpPr>
          <p:spPr>
            <a:xfrm>
              <a:off x="3432810" y="5278120"/>
              <a:ext cx="191770" cy="332740"/>
            </a:xfrm>
            <a:custGeom>
              <a:avLst/>
              <a:gdLst/>
              <a:ahLst/>
              <a:cxnLst/>
              <a:rect l="l" t="t" r="r" b="b"/>
              <a:pathLst>
                <a:path w="191770" h="332739">
                  <a:moveTo>
                    <a:pt x="191770" y="332740"/>
                  </a:moveTo>
                  <a:lnTo>
                    <a:pt x="138767" y="314424"/>
                  </a:lnTo>
                  <a:lnTo>
                    <a:pt x="88741" y="290036"/>
                  </a:lnTo>
                  <a:lnTo>
                    <a:pt x="42287" y="259695"/>
                  </a:lnTo>
                  <a:lnTo>
                    <a:pt x="0" y="223520"/>
                  </a:lnTo>
                  <a:lnTo>
                    <a:pt x="0" y="0"/>
                  </a:lnTo>
                  <a:lnTo>
                    <a:pt x="43001" y="35500"/>
                  </a:lnTo>
                  <a:lnTo>
                    <a:pt x="89693" y="65881"/>
                  </a:lnTo>
                  <a:lnTo>
                    <a:pt x="139481" y="91261"/>
                  </a:lnTo>
                  <a:lnTo>
                    <a:pt x="191770" y="111760"/>
                  </a:lnTo>
                  <a:lnTo>
                    <a:pt x="191770" y="3327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5" name="object 44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375660" y="5510529"/>
              <a:ext cx="238760" cy="237490"/>
            </a:xfrm>
            <a:prstGeom prst="rect">
              <a:avLst/>
            </a:prstGeom>
          </p:spPr>
        </p:pic>
        <p:sp>
          <p:nvSpPr>
            <p:cNvPr id="446" name="object 446"/>
            <p:cNvSpPr/>
            <p:nvPr/>
          </p:nvSpPr>
          <p:spPr>
            <a:xfrm>
              <a:off x="3395980" y="5290820"/>
              <a:ext cx="311150" cy="347980"/>
            </a:xfrm>
            <a:custGeom>
              <a:avLst/>
              <a:gdLst/>
              <a:ahLst/>
              <a:cxnLst/>
              <a:rect l="l" t="t" r="r" b="b"/>
              <a:pathLst>
                <a:path w="311150" h="347979">
                  <a:moveTo>
                    <a:pt x="0" y="264160"/>
                  </a:moveTo>
                  <a:lnTo>
                    <a:pt x="12600" y="276066"/>
                  </a:lnTo>
                  <a:lnTo>
                    <a:pt x="25558" y="287020"/>
                  </a:lnTo>
                  <a:lnTo>
                    <a:pt x="38754" y="297021"/>
                  </a:lnTo>
                  <a:lnTo>
                    <a:pt x="52070" y="306070"/>
                  </a:lnTo>
                  <a:lnTo>
                    <a:pt x="0" y="278130"/>
                  </a:lnTo>
                  <a:lnTo>
                    <a:pt x="12600" y="289321"/>
                  </a:lnTo>
                  <a:lnTo>
                    <a:pt x="25558" y="300037"/>
                  </a:lnTo>
                  <a:lnTo>
                    <a:pt x="38754" y="310276"/>
                  </a:lnTo>
                  <a:lnTo>
                    <a:pt x="52070" y="320040"/>
                  </a:lnTo>
                  <a:lnTo>
                    <a:pt x="0" y="292100"/>
                  </a:lnTo>
                  <a:lnTo>
                    <a:pt x="12600" y="303291"/>
                  </a:lnTo>
                  <a:lnTo>
                    <a:pt x="25558" y="314007"/>
                  </a:lnTo>
                  <a:lnTo>
                    <a:pt x="38754" y="324246"/>
                  </a:lnTo>
                  <a:lnTo>
                    <a:pt x="52070" y="334010"/>
                  </a:lnTo>
                  <a:lnTo>
                    <a:pt x="0" y="306070"/>
                  </a:lnTo>
                  <a:lnTo>
                    <a:pt x="12600" y="317261"/>
                  </a:lnTo>
                  <a:lnTo>
                    <a:pt x="25558" y="327977"/>
                  </a:lnTo>
                  <a:lnTo>
                    <a:pt x="38754" y="338216"/>
                  </a:lnTo>
                  <a:lnTo>
                    <a:pt x="52070" y="347980"/>
                  </a:lnTo>
                  <a:lnTo>
                    <a:pt x="185420" y="10160"/>
                  </a:lnTo>
                  <a:lnTo>
                    <a:pt x="275590" y="62230"/>
                  </a:lnTo>
                  <a:lnTo>
                    <a:pt x="196850" y="7620"/>
                  </a:lnTo>
                  <a:lnTo>
                    <a:pt x="287020" y="59690"/>
                  </a:lnTo>
                  <a:lnTo>
                    <a:pt x="208280" y="3810"/>
                  </a:lnTo>
                  <a:lnTo>
                    <a:pt x="299720" y="57150"/>
                  </a:lnTo>
                  <a:lnTo>
                    <a:pt x="220980" y="0"/>
                  </a:lnTo>
                  <a:lnTo>
                    <a:pt x="311150" y="5334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455670" y="5327650"/>
              <a:ext cx="139700" cy="243840"/>
            </a:xfrm>
            <a:custGeom>
              <a:avLst/>
              <a:gdLst/>
              <a:ahLst/>
              <a:cxnLst/>
              <a:rect l="l" t="t" r="r" b="b"/>
              <a:pathLst>
                <a:path w="139700" h="243839">
                  <a:moveTo>
                    <a:pt x="0" y="0"/>
                  </a:moveTo>
                  <a:lnTo>
                    <a:pt x="0" y="160020"/>
                  </a:lnTo>
                  <a:lnTo>
                    <a:pt x="32365" y="185439"/>
                  </a:lnTo>
                  <a:lnTo>
                    <a:pt x="66516" y="208121"/>
                  </a:lnTo>
                  <a:lnTo>
                    <a:pt x="102334" y="227707"/>
                  </a:lnTo>
                  <a:lnTo>
                    <a:pt x="139700" y="24384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215640" y="5256530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60" h="607060">
                  <a:moveTo>
                    <a:pt x="393700" y="486410"/>
                  </a:moveTo>
                  <a:lnTo>
                    <a:pt x="607060" y="361950"/>
                  </a:lnTo>
                  <a:lnTo>
                    <a:pt x="607060" y="266700"/>
                  </a:lnTo>
                  <a:lnTo>
                    <a:pt x="537210" y="226060"/>
                  </a:lnTo>
                  <a:lnTo>
                    <a:pt x="537210" y="95250"/>
                  </a:lnTo>
                  <a:lnTo>
                    <a:pt x="387350" y="8890"/>
                  </a:lnTo>
                  <a:lnTo>
                    <a:pt x="318770" y="27940"/>
                  </a:lnTo>
                  <a:lnTo>
                    <a:pt x="271780" y="0"/>
                  </a:lnTo>
                  <a:lnTo>
                    <a:pt x="217170" y="21590"/>
                  </a:lnTo>
                  <a:lnTo>
                    <a:pt x="217170" y="228600"/>
                  </a:lnTo>
                  <a:lnTo>
                    <a:pt x="165100" y="259080"/>
                  </a:lnTo>
                  <a:lnTo>
                    <a:pt x="165100" y="354330"/>
                  </a:lnTo>
                  <a:lnTo>
                    <a:pt x="204967" y="389646"/>
                  </a:lnTo>
                  <a:lnTo>
                    <a:pt x="248127" y="420756"/>
                  </a:lnTo>
                  <a:lnTo>
                    <a:pt x="294213" y="447415"/>
                  </a:lnTo>
                  <a:lnTo>
                    <a:pt x="342859" y="469381"/>
                  </a:lnTo>
                  <a:lnTo>
                    <a:pt x="393700" y="486410"/>
                  </a:lnTo>
                  <a:close/>
                </a:path>
                <a:path w="607060" h="607060">
                  <a:moveTo>
                    <a:pt x="0" y="444500"/>
                  </a:moveTo>
                  <a:lnTo>
                    <a:pt x="104140" y="372110"/>
                  </a:lnTo>
                  <a:lnTo>
                    <a:pt x="339090" y="508000"/>
                  </a:lnTo>
                  <a:lnTo>
                    <a:pt x="339090" y="543560"/>
                  </a:lnTo>
                  <a:lnTo>
                    <a:pt x="232410" y="607060"/>
                  </a:lnTo>
                  <a:lnTo>
                    <a:pt x="0" y="472440"/>
                  </a:lnTo>
                  <a:lnTo>
                    <a:pt x="0" y="44450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519170" y="5668009"/>
              <a:ext cx="80010" cy="40640"/>
            </a:xfrm>
            <a:custGeom>
              <a:avLst/>
              <a:gdLst/>
              <a:ahLst/>
              <a:cxnLst/>
              <a:rect l="l" t="t" r="r" b="b"/>
              <a:pathLst>
                <a:path w="80010" h="40639">
                  <a:moveTo>
                    <a:pt x="7620" y="0"/>
                  </a:moveTo>
                  <a:lnTo>
                    <a:pt x="3810" y="0"/>
                  </a:lnTo>
                  <a:lnTo>
                    <a:pt x="1270" y="2540"/>
                  </a:lnTo>
                  <a:lnTo>
                    <a:pt x="1270" y="635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7620" y="15240"/>
                  </a:lnTo>
                  <a:lnTo>
                    <a:pt x="72390" y="40640"/>
                  </a:lnTo>
                  <a:lnTo>
                    <a:pt x="74930" y="40640"/>
                  </a:lnTo>
                  <a:lnTo>
                    <a:pt x="77470" y="39370"/>
                  </a:lnTo>
                  <a:lnTo>
                    <a:pt x="77470" y="36830"/>
                  </a:lnTo>
                  <a:lnTo>
                    <a:pt x="80010" y="33020"/>
                  </a:lnTo>
                  <a:lnTo>
                    <a:pt x="77470" y="27940"/>
                  </a:lnTo>
                  <a:lnTo>
                    <a:pt x="73660" y="266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519170" y="5668009"/>
              <a:ext cx="80010" cy="40640"/>
            </a:xfrm>
            <a:custGeom>
              <a:avLst/>
              <a:gdLst/>
              <a:ahLst/>
              <a:cxnLst/>
              <a:rect l="l" t="t" r="r" b="b"/>
              <a:pathLst>
                <a:path w="80010" h="40639">
                  <a:moveTo>
                    <a:pt x="7620" y="0"/>
                  </a:moveTo>
                  <a:lnTo>
                    <a:pt x="73660" y="26670"/>
                  </a:lnTo>
                  <a:lnTo>
                    <a:pt x="77470" y="27940"/>
                  </a:lnTo>
                  <a:lnTo>
                    <a:pt x="80010" y="33020"/>
                  </a:lnTo>
                  <a:lnTo>
                    <a:pt x="77470" y="36830"/>
                  </a:lnTo>
                  <a:lnTo>
                    <a:pt x="77470" y="39370"/>
                  </a:lnTo>
                  <a:lnTo>
                    <a:pt x="74930" y="40640"/>
                  </a:lnTo>
                  <a:lnTo>
                    <a:pt x="72390" y="40640"/>
                  </a:lnTo>
                  <a:lnTo>
                    <a:pt x="7620" y="15240"/>
                  </a:lnTo>
                  <a:lnTo>
                    <a:pt x="2540" y="13970"/>
                  </a:lnTo>
                  <a:lnTo>
                    <a:pt x="0" y="10160"/>
                  </a:lnTo>
                  <a:lnTo>
                    <a:pt x="1270" y="6350"/>
                  </a:lnTo>
                  <a:lnTo>
                    <a:pt x="1270" y="2540"/>
                  </a:lnTo>
                  <a:lnTo>
                    <a:pt x="3810" y="0"/>
                  </a:lnTo>
                  <a:lnTo>
                    <a:pt x="7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491230" y="5614670"/>
              <a:ext cx="124460" cy="90170"/>
            </a:xfrm>
            <a:custGeom>
              <a:avLst/>
              <a:gdLst/>
              <a:ahLst/>
              <a:cxnLst/>
              <a:rect l="l" t="t" r="r" b="b"/>
              <a:pathLst>
                <a:path w="124460" h="90170">
                  <a:moveTo>
                    <a:pt x="12446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124460" y="901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500120" y="5622290"/>
              <a:ext cx="96520" cy="58419"/>
            </a:xfrm>
            <a:custGeom>
              <a:avLst/>
              <a:gdLst/>
              <a:ahLst/>
              <a:cxnLst/>
              <a:rect l="l" t="t" r="r" b="b"/>
              <a:pathLst>
                <a:path w="96520" h="58420">
                  <a:moveTo>
                    <a:pt x="0" y="0"/>
                  </a:moveTo>
                  <a:lnTo>
                    <a:pt x="96520" y="39370"/>
                  </a:lnTo>
                  <a:lnTo>
                    <a:pt x="96520" y="58420"/>
                  </a:lnTo>
                  <a:lnTo>
                    <a:pt x="0" y="21590"/>
                  </a:lnTo>
                  <a:lnTo>
                    <a:pt x="0" y="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500120" y="5622290"/>
              <a:ext cx="96520" cy="58419"/>
            </a:xfrm>
            <a:custGeom>
              <a:avLst/>
              <a:gdLst/>
              <a:ahLst/>
              <a:cxnLst/>
              <a:rect l="l" t="t" r="r" b="b"/>
              <a:pathLst>
                <a:path w="96520" h="58420">
                  <a:moveTo>
                    <a:pt x="0" y="0"/>
                  </a:moveTo>
                  <a:lnTo>
                    <a:pt x="96520" y="39370"/>
                  </a:lnTo>
                  <a:lnTo>
                    <a:pt x="96520" y="58420"/>
                  </a:lnTo>
                </a:path>
                <a:path w="96520" h="58420">
                  <a:moveTo>
                    <a:pt x="0" y="7620"/>
                  </a:moveTo>
                  <a:lnTo>
                    <a:pt x="96520" y="482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500120" y="5622290"/>
              <a:ext cx="96520" cy="58419"/>
            </a:xfrm>
            <a:custGeom>
              <a:avLst/>
              <a:gdLst/>
              <a:ahLst/>
              <a:cxnLst/>
              <a:rect l="l" t="t" r="r" b="b"/>
              <a:pathLst>
                <a:path w="96520" h="58420">
                  <a:moveTo>
                    <a:pt x="0" y="0"/>
                  </a:moveTo>
                  <a:lnTo>
                    <a:pt x="0" y="21590"/>
                  </a:lnTo>
                  <a:lnTo>
                    <a:pt x="96520" y="5842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5" name="object 45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69970" y="5580379"/>
              <a:ext cx="24130" cy="12700"/>
            </a:xfrm>
            <a:prstGeom prst="rect">
              <a:avLst/>
            </a:prstGeom>
          </p:spPr>
        </p:pic>
        <p:sp>
          <p:nvSpPr>
            <p:cNvPr id="456" name="object 456"/>
            <p:cNvSpPr/>
            <p:nvPr/>
          </p:nvSpPr>
          <p:spPr>
            <a:xfrm>
              <a:off x="3567430" y="5571490"/>
              <a:ext cx="16510" cy="17780"/>
            </a:xfrm>
            <a:custGeom>
              <a:avLst/>
              <a:gdLst/>
              <a:ahLst/>
              <a:cxnLst/>
              <a:rect l="l" t="t" r="r" b="b"/>
              <a:pathLst>
                <a:path w="16510" h="17779">
                  <a:moveTo>
                    <a:pt x="13970" y="5080"/>
                  </a:moveTo>
                  <a:lnTo>
                    <a:pt x="11430" y="1270"/>
                  </a:lnTo>
                  <a:lnTo>
                    <a:pt x="7620" y="0"/>
                  </a:lnTo>
                  <a:lnTo>
                    <a:pt x="3810" y="1270"/>
                  </a:lnTo>
                  <a:lnTo>
                    <a:pt x="1270" y="2540"/>
                  </a:lnTo>
                  <a:lnTo>
                    <a:pt x="0" y="7620"/>
                  </a:lnTo>
                  <a:lnTo>
                    <a:pt x="2540" y="12700"/>
                  </a:lnTo>
                  <a:lnTo>
                    <a:pt x="5080" y="16510"/>
                  </a:lnTo>
                  <a:lnTo>
                    <a:pt x="10160" y="17780"/>
                  </a:lnTo>
                  <a:lnTo>
                    <a:pt x="12700" y="16510"/>
                  </a:lnTo>
                  <a:lnTo>
                    <a:pt x="16510" y="15240"/>
                  </a:lnTo>
                  <a:lnTo>
                    <a:pt x="16510" y="10160"/>
                  </a:lnTo>
                  <a:lnTo>
                    <a:pt x="13970" y="5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7" name="object 45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458210" y="5334000"/>
              <a:ext cx="147320" cy="247650"/>
            </a:xfrm>
            <a:prstGeom prst="rect">
              <a:avLst/>
            </a:prstGeom>
          </p:spPr>
        </p:pic>
        <p:sp>
          <p:nvSpPr>
            <p:cNvPr id="458" name="object 458"/>
            <p:cNvSpPr/>
            <p:nvPr/>
          </p:nvSpPr>
          <p:spPr>
            <a:xfrm>
              <a:off x="3455670" y="5327650"/>
              <a:ext cx="139700" cy="243840"/>
            </a:xfrm>
            <a:custGeom>
              <a:avLst/>
              <a:gdLst/>
              <a:ahLst/>
              <a:cxnLst/>
              <a:rect l="l" t="t" r="r" b="b"/>
              <a:pathLst>
                <a:path w="139700" h="243839">
                  <a:moveTo>
                    <a:pt x="6350" y="156210"/>
                  </a:moveTo>
                  <a:lnTo>
                    <a:pt x="6350" y="6350"/>
                  </a:lnTo>
                  <a:lnTo>
                    <a:pt x="0" y="0"/>
                  </a:lnTo>
                  <a:lnTo>
                    <a:pt x="31115" y="26828"/>
                  </a:lnTo>
                  <a:lnTo>
                    <a:pt x="65087" y="49847"/>
                  </a:lnTo>
                  <a:lnTo>
                    <a:pt x="101441" y="68580"/>
                  </a:lnTo>
                  <a:lnTo>
                    <a:pt x="139700" y="82550"/>
                  </a:lnTo>
                  <a:lnTo>
                    <a:pt x="139700" y="243840"/>
                  </a:lnTo>
                  <a:lnTo>
                    <a:pt x="139700" y="234950"/>
                  </a:lnTo>
                  <a:lnTo>
                    <a:pt x="103326" y="220146"/>
                  </a:lnTo>
                  <a:lnTo>
                    <a:pt x="68738" y="202247"/>
                  </a:lnTo>
                  <a:lnTo>
                    <a:pt x="36294" y="181014"/>
                  </a:lnTo>
                  <a:lnTo>
                    <a:pt x="6350" y="15621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9" name="object 459"/>
          <p:cNvGrpSpPr/>
          <p:nvPr/>
        </p:nvGrpSpPr>
        <p:grpSpPr>
          <a:xfrm>
            <a:off x="6127750" y="5118100"/>
            <a:ext cx="677545" cy="629920"/>
            <a:chOff x="6127750" y="5118100"/>
            <a:chExt cx="677545" cy="629920"/>
          </a:xfrm>
        </p:grpSpPr>
        <p:pic>
          <p:nvPicPr>
            <p:cNvPr id="460" name="object 46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371590" y="5636259"/>
              <a:ext cx="142339" cy="102870"/>
            </a:xfrm>
            <a:prstGeom prst="rect">
              <a:avLst/>
            </a:prstGeom>
          </p:spPr>
        </p:pic>
        <p:sp>
          <p:nvSpPr>
            <p:cNvPr id="461" name="object 461"/>
            <p:cNvSpPr/>
            <p:nvPr/>
          </p:nvSpPr>
          <p:spPr>
            <a:xfrm>
              <a:off x="6370320" y="5637530"/>
              <a:ext cx="109220" cy="99060"/>
            </a:xfrm>
            <a:custGeom>
              <a:avLst/>
              <a:gdLst/>
              <a:ahLst/>
              <a:cxnLst/>
              <a:rect l="l" t="t" r="r" b="b"/>
              <a:pathLst>
                <a:path w="109220" h="99060">
                  <a:moveTo>
                    <a:pt x="0" y="99060"/>
                  </a:moveTo>
                  <a:lnTo>
                    <a:pt x="0" y="71120"/>
                  </a:lnTo>
                  <a:lnTo>
                    <a:pt x="109220" y="0"/>
                  </a:lnTo>
                  <a:lnTo>
                    <a:pt x="109220" y="35560"/>
                  </a:lnTo>
                  <a:lnTo>
                    <a:pt x="0" y="990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2" name="object 46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146800" y="5501640"/>
              <a:ext cx="238760" cy="78740"/>
            </a:xfrm>
            <a:prstGeom prst="rect">
              <a:avLst/>
            </a:prstGeom>
          </p:spPr>
        </p:pic>
        <p:sp>
          <p:nvSpPr>
            <p:cNvPr id="463" name="object 463"/>
            <p:cNvSpPr/>
            <p:nvPr/>
          </p:nvSpPr>
          <p:spPr>
            <a:xfrm>
              <a:off x="6146800" y="5580380"/>
              <a:ext cx="257810" cy="11430"/>
            </a:xfrm>
            <a:custGeom>
              <a:avLst/>
              <a:gdLst/>
              <a:ahLst/>
              <a:cxnLst/>
              <a:rect l="l" t="t" r="r" b="b"/>
              <a:pathLst>
                <a:path w="257810" h="11429">
                  <a:moveTo>
                    <a:pt x="2387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57810" y="1143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6165850" y="5591809"/>
              <a:ext cx="259079" cy="11430"/>
            </a:xfrm>
            <a:custGeom>
              <a:avLst/>
              <a:gdLst/>
              <a:ahLst/>
              <a:cxnLst/>
              <a:rect l="l" t="t" r="r" b="b"/>
              <a:pathLst>
                <a:path w="259079" h="11429">
                  <a:moveTo>
                    <a:pt x="2387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59080" y="11430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6184900" y="5603240"/>
              <a:ext cx="260350" cy="11430"/>
            </a:xfrm>
            <a:custGeom>
              <a:avLst/>
              <a:gdLst/>
              <a:ahLst/>
              <a:cxnLst/>
              <a:rect l="l" t="t" r="r" b="b"/>
              <a:pathLst>
                <a:path w="260350" h="11429">
                  <a:moveTo>
                    <a:pt x="240030" y="0"/>
                  </a:moveTo>
                  <a:lnTo>
                    <a:pt x="0" y="0"/>
                  </a:lnTo>
                  <a:lnTo>
                    <a:pt x="17780" y="11430"/>
                  </a:lnTo>
                  <a:lnTo>
                    <a:pt x="260350" y="1143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6202680" y="5614670"/>
              <a:ext cx="261620" cy="11430"/>
            </a:xfrm>
            <a:custGeom>
              <a:avLst/>
              <a:gdLst/>
              <a:ahLst/>
              <a:cxnLst/>
              <a:rect l="l" t="t" r="r" b="b"/>
              <a:pathLst>
                <a:path w="261620" h="11429">
                  <a:moveTo>
                    <a:pt x="2425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61620" y="1143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6221730" y="5626100"/>
              <a:ext cx="261620" cy="10160"/>
            </a:xfrm>
            <a:custGeom>
              <a:avLst/>
              <a:gdLst/>
              <a:ahLst/>
              <a:cxnLst/>
              <a:rect l="l" t="t" r="r" b="b"/>
              <a:pathLst>
                <a:path w="261620" h="10160">
                  <a:moveTo>
                    <a:pt x="24257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261620" y="10160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8" name="object 4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240780" y="5636259"/>
              <a:ext cx="242570" cy="80010"/>
            </a:xfrm>
            <a:prstGeom prst="rect">
              <a:avLst/>
            </a:prstGeom>
          </p:spPr>
        </p:pic>
        <p:sp>
          <p:nvSpPr>
            <p:cNvPr id="469" name="object 469"/>
            <p:cNvSpPr/>
            <p:nvPr/>
          </p:nvSpPr>
          <p:spPr>
            <a:xfrm>
              <a:off x="6139180" y="5501640"/>
              <a:ext cx="340360" cy="207010"/>
            </a:xfrm>
            <a:custGeom>
              <a:avLst/>
              <a:gdLst/>
              <a:ahLst/>
              <a:cxnLst/>
              <a:rect l="l" t="t" r="r" b="b"/>
              <a:pathLst>
                <a:path w="340360" h="207010">
                  <a:moveTo>
                    <a:pt x="0" y="72390"/>
                  </a:moveTo>
                  <a:lnTo>
                    <a:pt x="104140" y="0"/>
                  </a:lnTo>
                  <a:lnTo>
                    <a:pt x="340360" y="135890"/>
                  </a:lnTo>
                  <a:lnTo>
                    <a:pt x="231140" y="207010"/>
                  </a:lnTo>
                  <a:lnTo>
                    <a:pt x="0" y="723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6531610" y="5439409"/>
              <a:ext cx="273685" cy="187960"/>
            </a:xfrm>
            <a:custGeom>
              <a:avLst/>
              <a:gdLst/>
              <a:ahLst/>
              <a:cxnLst/>
              <a:rect l="l" t="t" r="r" b="b"/>
              <a:pathLst>
                <a:path w="273684" h="187960">
                  <a:moveTo>
                    <a:pt x="214630" y="0"/>
                  </a:moveTo>
                  <a:lnTo>
                    <a:pt x="0" y="176530"/>
                  </a:lnTo>
                  <a:lnTo>
                    <a:pt x="78740" y="187960"/>
                  </a:lnTo>
                  <a:lnTo>
                    <a:pt x="126861" y="186848"/>
                  </a:lnTo>
                  <a:lnTo>
                    <a:pt x="173196" y="176212"/>
                  </a:lnTo>
                  <a:lnTo>
                    <a:pt x="216435" y="156527"/>
                  </a:lnTo>
                  <a:lnTo>
                    <a:pt x="255270" y="128270"/>
                  </a:lnTo>
                  <a:lnTo>
                    <a:pt x="273685" y="70485"/>
                  </a:lnTo>
                  <a:lnTo>
                    <a:pt x="265628" y="41116"/>
                  </a:lnTo>
                  <a:lnTo>
                    <a:pt x="239275" y="11251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1" name="object 47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400800" y="5265420"/>
              <a:ext cx="234950" cy="68580"/>
            </a:xfrm>
            <a:prstGeom prst="rect">
              <a:avLst/>
            </a:prstGeom>
          </p:spPr>
        </p:pic>
        <p:sp>
          <p:nvSpPr>
            <p:cNvPr id="472" name="object 472"/>
            <p:cNvSpPr/>
            <p:nvPr/>
          </p:nvSpPr>
          <p:spPr>
            <a:xfrm>
              <a:off x="6381750" y="5334000"/>
              <a:ext cx="274320" cy="10160"/>
            </a:xfrm>
            <a:custGeom>
              <a:avLst/>
              <a:gdLst/>
              <a:ahLst/>
              <a:cxnLst/>
              <a:rect l="l" t="t" r="r" b="b"/>
              <a:pathLst>
                <a:path w="274320" h="10160">
                  <a:moveTo>
                    <a:pt x="254000" y="0"/>
                  </a:moveTo>
                  <a:lnTo>
                    <a:pt x="19050" y="0"/>
                  </a:lnTo>
                  <a:lnTo>
                    <a:pt x="0" y="10160"/>
                  </a:lnTo>
                  <a:lnTo>
                    <a:pt x="274320" y="1016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6362700" y="5344160"/>
              <a:ext cx="312420" cy="11430"/>
            </a:xfrm>
            <a:custGeom>
              <a:avLst/>
              <a:gdLst/>
              <a:ahLst/>
              <a:cxnLst/>
              <a:rect l="l" t="t" r="r" b="b"/>
              <a:pathLst>
                <a:path w="312420" h="11429">
                  <a:moveTo>
                    <a:pt x="29337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12420" y="11430"/>
                  </a:lnTo>
                  <a:lnTo>
                    <a:pt x="2933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6343650" y="5355590"/>
              <a:ext cx="351790" cy="11430"/>
            </a:xfrm>
            <a:custGeom>
              <a:avLst/>
              <a:gdLst/>
              <a:ahLst/>
              <a:cxnLst/>
              <a:rect l="l" t="t" r="r" b="b"/>
              <a:pathLst>
                <a:path w="351790" h="11429">
                  <a:moveTo>
                    <a:pt x="33147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351790" y="1143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6323330" y="5367020"/>
              <a:ext cx="391160" cy="11430"/>
            </a:xfrm>
            <a:custGeom>
              <a:avLst/>
              <a:gdLst/>
              <a:ahLst/>
              <a:cxnLst/>
              <a:rect l="l" t="t" r="r" b="b"/>
              <a:pathLst>
                <a:path w="391159" h="11429">
                  <a:moveTo>
                    <a:pt x="372110" y="0"/>
                  </a:moveTo>
                  <a:lnTo>
                    <a:pt x="20320" y="0"/>
                  </a:lnTo>
                  <a:lnTo>
                    <a:pt x="0" y="11430"/>
                  </a:lnTo>
                  <a:lnTo>
                    <a:pt x="391160" y="11430"/>
                  </a:lnTo>
                  <a:lnTo>
                    <a:pt x="37211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6304280" y="5378450"/>
              <a:ext cx="430530" cy="11430"/>
            </a:xfrm>
            <a:custGeom>
              <a:avLst/>
              <a:gdLst/>
              <a:ahLst/>
              <a:cxnLst/>
              <a:rect l="l" t="t" r="r" b="b"/>
              <a:pathLst>
                <a:path w="430529" h="11429">
                  <a:moveTo>
                    <a:pt x="410210" y="0"/>
                  </a:moveTo>
                  <a:lnTo>
                    <a:pt x="19050" y="0"/>
                  </a:lnTo>
                  <a:lnTo>
                    <a:pt x="0" y="11430"/>
                  </a:lnTo>
                  <a:lnTo>
                    <a:pt x="430530" y="11430"/>
                  </a:lnTo>
                  <a:lnTo>
                    <a:pt x="41021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6304280" y="5389879"/>
              <a:ext cx="449580" cy="11430"/>
            </a:xfrm>
            <a:custGeom>
              <a:avLst/>
              <a:gdLst/>
              <a:ahLst/>
              <a:cxnLst/>
              <a:rect l="l" t="t" r="r" b="b"/>
              <a:pathLst>
                <a:path w="449579" h="11429">
                  <a:moveTo>
                    <a:pt x="43053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449580" y="11430"/>
                  </a:lnTo>
                  <a:lnTo>
                    <a:pt x="4305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6315710" y="5401310"/>
              <a:ext cx="438150" cy="10160"/>
            </a:xfrm>
            <a:custGeom>
              <a:avLst/>
              <a:gdLst/>
              <a:ahLst/>
              <a:cxnLst/>
              <a:rect l="l" t="t" r="r" b="b"/>
              <a:pathLst>
                <a:path w="438150" h="10160">
                  <a:moveTo>
                    <a:pt x="438150" y="0"/>
                  </a:moveTo>
                  <a:lnTo>
                    <a:pt x="0" y="0"/>
                  </a:lnTo>
                  <a:lnTo>
                    <a:pt x="10160" y="10160"/>
                  </a:lnTo>
                  <a:lnTo>
                    <a:pt x="419100" y="1016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6325870" y="5411470"/>
              <a:ext cx="408940" cy="11430"/>
            </a:xfrm>
            <a:custGeom>
              <a:avLst/>
              <a:gdLst/>
              <a:ahLst/>
              <a:cxnLst/>
              <a:rect l="l" t="t" r="r" b="b"/>
              <a:pathLst>
                <a:path w="408940" h="11429">
                  <a:moveTo>
                    <a:pt x="408940" y="0"/>
                  </a:moveTo>
                  <a:lnTo>
                    <a:pt x="0" y="0"/>
                  </a:lnTo>
                  <a:lnTo>
                    <a:pt x="12700" y="11430"/>
                  </a:lnTo>
                  <a:lnTo>
                    <a:pt x="388620" y="11430"/>
                  </a:lnTo>
                  <a:lnTo>
                    <a:pt x="40894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6338570" y="5422900"/>
              <a:ext cx="375920" cy="11430"/>
            </a:xfrm>
            <a:custGeom>
              <a:avLst/>
              <a:gdLst/>
              <a:ahLst/>
              <a:cxnLst/>
              <a:rect l="l" t="t" r="r" b="b"/>
              <a:pathLst>
                <a:path w="375920" h="11429">
                  <a:moveTo>
                    <a:pt x="37592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356870" y="1143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6348729" y="5434329"/>
              <a:ext cx="346710" cy="11430"/>
            </a:xfrm>
            <a:custGeom>
              <a:avLst/>
              <a:gdLst/>
              <a:ahLst/>
              <a:cxnLst/>
              <a:rect l="l" t="t" r="r" b="b"/>
              <a:pathLst>
                <a:path w="346709" h="11429">
                  <a:moveTo>
                    <a:pt x="34671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327660" y="11430"/>
                  </a:lnTo>
                  <a:lnTo>
                    <a:pt x="34671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6360160" y="5445760"/>
              <a:ext cx="316230" cy="11430"/>
            </a:xfrm>
            <a:custGeom>
              <a:avLst/>
              <a:gdLst/>
              <a:ahLst/>
              <a:cxnLst/>
              <a:rect l="l" t="t" r="r" b="b"/>
              <a:pathLst>
                <a:path w="316229" h="11429">
                  <a:moveTo>
                    <a:pt x="31623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297180" y="11430"/>
                  </a:lnTo>
                  <a:lnTo>
                    <a:pt x="316230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6371590" y="5457190"/>
              <a:ext cx="285750" cy="11430"/>
            </a:xfrm>
            <a:custGeom>
              <a:avLst/>
              <a:gdLst/>
              <a:ahLst/>
              <a:cxnLst/>
              <a:rect l="l" t="t" r="r" b="b"/>
              <a:pathLst>
                <a:path w="285750" h="11429">
                  <a:moveTo>
                    <a:pt x="28575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265430" y="1143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6391910" y="5468620"/>
              <a:ext cx="245110" cy="11430"/>
            </a:xfrm>
            <a:custGeom>
              <a:avLst/>
              <a:gdLst/>
              <a:ahLst/>
              <a:cxnLst/>
              <a:rect l="l" t="t" r="r" b="b"/>
              <a:pathLst>
                <a:path w="245109" h="11429">
                  <a:moveTo>
                    <a:pt x="24511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226060" y="11430"/>
                  </a:lnTo>
                  <a:lnTo>
                    <a:pt x="24511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6410960" y="5480050"/>
              <a:ext cx="207010" cy="10160"/>
            </a:xfrm>
            <a:custGeom>
              <a:avLst/>
              <a:gdLst/>
              <a:ahLst/>
              <a:cxnLst/>
              <a:rect l="l" t="t" r="r" b="b"/>
              <a:pathLst>
                <a:path w="207009" h="10160">
                  <a:moveTo>
                    <a:pt x="207010" y="0"/>
                  </a:moveTo>
                  <a:lnTo>
                    <a:pt x="0" y="0"/>
                  </a:lnTo>
                  <a:lnTo>
                    <a:pt x="20320" y="10160"/>
                  </a:lnTo>
                  <a:lnTo>
                    <a:pt x="187960" y="10160"/>
                  </a:lnTo>
                  <a:lnTo>
                    <a:pt x="20701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6431279" y="5490210"/>
              <a:ext cx="167640" cy="11430"/>
            </a:xfrm>
            <a:custGeom>
              <a:avLst/>
              <a:gdLst/>
              <a:ahLst/>
              <a:cxnLst/>
              <a:rect l="l" t="t" r="r" b="b"/>
              <a:pathLst>
                <a:path w="167640" h="11429">
                  <a:moveTo>
                    <a:pt x="16764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48590" y="1143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6450329" y="5501640"/>
              <a:ext cx="129539" cy="11430"/>
            </a:xfrm>
            <a:custGeom>
              <a:avLst/>
              <a:gdLst/>
              <a:ahLst/>
              <a:cxnLst/>
              <a:rect l="l" t="t" r="r" b="b"/>
              <a:pathLst>
                <a:path w="129540" h="11429">
                  <a:moveTo>
                    <a:pt x="129540" y="0"/>
                  </a:moveTo>
                  <a:lnTo>
                    <a:pt x="0" y="0"/>
                  </a:lnTo>
                  <a:lnTo>
                    <a:pt x="45720" y="11430"/>
                  </a:lnTo>
                  <a:lnTo>
                    <a:pt x="109220" y="11430"/>
                  </a:lnTo>
                  <a:lnTo>
                    <a:pt x="12954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6496050" y="5513070"/>
              <a:ext cx="63500" cy="11430"/>
            </a:xfrm>
            <a:custGeom>
              <a:avLst/>
              <a:gdLst/>
              <a:ahLst/>
              <a:cxnLst/>
              <a:rect l="l" t="t" r="r" b="b"/>
              <a:pathLst>
                <a:path w="63500" h="11429">
                  <a:moveTo>
                    <a:pt x="63500" y="0"/>
                  </a:moveTo>
                  <a:lnTo>
                    <a:pt x="0" y="0"/>
                  </a:lnTo>
                  <a:lnTo>
                    <a:pt x="44450" y="1143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6303010" y="5261610"/>
              <a:ext cx="443230" cy="259079"/>
            </a:xfrm>
            <a:custGeom>
              <a:avLst/>
              <a:gdLst/>
              <a:ahLst/>
              <a:cxnLst/>
              <a:rect l="l" t="t" r="r" b="b"/>
              <a:pathLst>
                <a:path w="443229" h="259079">
                  <a:moveTo>
                    <a:pt x="228600" y="259080"/>
                  </a:moveTo>
                  <a:lnTo>
                    <a:pt x="443230" y="134620"/>
                  </a:lnTo>
                  <a:lnTo>
                    <a:pt x="213360" y="0"/>
                  </a:lnTo>
                  <a:lnTo>
                    <a:pt x="0" y="127000"/>
                  </a:lnTo>
                  <a:lnTo>
                    <a:pt x="40477" y="162316"/>
                  </a:lnTo>
                  <a:lnTo>
                    <a:pt x="83941" y="193426"/>
                  </a:lnTo>
                  <a:lnTo>
                    <a:pt x="130027" y="220085"/>
                  </a:lnTo>
                  <a:lnTo>
                    <a:pt x="178368" y="242051"/>
                  </a:lnTo>
                  <a:lnTo>
                    <a:pt x="228600" y="25908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0" name="object 49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551930" y="5243830"/>
              <a:ext cx="45720" cy="247650"/>
            </a:xfrm>
            <a:prstGeom prst="rect">
              <a:avLst/>
            </a:prstGeom>
          </p:spPr>
        </p:pic>
        <p:pic>
          <p:nvPicPr>
            <p:cNvPr id="491" name="object 49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543040" y="5229860"/>
              <a:ext cx="133350" cy="257810"/>
            </a:xfrm>
            <a:prstGeom prst="rect">
              <a:avLst/>
            </a:prstGeom>
          </p:spPr>
        </p:pic>
        <p:sp>
          <p:nvSpPr>
            <p:cNvPr id="492" name="object 492"/>
            <p:cNvSpPr/>
            <p:nvPr/>
          </p:nvSpPr>
          <p:spPr>
            <a:xfrm>
              <a:off x="6591300" y="5224780"/>
              <a:ext cx="83820" cy="199390"/>
            </a:xfrm>
            <a:custGeom>
              <a:avLst/>
              <a:gdLst/>
              <a:ahLst/>
              <a:cxnLst/>
              <a:rect l="l" t="t" r="r" b="b"/>
              <a:pathLst>
                <a:path w="83820" h="199389">
                  <a:moveTo>
                    <a:pt x="1270" y="31750"/>
                  </a:moveTo>
                  <a:lnTo>
                    <a:pt x="83820" y="0"/>
                  </a:lnTo>
                  <a:lnTo>
                    <a:pt x="83820" y="130810"/>
                  </a:lnTo>
                  <a:lnTo>
                    <a:pt x="0" y="199390"/>
                  </a:lnTo>
                  <a:lnTo>
                    <a:pt x="1270" y="3175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6494779" y="5142229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40" h="11429">
                  <a:moveTo>
                    <a:pt x="34290" y="0"/>
                  </a:moveTo>
                  <a:lnTo>
                    <a:pt x="0" y="11430"/>
                  </a:lnTo>
                  <a:lnTo>
                    <a:pt x="53340" y="1143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6461760" y="5153659"/>
              <a:ext cx="104139" cy="11430"/>
            </a:xfrm>
            <a:custGeom>
              <a:avLst/>
              <a:gdLst/>
              <a:ahLst/>
              <a:cxnLst/>
              <a:rect l="l" t="t" r="r" b="b"/>
              <a:pathLst>
                <a:path w="104140" h="11429">
                  <a:moveTo>
                    <a:pt x="86360" y="0"/>
                  </a:moveTo>
                  <a:lnTo>
                    <a:pt x="33020" y="0"/>
                  </a:lnTo>
                  <a:lnTo>
                    <a:pt x="0" y="11430"/>
                  </a:lnTo>
                  <a:lnTo>
                    <a:pt x="10414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6461760" y="5165090"/>
              <a:ext cx="121920" cy="10160"/>
            </a:xfrm>
            <a:custGeom>
              <a:avLst/>
              <a:gdLst/>
              <a:ahLst/>
              <a:cxnLst/>
              <a:rect l="l" t="t" r="r" b="b"/>
              <a:pathLst>
                <a:path w="121920" h="10160">
                  <a:moveTo>
                    <a:pt x="104140" y="0"/>
                  </a:moveTo>
                  <a:lnTo>
                    <a:pt x="0" y="0"/>
                  </a:lnTo>
                  <a:lnTo>
                    <a:pt x="19050" y="10160"/>
                  </a:lnTo>
                  <a:lnTo>
                    <a:pt x="121920" y="10160"/>
                  </a:lnTo>
                  <a:lnTo>
                    <a:pt x="10414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6480810" y="5175250"/>
              <a:ext cx="121920" cy="11430"/>
            </a:xfrm>
            <a:custGeom>
              <a:avLst/>
              <a:gdLst/>
              <a:ahLst/>
              <a:cxnLst/>
              <a:rect l="l" t="t" r="r" b="b"/>
              <a:pathLst>
                <a:path w="121920" h="11429">
                  <a:moveTo>
                    <a:pt x="10287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21920" y="1143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6499860" y="5186680"/>
              <a:ext cx="120650" cy="11430"/>
            </a:xfrm>
            <a:custGeom>
              <a:avLst/>
              <a:gdLst/>
              <a:ahLst/>
              <a:cxnLst/>
              <a:rect l="l" t="t" r="r" b="b"/>
              <a:pathLst>
                <a:path w="120650" h="11429">
                  <a:moveTo>
                    <a:pt x="102870" y="0"/>
                  </a:moveTo>
                  <a:lnTo>
                    <a:pt x="0" y="0"/>
                  </a:lnTo>
                  <a:lnTo>
                    <a:pt x="20320" y="11430"/>
                  </a:lnTo>
                  <a:lnTo>
                    <a:pt x="120650" y="1143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6520179" y="5198110"/>
              <a:ext cx="119380" cy="11430"/>
            </a:xfrm>
            <a:custGeom>
              <a:avLst/>
              <a:gdLst/>
              <a:ahLst/>
              <a:cxnLst/>
              <a:rect l="l" t="t" r="r" b="b"/>
              <a:pathLst>
                <a:path w="119379" h="11429">
                  <a:moveTo>
                    <a:pt x="10033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9380" y="1143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6539230" y="5209540"/>
              <a:ext cx="118110" cy="11430"/>
            </a:xfrm>
            <a:custGeom>
              <a:avLst/>
              <a:gdLst/>
              <a:ahLst/>
              <a:cxnLst/>
              <a:rect l="l" t="t" r="r" b="b"/>
              <a:pathLst>
                <a:path w="118109" h="11429">
                  <a:moveTo>
                    <a:pt x="10033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8110" y="11430"/>
                  </a:lnTo>
                  <a:lnTo>
                    <a:pt x="1003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6558280" y="5220970"/>
              <a:ext cx="116839" cy="11430"/>
            </a:xfrm>
            <a:custGeom>
              <a:avLst/>
              <a:gdLst/>
              <a:ahLst/>
              <a:cxnLst/>
              <a:rect l="l" t="t" r="r" b="b"/>
              <a:pathLst>
                <a:path w="116840" h="11429">
                  <a:moveTo>
                    <a:pt x="9906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116840" y="1143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577330" y="5232400"/>
              <a:ext cx="97790" cy="11430"/>
            </a:xfrm>
            <a:custGeom>
              <a:avLst/>
              <a:gdLst/>
              <a:ahLst/>
              <a:cxnLst/>
              <a:rect l="l" t="t" r="r" b="b"/>
              <a:pathLst>
                <a:path w="97790" h="11429">
                  <a:moveTo>
                    <a:pt x="97790" y="0"/>
                  </a:moveTo>
                  <a:lnTo>
                    <a:pt x="0" y="0"/>
                  </a:lnTo>
                  <a:lnTo>
                    <a:pt x="19050" y="11430"/>
                  </a:lnTo>
                  <a:lnTo>
                    <a:pt x="7112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596380" y="5243830"/>
              <a:ext cx="52069" cy="10160"/>
            </a:xfrm>
            <a:custGeom>
              <a:avLst/>
              <a:gdLst/>
              <a:ahLst/>
              <a:cxnLst/>
              <a:rect l="l" t="t" r="r" b="b"/>
              <a:pathLst>
                <a:path w="52070" h="10160">
                  <a:moveTo>
                    <a:pt x="5207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26670" y="1016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596380" y="5253989"/>
              <a:ext cx="26670" cy="11430"/>
            </a:xfrm>
            <a:custGeom>
              <a:avLst/>
              <a:gdLst/>
              <a:ahLst/>
              <a:cxnLst/>
              <a:rect l="l" t="t" r="r" b="b"/>
              <a:pathLst>
                <a:path w="26670" h="11429">
                  <a:moveTo>
                    <a:pt x="266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CFC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457950" y="5138420"/>
              <a:ext cx="217170" cy="118110"/>
            </a:xfrm>
            <a:custGeom>
              <a:avLst/>
              <a:gdLst/>
              <a:ahLst/>
              <a:cxnLst/>
              <a:rect l="l" t="t" r="r" b="b"/>
              <a:pathLst>
                <a:path w="217170" h="118110">
                  <a:moveTo>
                    <a:pt x="134620" y="118110"/>
                  </a:moveTo>
                  <a:lnTo>
                    <a:pt x="134620" y="96520"/>
                  </a:lnTo>
                  <a:lnTo>
                    <a:pt x="0" y="19050"/>
                  </a:lnTo>
                  <a:lnTo>
                    <a:pt x="68580" y="0"/>
                  </a:lnTo>
                  <a:lnTo>
                    <a:pt x="217170" y="86360"/>
                  </a:lnTo>
                  <a:lnTo>
                    <a:pt x="134620" y="11811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5" name="object 50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540500" y="5401310"/>
              <a:ext cx="214630" cy="226060"/>
            </a:xfrm>
            <a:prstGeom prst="rect">
              <a:avLst/>
            </a:prstGeom>
          </p:spPr>
        </p:pic>
        <p:sp>
          <p:nvSpPr>
            <p:cNvPr id="506" name="object 506"/>
            <p:cNvSpPr/>
            <p:nvPr/>
          </p:nvSpPr>
          <p:spPr>
            <a:xfrm>
              <a:off x="6531610" y="5396229"/>
              <a:ext cx="214629" cy="219710"/>
            </a:xfrm>
            <a:custGeom>
              <a:avLst/>
              <a:gdLst/>
              <a:ahLst/>
              <a:cxnLst/>
              <a:rect l="l" t="t" r="r" b="b"/>
              <a:pathLst>
                <a:path w="214629" h="219710">
                  <a:moveTo>
                    <a:pt x="0" y="124460"/>
                  </a:moveTo>
                  <a:lnTo>
                    <a:pt x="214630" y="0"/>
                  </a:lnTo>
                  <a:lnTo>
                    <a:pt x="214630" y="95250"/>
                  </a:lnTo>
                  <a:lnTo>
                    <a:pt x="0" y="219710"/>
                  </a:lnTo>
                  <a:lnTo>
                    <a:pt x="0" y="12446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6389370" y="5130800"/>
              <a:ext cx="41910" cy="11430"/>
            </a:xfrm>
            <a:custGeom>
              <a:avLst/>
              <a:gdLst/>
              <a:ahLst/>
              <a:cxnLst/>
              <a:rect l="l" t="t" r="r" b="b"/>
              <a:pathLst>
                <a:path w="41910" h="11429">
                  <a:moveTo>
                    <a:pt x="26670" y="0"/>
                  </a:moveTo>
                  <a:lnTo>
                    <a:pt x="0" y="11430"/>
                  </a:lnTo>
                  <a:lnTo>
                    <a:pt x="41910" y="1143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6360160" y="5142229"/>
              <a:ext cx="86360" cy="11430"/>
            </a:xfrm>
            <a:custGeom>
              <a:avLst/>
              <a:gdLst/>
              <a:ahLst/>
              <a:cxnLst/>
              <a:rect l="l" t="t" r="r" b="b"/>
              <a:pathLst>
                <a:path w="86360" h="11429">
                  <a:moveTo>
                    <a:pt x="71120" y="0"/>
                  </a:moveTo>
                  <a:lnTo>
                    <a:pt x="29210" y="0"/>
                  </a:lnTo>
                  <a:lnTo>
                    <a:pt x="0" y="11430"/>
                  </a:lnTo>
                  <a:lnTo>
                    <a:pt x="86360" y="1143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6360160" y="5153659"/>
              <a:ext cx="101600" cy="11430"/>
            </a:xfrm>
            <a:custGeom>
              <a:avLst/>
              <a:gdLst/>
              <a:ahLst/>
              <a:cxnLst/>
              <a:rect l="l" t="t" r="r" b="b"/>
              <a:pathLst>
                <a:path w="101600" h="11429">
                  <a:moveTo>
                    <a:pt x="8636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01600" y="1143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371590" y="5165090"/>
              <a:ext cx="109220" cy="10160"/>
            </a:xfrm>
            <a:custGeom>
              <a:avLst/>
              <a:gdLst/>
              <a:ahLst/>
              <a:cxnLst/>
              <a:rect l="l" t="t" r="r" b="b"/>
              <a:pathLst>
                <a:path w="109220" h="10160">
                  <a:moveTo>
                    <a:pt x="90170" y="0"/>
                  </a:moveTo>
                  <a:lnTo>
                    <a:pt x="0" y="0"/>
                  </a:lnTo>
                  <a:lnTo>
                    <a:pt x="11430" y="10160"/>
                  </a:lnTo>
                  <a:lnTo>
                    <a:pt x="109220" y="1016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383020" y="5175250"/>
              <a:ext cx="116839" cy="11430"/>
            </a:xfrm>
            <a:custGeom>
              <a:avLst/>
              <a:gdLst/>
              <a:ahLst/>
              <a:cxnLst/>
              <a:rect l="l" t="t" r="r" b="b"/>
              <a:pathLst>
                <a:path w="116839" h="11429">
                  <a:moveTo>
                    <a:pt x="9779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16840" y="1143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6394450" y="5186680"/>
              <a:ext cx="125730" cy="11430"/>
            </a:xfrm>
            <a:custGeom>
              <a:avLst/>
              <a:gdLst/>
              <a:ahLst/>
              <a:cxnLst/>
              <a:rect l="l" t="t" r="r" b="b"/>
              <a:pathLst>
                <a:path w="125729" h="11429">
                  <a:moveTo>
                    <a:pt x="105410" y="0"/>
                  </a:moveTo>
                  <a:lnTo>
                    <a:pt x="0" y="0"/>
                  </a:lnTo>
                  <a:lnTo>
                    <a:pt x="11430" y="11430"/>
                  </a:lnTo>
                  <a:lnTo>
                    <a:pt x="125730" y="1143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6405879" y="5198110"/>
              <a:ext cx="133350" cy="11430"/>
            </a:xfrm>
            <a:custGeom>
              <a:avLst/>
              <a:gdLst/>
              <a:ahLst/>
              <a:cxnLst/>
              <a:rect l="l" t="t" r="r" b="b"/>
              <a:pathLst>
                <a:path w="133350" h="11429">
                  <a:moveTo>
                    <a:pt x="114300" y="0"/>
                  </a:moveTo>
                  <a:lnTo>
                    <a:pt x="0" y="0"/>
                  </a:lnTo>
                  <a:lnTo>
                    <a:pt x="10160" y="11430"/>
                  </a:lnTo>
                  <a:lnTo>
                    <a:pt x="133350" y="1143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6416040" y="5209540"/>
              <a:ext cx="142240" cy="11430"/>
            </a:xfrm>
            <a:custGeom>
              <a:avLst/>
              <a:gdLst/>
              <a:ahLst/>
              <a:cxnLst/>
              <a:rect l="l" t="t" r="r" b="b"/>
              <a:pathLst>
                <a:path w="142240" h="11429">
                  <a:moveTo>
                    <a:pt x="12319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42240" y="1143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6438900" y="5220970"/>
              <a:ext cx="138430" cy="11430"/>
            </a:xfrm>
            <a:custGeom>
              <a:avLst/>
              <a:gdLst/>
              <a:ahLst/>
              <a:cxnLst/>
              <a:rect l="l" t="t" r="r" b="b"/>
              <a:pathLst>
                <a:path w="138429" h="11429">
                  <a:moveTo>
                    <a:pt x="119380" y="0"/>
                  </a:moveTo>
                  <a:lnTo>
                    <a:pt x="0" y="0"/>
                  </a:lnTo>
                  <a:lnTo>
                    <a:pt x="21590" y="11430"/>
                  </a:lnTo>
                  <a:lnTo>
                    <a:pt x="138430" y="11430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6460490" y="5232400"/>
              <a:ext cx="135890" cy="11430"/>
            </a:xfrm>
            <a:custGeom>
              <a:avLst/>
              <a:gdLst/>
              <a:ahLst/>
              <a:cxnLst/>
              <a:rect l="l" t="t" r="r" b="b"/>
              <a:pathLst>
                <a:path w="135890" h="11429">
                  <a:moveTo>
                    <a:pt x="116840" y="0"/>
                  </a:moveTo>
                  <a:lnTo>
                    <a:pt x="0" y="0"/>
                  </a:lnTo>
                  <a:lnTo>
                    <a:pt x="22860" y="11430"/>
                  </a:lnTo>
                  <a:lnTo>
                    <a:pt x="135890" y="11430"/>
                  </a:lnTo>
                  <a:lnTo>
                    <a:pt x="11684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6483350" y="5243830"/>
              <a:ext cx="113030" cy="10160"/>
            </a:xfrm>
            <a:custGeom>
              <a:avLst/>
              <a:gdLst/>
              <a:ahLst/>
              <a:cxnLst/>
              <a:rect l="l" t="t" r="r" b="b"/>
              <a:pathLst>
                <a:path w="113029" h="10160">
                  <a:moveTo>
                    <a:pt x="113030" y="0"/>
                  </a:moveTo>
                  <a:lnTo>
                    <a:pt x="0" y="0"/>
                  </a:lnTo>
                  <a:lnTo>
                    <a:pt x="34290" y="10160"/>
                  </a:lnTo>
                  <a:lnTo>
                    <a:pt x="91440" y="10160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6517640" y="5253989"/>
              <a:ext cx="57150" cy="11430"/>
            </a:xfrm>
            <a:custGeom>
              <a:avLst/>
              <a:gdLst/>
              <a:ahLst/>
              <a:cxnLst/>
              <a:rect l="l" t="t" r="r" b="b"/>
              <a:pathLst>
                <a:path w="57150" h="11429">
                  <a:moveTo>
                    <a:pt x="57150" y="0"/>
                  </a:moveTo>
                  <a:lnTo>
                    <a:pt x="0" y="0"/>
                  </a:lnTo>
                  <a:lnTo>
                    <a:pt x="34290" y="1143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6355079" y="5129530"/>
              <a:ext cx="237490" cy="132080"/>
            </a:xfrm>
            <a:custGeom>
              <a:avLst/>
              <a:gdLst/>
              <a:ahLst/>
              <a:cxnLst/>
              <a:rect l="l" t="t" r="r" b="b"/>
              <a:pathLst>
                <a:path w="237490" h="132079">
                  <a:moveTo>
                    <a:pt x="0" y="21590"/>
                  </a:moveTo>
                  <a:lnTo>
                    <a:pt x="54610" y="0"/>
                  </a:lnTo>
                  <a:lnTo>
                    <a:pt x="102870" y="27940"/>
                  </a:lnTo>
                  <a:lnTo>
                    <a:pt x="237490" y="105410"/>
                  </a:lnTo>
                  <a:lnTo>
                    <a:pt x="193040" y="132080"/>
                  </a:lnTo>
                  <a:lnTo>
                    <a:pt x="140731" y="112137"/>
                  </a:lnTo>
                  <a:lnTo>
                    <a:pt x="90805" y="86836"/>
                  </a:lnTo>
                  <a:lnTo>
                    <a:pt x="43735" y="56534"/>
                  </a:lnTo>
                  <a:lnTo>
                    <a:pt x="0" y="21590"/>
                  </a:lnTo>
                  <a:close/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0" name="object 52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146800" y="5580380"/>
              <a:ext cx="226060" cy="158750"/>
            </a:xfrm>
            <a:prstGeom prst="rect">
              <a:avLst/>
            </a:prstGeom>
          </p:spPr>
        </p:pic>
        <p:sp>
          <p:nvSpPr>
            <p:cNvPr id="521" name="object 521"/>
            <p:cNvSpPr/>
            <p:nvPr/>
          </p:nvSpPr>
          <p:spPr>
            <a:xfrm>
              <a:off x="6139180" y="5574030"/>
              <a:ext cx="231140" cy="162560"/>
            </a:xfrm>
            <a:custGeom>
              <a:avLst/>
              <a:gdLst/>
              <a:ahLst/>
              <a:cxnLst/>
              <a:rect l="l" t="t" r="r" b="b"/>
              <a:pathLst>
                <a:path w="231139" h="162560">
                  <a:moveTo>
                    <a:pt x="0" y="0"/>
                  </a:moveTo>
                  <a:lnTo>
                    <a:pt x="231140" y="134620"/>
                  </a:lnTo>
                  <a:lnTo>
                    <a:pt x="231140" y="162560"/>
                  </a:lnTo>
                  <a:lnTo>
                    <a:pt x="0" y="27940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6164580" y="5514339"/>
              <a:ext cx="283210" cy="176530"/>
            </a:xfrm>
            <a:custGeom>
              <a:avLst/>
              <a:gdLst/>
              <a:ahLst/>
              <a:cxnLst/>
              <a:rect l="l" t="t" r="r" b="b"/>
              <a:pathLst>
                <a:path w="283210" h="176529">
                  <a:moveTo>
                    <a:pt x="203200" y="157480"/>
                  </a:moveTo>
                  <a:lnTo>
                    <a:pt x="189230" y="166370"/>
                  </a:lnTo>
                  <a:lnTo>
                    <a:pt x="205740" y="176530"/>
                  </a:lnTo>
                  <a:lnTo>
                    <a:pt x="220980" y="166370"/>
                  </a:lnTo>
                  <a:lnTo>
                    <a:pt x="203200" y="157480"/>
                  </a:lnTo>
                  <a:close/>
                </a:path>
                <a:path w="283210" h="176529">
                  <a:moveTo>
                    <a:pt x="224790" y="143510"/>
                  </a:moveTo>
                  <a:lnTo>
                    <a:pt x="210820" y="152400"/>
                  </a:lnTo>
                  <a:lnTo>
                    <a:pt x="227330" y="162560"/>
                  </a:lnTo>
                  <a:lnTo>
                    <a:pt x="241300" y="152400"/>
                  </a:lnTo>
                  <a:lnTo>
                    <a:pt x="224790" y="143510"/>
                  </a:lnTo>
                  <a:close/>
                </a:path>
                <a:path w="283210" h="176529">
                  <a:moveTo>
                    <a:pt x="171450" y="138430"/>
                  </a:moveTo>
                  <a:lnTo>
                    <a:pt x="157480" y="147320"/>
                  </a:lnTo>
                  <a:lnTo>
                    <a:pt x="175260" y="157480"/>
                  </a:lnTo>
                  <a:lnTo>
                    <a:pt x="189230" y="148590"/>
                  </a:lnTo>
                  <a:lnTo>
                    <a:pt x="171450" y="138430"/>
                  </a:lnTo>
                  <a:close/>
                </a:path>
                <a:path w="283210" h="176529">
                  <a:moveTo>
                    <a:pt x="245110" y="128270"/>
                  </a:moveTo>
                  <a:lnTo>
                    <a:pt x="231140" y="138430"/>
                  </a:lnTo>
                  <a:lnTo>
                    <a:pt x="248920" y="148590"/>
                  </a:lnTo>
                  <a:lnTo>
                    <a:pt x="262890" y="138430"/>
                  </a:lnTo>
                  <a:lnTo>
                    <a:pt x="245110" y="128270"/>
                  </a:lnTo>
                  <a:close/>
                </a:path>
                <a:path w="283210" h="176529">
                  <a:moveTo>
                    <a:pt x="193040" y="124460"/>
                  </a:moveTo>
                  <a:lnTo>
                    <a:pt x="179070" y="133350"/>
                  </a:lnTo>
                  <a:lnTo>
                    <a:pt x="195580" y="143510"/>
                  </a:lnTo>
                  <a:lnTo>
                    <a:pt x="209550" y="134620"/>
                  </a:lnTo>
                  <a:lnTo>
                    <a:pt x="193040" y="124460"/>
                  </a:lnTo>
                  <a:close/>
                </a:path>
                <a:path w="283210" h="176529">
                  <a:moveTo>
                    <a:pt x="77470" y="81280"/>
                  </a:moveTo>
                  <a:lnTo>
                    <a:pt x="62230" y="90170"/>
                  </a:lnTo>
                  <a:lnTo>
                    <a:pt x="143510" y="138430"/>
                  </a:lnTo>
                  <a:lnTo>
                    <a:pt x="157480" y="129540"/>
                  </a:lnTo>
                  <a:lnTo>
                    <a:pt x="77470" y="81280"/>
                  </a:lnTo>
                  <a:close/>
                </a:path>
                <a:path w="283210" h="176529">
                  <a:moveTo>
                    <a:pt x="266700" y="114300"/>
                  </a:moveTo>
                  <a:lnTo>
                    <a:pt x="252730" y="124460"/>
                  </a:lnTo>
                  <a:lnTo>
                    <a:pt x="269240" y="134620"/>
                  </a:lnTo>
                  <a:lnTo>
                    <a:pt x="283210" y="124460"/>
                  </a:lnTo>
                  <a:lnTo>
                    <a:pt x="266700" y="114300"/>
                  </a:lnTo>
                  <a:close/>
                </a:path>
                <a:path w="283210" h="176529">
                  <a:moveTo>
                    <a:pt x="213360" y="109220"/>
                  </a:moveTo>
                  <a:lnTo>
                    <a:pt x="199390" y="119380"/>
                  </a:lnTo>
                  <a:lnTo>
                    <a:pt x="217170" y="129540"/>
                  </a:lnTo>
                  <a:lnTo>
                    <a:pt x="231140" y="119380"/>
                  </a:lnTo>
                  <a:lnTo>
                    <a:pt x="213360" y="109220"/>
                  </a:lnTo>
                  <a:close/>
                </a:path>
                <a:path w="283210" h="176529">
                  <a:moveTo>
                    <a:pt x="161290" y="105410"/>
                  </a:moveTo>
                  <a:lnTo>
                    <a:pt x="147320" y="114300"/>
                  </a:lnTo>
                  <a:lnTo>
                    <a:pt x="163830" y="124460"/>
                  </a:lnTo>
                  <a:lnTo>
                    <a:pt x="177800" y="115570"/>
                  </a:lnTo>
                  <a:lnTo>
                    <a:pt x="161290" y="105410"/>
                  </a:lnTo>
                  <a:close/>
                </a:path>
                <a:path w="283210" h="176529">
                  <a:moveTo>
                    <a:pt x="234950" y="95250"/>
                  </a:moveTo>
                  <a:lnTo>
                    <a:pt x="220980" y="105410"/>
                  </a:lnTo>
                  <a:lnTo>
                    <a:pt x="237490" y="115570"/>
                  </a:lnTo>
                  <a:lnTo>
                    <a:pt x="251460" y="105410"/>
                  </a:lnTo>
                  <a:lnTo>
                    <a:pt x="234950" y="95250"/>
                  </a:lnTo>
                  <a:close/>
                </a:path>
                <a:path w="283210" h="176529">
                  <a:moveTo>
                    <a:pt x="181610" y="90170"/>
                  </a:moveTo>
                  <a:lnTo>
                    <a:pt x="167640" y="100330"/>
                  </a:lnTo>
                  <a:lnTo>
                    <a:pt x="185420" y="110490"/>
                  </a:lnTo>
                  <a:lnTo>
                    <a:pt x="199390" y="100330"/>
                  </a:lnTo>
                  <a:lnTo>
                    <a:pt x="181610" y="90170"/>
                  </a:lnTo>
                  <a:close/>
                </a:path>
                <a:path w="283210" h="176529">
                  <a:moveTo>
                    <a:pt x="129540" y="86360"/>
                  </a:moveTo>
                  <a:lnTo>
                    <a:pt x="115570" y="95250"/>
                  </a:lnTo>
                  <a:lnTo>
                    <a:pt x="132080" y="105410"/>
                  </a:lnTo>
                  <a:lnTo>
                    <a:pt x="147320" y="96520"/>
                  </a:lnTo>
                  <a:lnTo>
                    <a:pt x="129540" y="86360"/>
                  </a:lnTo>
                  <a:close/>
                </a:path>
                <a:path w="283210" h="176529">
                  <a:moveTo>
                    <a:pt x="203200" y="76200"/>
                  </a:moveTo>
                  <a:lnTo>
                    <a:pt x="189230" y="86360"/>
                  </a:lnTo>
                  <a:lnTo>
                    <a:pt x="205740" y="96520"/>
                  </a:lnTo>
                  <a:lnTo>
                    <a:pt x="220980" y="86360"/>
                  </a:lnTo>
                  <a:lnTo>
                    <a:pt x="203200" y="76200"/>
                  </a:lnTo>
                  <a:close/>
                </a:path>
                <a:path w="283210" h="176529">
                  <a:moveTo>
                    <a:pt x="151130" y="71120"/>
                  </a:moveTo>
                  <a:lnTo>
                    <a:pt x="135890" y="81280"/>
                  </a:lnTo>
                  <a:lnTo>
                    <a:pt x="153670" y="91440"/>
                  </a:lnTo>
                  <a:lnTo>
                    <a:pt x="167640" y="81280"/>
                  </a:lnTo>
                  <a:lnTo>
                    <a:pt x="151130" y="71120"/>
                  </a:lnTo>
                  <a:close/>
                </a:path>
                <a:path w="283210" h="176529">
                  <a:moveTo>
                    <a:pt x="99060" y="66040"/>
                  </a:moveTo>
                  <a:lnTo>
                    <a:pt x="83820" y="76200"/>
                  </a:lnTo>
                  <a:lnTo>
                    <a:pt x="101600" y="86360"/>
                  </a:lnTo>
                  <a:lnTo>
                    <a:pt x="115570" y="76200"/>
                  </a:lnTo>
                  <a:lnTo>
                    <a:pt x="99060" y="66040"/>
                  </a:lnTo>
                  <a:close/>
                </a:path>
                <a:path w="283210" h="176529">
                  <a:moveTo>
                    <a:pt x="45720" y="62230"/>
                  </a:moveTo>
                  <a:lnTo>
                    <a:pt x="31750" y="71120"/>
                  </a:lnTo>
                  <a:lnTo>
                    <a:pt x="48260" y="81280"/>
                  </a:lnTo>
                  <a:lnTo>
                    <a:pt x="62230" y="72390"/>
                  </a:lnTo>
                  <a:lnTo>
                    <a:pt x="45720" y="62230"/>
                  </a:lnTo>
                  <a:close/>
                </a:path>
                <a:path w="283210" h="176529">
                  <a:moveTo>
                    <a:pt x="171450" y="57150"/>
                  </a:moveTo>
                  <a:lnTo>
                    <a:pt x="157480" y="66040"/>
                  </a:lnTo>
                  <a:lnTo>
                    <a:pt x="175260" y="76200"/>
                  </a:lnTo>
                  <a:lnTo>
                    <a:pt x="189230" y="67310"/>
                  </a:lnTo>
                  <a:lnTo>
                    <a:pt x="171450" y="57150"/>
                  </a:lnTo>
                  <a:close/>
                </a:path>
                <a:path w="283210" h="176529">
                  <a:moveTo>
                    <a:pt x="119380" y="52070"/>
                  </a:moveTo>
                  <a:lnTo>
                    <a:pt x="105410" y="62230"/>
                  </a:lnTo>
                  <a:lnTo>
                    <a:pt x="121920" y="72390"/>
                  </a:lnTo>
                  <a:lnTo>
                    <a:pt x="135890" y="62230"/>
                  </a:lnTo>
                  <a:lnTo>
                    <a:pt x="119380" y="52070"/>
                  </a:lnTo>
                  <a:close/>
                </a:path>
                <a:path w="283210" h="176529">
                  <a:moveTo>
                    <a:pt x="67310" y="46990"/>
                  </a:moveTo>
                  <a:lnTo>
                    <a:pt x="53340" y="57150"/>
                  </a:lnTo>
                  <a:lnTo>
                    <a:pt x="69850" y="67310"/>
                  </a:lnTo>
                  <a:lnTo>
                    <a:pt x="83820" y="58420"/>
                  </a:lnTo>
                  <a:lnTo>
                    <a:pt x="67310" y="46990"/>
                  </a:lnTo>
                  <a:close/>
                </a:path>
                <a:path w="283210" h="176529">
                  <a:moveTo>
                    <a:pt x="13970" y="43180"/>
                  </a:moveTo>
                  <a:lnTo>
                    <a:pt x="0" y="52070"/>
                  </a:lnTo>
                  <a:lnTo>
                    <a:pt x="16510" y="62230"/>
                  </a:lnTo>
                  <a:lnTo>
                    <a:pt x="30480" y="53340"/>
                  </a:lnTo>
                  <a:lnTo>
                    <a:pt x="13970" y="43180"/>
                  </a:lnTo>
                  <a:close/>
                </a:path>
                <a:path w="283210" h="176529">
                  <a:moveTo>
                    <a:pt x="139700" y="38100"/>
                  </a:moveTo>
                  <a:lnTo>
                    <a:pt x="125730" y="46990"/>
                  </a:lnTo>
                  <a:lnTo>
                    <a:pt x="143510" y="58420"/>
                  </a:lnTo>
                  <a:lnTo>
                    <a:pt x="157480" y="48260"/>
                  </a:lnTo>
                  <a:lnTo>
                    <a:pt x="139700" y="38100"/>
                  </a:lnTo>
                  <a:close/>
                </a:path>
                <a:path w="283210" h="176529">
                  <a:moveTo>
                    <a:pt x="87630" y="33020"/>
                  </a:moveTo>
                  <a:lnTo>
                    <a:pt x="73660" y="43180"/>
                  </a:lnTo>
                  <a:lnTo>
                    <a:pt x="90170" y="53340"/>
                  </a:lnTo>
                  <a:lnTo>
                    <a:pt x="105410" y="44450"/>
                  </a:lnTo>
                  <a:lnTo>
                    <a:pt x="87630" y="33020"/>
                  </a:lnTo>
                  <a:close/>
                </a:path>
                <a:path w="283210" h="176529">
                  <a:moveTo>
                    <a:pt x="35560" y="29210"/>
                  </a:moveTo>
                  <a:lnTo>
                    <a:pt x="21590" y="38100"/>
                  </a:lnTo>
                  <a:lnTo>
                    <a:pt x="38100" y="48260"/>
                  </a:lnTo>
                  <a:lnTo>
                    <a:pt x="52070" y="39370"/>
                  </a:lnTo>
                  <a:lnTo>
                    <a:pt x="35560" y="29210"/>
                  </a:lnTo>
                  <a:close/>
                </a:path>
                <a:path w="283210" h="176529">
                  <a:moveTo>
                    <a:pt x="107950" y="19050"/>
                  </a:moveTo>
                  <a:lnTo>
                    <a:pt x="93980" y="29210"/>
                  </a:lnTo>
                  <a:lnTo>
                    <a:pt x="111760" y="39370"/>
                  </a:lnTo>
                  <a:lnTo>
                    <a:pt x="125730" y="29210"/>
                  </a:lnTo>
                  <a:lnTo>
                    <a:pt x="107950" y="19050"/>
                  </a:lnTo>
                  <a:close/>
                </a:path>
                <a:path w="283210" h="176529">
                  <a:moveTo>
                    <a:pt x="57150" y="13970"/>
                  </a:moveTo>
                  <a:lnTo>
                    <a:pt x="41910" y="24130"/>
                  </a:lnTo>
                  <a:lnTo>
                    <a:pt x="59690" y="34290"/>
                  </a:lnTo>
                  <a:lnTo>
                    <a:pt x="73660" y="25400"/>
                  </a:lnTo>
                  <a:lnTo>
                    <a:pt x="57150" y="13970"/>
                  </a:lnTo>
                  <a:close/>
                </a:path>
                <a:path w="283210" h="176529">
                  <a:moveTo>
                    <a:pt x="77470" y="0"/>
                  </a:moveTo>
                  <a:lnTo>
                    <a:pt x="62230" y="8890"/>
                  </a:lnTo>
                  <a:lnTo>
                    <a:pt x="80010" y="20320"/>
                  </a:lnTo>
                  <a:lnTo>
                    <a:pt x="93980" y="1143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6164580" y="5523229"/>
              <a:ext cx="283210" cy="171450"/>
            </a:xfrm>
            <a:custGeom>
              <a:avLst/>
              <a:gdLst/>
              <a:ahLst/>
              <a:cxnLst/>
              <a:rect l="l" t="t" r="r" b="b"/>
              <a:pathLst>
                <a:path w="283210" h="171450">
                  <a:moveTo>
                    <a:pt x="62230" y="0"/>
                  </a:moveTo>
                  <a:lnTo>
                    <a:pt x="62230" y="5080"/>
                  </a:lnTo>
                  <a:lnTo>
                    <a:pt x="80010" y="15240"/>
                  </a:lnTo>
                  <a:lnTo>
                    <a:pt x="80010" y="11430"/>
                  </a:lnTo>
                  <a:lnTo>
                    <a:pt x="62230" y="0"/>
                  </a:lnTo>
                  <a:close/>
                </a:path>
                <a:path w="283210" h="171450">
                  <a:moveTo>
                    <a:pt x="93980" y="2540"/>
                  </a:moveTo>
                  <a:lnTo>
                    <a:pt x="80010" y="11430"/>
                  </a:lnTo>
                  <a:lnTo>
                    <a:pt x="80010" y="15240"/>
                  </a:lnTo>
                  <a:lnTo>
                    <a:pt x="93980" y="5080"/>
                  </a:lnTo>
                  <a:lnTo>
                    <a:pt x="93980" y="2540"/>
                  </a:lnTo>
                  <a:close/>
                </a:path>
                <a:path w="283210" h="171450">
                  <a:moveTo>
                    <a:pt x="93980" y="20320"/>
                  </a:moveTo>
                  <a:lnTo>
                    <a:pt x="93980" y="24130"/>
                  </a:lnTo>
                  <a:lnTo>
                    <a:pt x="111760" y="34290"/>
                  </a:lnTo>
                  <a:lnTo>
                    <a:pt x="111760" y="30480"/>
                  </a:lnTo>
                  <a:lnTo>
                    <a:pt x="93980" y="20320"/>
                  </a:lnTo>
                  <a:close/>
                </a:path>
                <a:path w="283210" h="171450">
                  <a:moveTo>
                    <a:pt x="125730" y="20320"/>
                  </a:moveTo>
                  <a:lnTo>
                    <a:pt x="111760" y="30480"/>
                  </a:lnTo>
                  <a:lnTo>
                    <a:pt x="111760" y="34290"/>
                  </a:lnTo>
                  <a:lnTo>
                    <a:pt x="125730" y="24130"/>
                  </a:lnTo>
                  <a:lnTo>
                    <a:pt x="125730" y="20320"/>
                  </a:lnTo>
                  <a:close/>
                </a:path>
                <a:path w="283210" h="171450">
                  <a:moveTo>
                    <a:pt x="189230" y="157480"/>
                  </a:moveTo>
                  <a:lnTo>
                    <a:pt x="189230" y="161290"/>
                  </a:lnTo>
                  <a:lnTo>
                    <a:pt x="205740" y="171450"/>
                  </a:lnTo>
                  <a:lnTo>
                    <a:pt x="205740" y="167640"/>
                  </a:lnTo>
                  <a:lnTo>
                    <a:pt x="189230" y="157480"/>
                  </a:lnTo>
                  <a:close/>
                </a:path>
                <a:path w="283210" h="171450">
                  <a:moveTo>
                    <a:pt x="220980" y="157480"/>
                  </a:moveTo>
                  <a:lnTo>
                    <a:pt x="205740" y="167640"/>
                  </a:lnTo>
                  <a:lnTo>
                    <a:pt x="205740" y="171450"/>
                  </a:lnTo>
                  <a:lnTo>
                    <a:pt x="220980" y="162560"/>
                  </a:lnTo>
                  <a:lnTo>
                    <a:pt x="220980" y="157480"/>
                  </a:lnTo>
                  <a:close/>
                </a:path>
                <a:path w="283210" h="171450">
                  <a:moveTo>
                    <a:pt x="210820" y="143510"/>
                  </a:moveTo>
                  <a:lnTo>
                    <a:pt x="210820" y="147320"/>
                  </a:lnTo>
                  <a:lnTo>
                    <a:pt x="227330" y="157480"/>
                  </a:lnTo>
                  <a:lnTo>
                    <a:pt x="227330" y="153670"/>
                  </a:lnTo>
                  <a:lnTo>
                    <a:pt x="210820" y="143510"/>
                  </a:lnTo>
                  <a:close/>
                </a:path>
                <a:path w="283210" h="171450">
                  <a:moveTo>
                    <a:pt x="241300" y="143510"/>
                  </a:moveTo>
                  <a:lnTo>
                    <a:pt x="227330" y="153670"/>
                  </a:lnTo>
                  <a:lnTo>
                    <a:pt x="227330" y="157480"/>
                  </a:lnTo>
                  <a:lnTo>
                    <a:pt x="241300" y="148590"/>
                  </a:lnTo>
                  <a:lnTo>
                    <a:pt x="241300" y="143510"/>
                  </a:lnTo>
                  <a:close/>
                </a:path>
                <a:path w="283210" h="171450">
                  <a:moveTo>
                    <a:pt x="157480" y="138430"/>
                  </a:moveTo>
                  <a:lnTo>
                    <a:pt x="157480" y="142240"/>
                  </a:lnTo>
                  <a:lnTo>
                    <a:pt x="175260" y="152400"/>
                  </a:lnTo>
                  <a:lnTo>
                    <a:pt x="175260" y="148590"/>
                  </a:lnTo>
                  <a:lnTo>
                    <a:pt x="157480" y="138430"/>
                  </a:lnTo>
                  <a:close/>
                </a:path>
                <a:path w="283210" h="171450">
                  <a:moveTo>
                    <a:pt x="189230" y="139700"/>
                  </a:moveTo>
                  <a:lnTo>
                    <a:pt x="175260" y="148590"/>
                  </a:lnTo>
                  <a:lnTo>
                    <a:pt x="175260" y="152400"/>
                  </a:lnTo>
                  <a:lnTo>
                    <a:pt x="189230" y="143510"/>
                  </a:lnTo>
                  <a:lnTo>
                    <a:pt x="189230" y="139700"/>
                  </a:lnTo>
                  <a:close/>
                </a:path>
                <a:path w="283210" h="171450">
                  <a:moveTo>
                    <a:pt x="231140" y="129540"/>
                  </a:moveTo>
                  <a:lnTo>
                    <a:pt x="231140" y="133350"/>
                  </a:lnTo>
                  <a:lnTo>
                    <a:pt x="248920" y="143510"/>
                  </a:lnTo>
                  <a:lnTo>
                    <a:pt x="248920" y="139700"/>
                  </a:lnTo>
                  <a:lnTo>
                    <a:pt x="231140" y="129540"/>
                  </a:lnTo>
                  <a:close/>
                </a:path>
                <a:path w="283210" h="171450">
                  <a:moveTo>
                    <a:pt x="262890" y="129540"/>
                  </a:moveTo>
                  <a:lnTo>
                    <a:pt x="248920" y="139700"/>
                  </a:lnTo>
                  <a:lnTo>
                    <a:pt x="248920" y="143510"/>
                  </a:lnTo>
                  <a:lnTo>
                    <a:pt x="262890" y="134620"/>
                  </a:lnTo>
                  <a:lnTo>
                    <a:pt x="262890" y="129540"/>
                  </a:lnTo>
                  <a:close/>
                </a:path>
                <a:path w="283210" h="171450">
                  <a:moveTo>
                    <a:pt x="179070" y="124460"/>
                  </a:moveTo>
                  <a:lnTo>
                    <a:pt x="179070" y="128270"/>
                  </a:lnTo>
                  <a:lnTo>
                    <a:pt x="195580" y="138430"/>
                  </a:lnTo>
                  <a:lnTo>
                    <a:pt x="195580" y="134620"/>
                  </a:lnTo>
                  <a:lnTo>
                    <a:pt x="179070" y="124460"/>
                  </a:lnTo>
                  <a:close/>
                </a:path>
                <a:path w="283210" h="171450">
                  <a:moveTo>
                    <a:pt x="209550" y="125730"/>
                  </a:moveTo>
                  <a:lnTo>
                    <a:pt x="195580" y="134620"/>
                  </a:lnTo>
                  <a:lnTo>
                    <a:pt x="195580" y="138430"/>
                  </a:lnTo>
                  <a:lnTo>
                    <a:pt x="209550" y="129540"/>
                  </a:lnTo>
                  <a:lnTo>
                    <a:pt x="209550" y="125730"/>
                  </a:lnTo>
                  <a:close/>
                </a:path>
                <a:path w="283210" h="171450">
                  <a:moveTo>
                    <a:pt x="62230" y="81280"/>
                  </a:moveTo>
                  <a:lnTo>
                    <a:pt x="62230" y="85090"/>
                  </a:lnTo>
                  <a:lnTo>
                    <a:pt x="143510" y="133350"/>
                  </a:lnTo>
                  <a:lnTo>
                    <a:pt x="143510" y="129540"/>
                  </a:lnTo>
                  <a:lnTo>
                    <a:pt x="62230" y="81280"/>
                  </a:lnTo>
                  <a:close/>
                </a:path>
                <a:path w="283210" h="171450">
                  <a:moveTo>
                    <a:pt x="157480" y="120650"/>
                  </a:moveTo>
                  <a:lnTo>
                    <a:pt x="143510" y="129540"/>
                  </a:lnTo>
                  <a:lnTo>
                    <a:pt x="143510" y="133350"/>
                  </a:lnTo>
                  <a:lnTo>
                    <a:pt x="157480" y="124460"/>
                  </a:lnTo>
                  <a:lnTo>
                    <a:pt x="157480" y="120650"/>
                  </a:lnTo>
                  <a:close/>
                </a:path>
                <a:path w="283210" h="171450">
                  <a:moveTo>
                    <a:pt x="252730" y="115570"/>
                  </a:moveTo>
                  <a:lnTo>
                    <a:pt x="252730" y="118110"/>
                  </a:lnTo>
                  <a:lnTo>
                    <a:pt x="269240" y="129540"/>
                  </a:lnTo>
                  <a:lnTo>
                    <a:pt x="269240" y="125730"/>
                  </a:lnTo>
                  <a:lnTo>
                    <a:pt x="252730" y="115570"/>
                  </a:lnTo>
                  <a:close/>
                </a:path>
                <a:path w="283210" h="171450">
                  <a:moveTo>
                    <a:pt x="283210" y="115570"/>
                  </a:moveTo>
                  <a:lnTo>
                    <a:pt x="269240" y="125730"/>
                  </a:lnTo>
                  <a:lnTo>
                    <a:pt x="269240" y="129540"/>
                  </a:lnTo>
                  <a:lnTo>
                    <a:pt x="283210" y="119380"/>
                  </a:lnTo>
                  <a:lnTo>
                    <a:pt x="283210" y="115570"/>
                  </a:lnTo>
                  <a:close/>
                </a:path>
                <a:path w="283210" h="171450">
                  <a:moveTo>
                    <a:pt x="199390" y="110490"/>
                  </a:moveTo>
                  <a:lnTo>
                    <a:pt x="199390" y="113030"/>
                  </a:lnTo>
                  <a:lnTo>
                    <a:pt x="217170" y="124460"/>
                  </a:lnTo>
                  <a:lnTo>
                    <a:pt x="217170" y="120650"/>
                  </a:lnTo>
                  <a:lnTo>
                    <a:pt x="199390" y="110490"/>
                  </a:lnTo>
                  <a:close/>
                </a:path>
                <a:path w="283210" h="171450">
                  <a:moveTo>
                    <a:pt x="231140" y="110490"/>
                  </a:moveTo>
                  <a:lnTo>
                    <a:pt x="217170" y="120650"/>
                  </a:lnTo>
                  <a:lnTo>
                    <a:pt x="217170" y="124460"/>
                  </a:lnTo>
                  <a:lnTo>
                    <a:pt x="231140" y="115570"/>
                  </a:lnTo>
                  <a:lnTo>
                    <a:pt x="231140" y="110490"/>
                  </a:lnTo>
                  <a:close/>
                </a:path>
                <a:path w="283210" h="171450">
                  <a:moveTo>
                    <a:pt x="147320" y="105410"/>
                  </a:moveTo>
                  <a:lnTo>
                    <a:pt x="147320" y="109220"/>
                  </a:lnTo>
                  <a:lnTo>
                    <a:pt x="163830" y="119380"/>
                  </a:lnTo>
                  <a:lnTo>
                    <a:pt x="163830" y="115570"/>
                  </a:lnTo>
                  <a:lnTo>
                    <a:pt x="147320" y="105410"/>
                  </a:lnTo>
                  <a:close/>
                </a:path>
                <a:path w="283210" h="171450">
                  <a:moveTo>
                    <a:pt x="177800" y="106680"/>
                  </a:moveTo>
                  <a:lnTo>
                    <a:pt x="163830" y="115570"/>
                  </a:lnTo>
                  <a:lnTo>
                    <a:pt x="163830" y="119380"/>
                  </a:lnTo>
                  <a:lnTo>
                    <a:pt x="177800" y="110490"/>
                  </a:lnTo>
                  <a:lnTo>
                    <a:pt x="177800" y="106680"/>
                  </a:lnTo>
                  <a:close/>
                </a:path>
                <a:path w="283210" h="171450">
                  <a:moveTo>
                    <a:pt x="220980" y="96520"/>
                  </a:moveTo>
                  <a:lnTo>
                    <a:pt x="220980" y="99060"/>
                  </a:lnTo>
                  <a:lnTo>
                    <a:pt x="237490" y="110490"/>
                  </a:lnTo>
                  <a:lnTo>
                    <a:pt x="237490" y="106680"/>
                  </a:lnTo>
                  <a:lnTo>
                    <a:pt x="220980" y="96520"/>
                  </a:lnTo>
                  <a:close/>
                </a:path>
                <a:path w="283210" h="171450">
                  <a:moveTo>
                    <a:pt x="251460" y="96520"/>
                  </a:moveTo>
                  <a:lnTo>
                    <a:pt x="237490" y="106680"/>
                  </a:lnTo>
                  <a:lnTo>
                    <a:pt x="237490" y="110490"/>
                  </a:lnTo>
                  <a:lnTo>
                    <a:pt x="251460" y="100330"/>
                  </a:lnTo>
                  <a:lnTo>
                    <a:pt x="251460" y="96520"/>
                  </a:lnTo>
                  <a:close/>
                </a:path>
                <a:path w="283210" h="171450">
                  <a:moveTo>
                    <a:pt x="167640" y="91440"/>
                  </a:moveTo>
                  <a:lnTo>
                    <a:pt x="167640" y="95250"/>
                  </a:lnTo>
                  <a:lnTo>
                    <a:pt x="185420" y="105410"/>
                  </a:lnTo>
                  <a:lnTo>
                    <a:pt x="185420" y="101600"/>
                  </a:lnTo>
                  <a:lnTo>
                    <a:pt x="167640" y="91440"/>
                  </a:lnTo>
                  <a:close/>
                </a:path>
                <a:path w="283210" h="171450">
                  <a:moveTo>
                    <a:pt x="199390" y="91440"/>
                  </a:moveTo>
                  <a:lnTo>
                    <a:pt x="185420" y="101600"/>
                  </a:lnTo>
                  <a:lnTo>
                    <a:pt x="185420" y="105410"/>
                  </a:lnTo>
                  <a:lnTo>
                    <a:pt x="199390" y="96520"/>
                  </a:lnTo>
                  <a:lnTo>
                    <a:pt x="199390" y="91440"/>
                  </a:lnTo>
                  <a:close/>
                </a:path>
                <a:path w="283210" h="171450">
                  <a:moveTo>
                    <a:pt x="115570" y="86360"/>
                  </a:moveTo>
                  <a:lnTo>
                    <a:pt x="115570" y="90170"/>
                  </a:lnTo>
                  <a:lnTo>
                    <a:pt x="132080" y="100330"/>
                  </a:lnTo>
                  <a:lnTo>
                    <a:pt x="132080" y="96520"/>
                  </a:lnTo>
                  <a:lnTo>
                    <a:pt x="115570" y="86360"/>
                  </a:lnTo>
                  <a:close/>
                </a:path>
                <a:path w="283210" h="171450">
                  <a:moveTo>
                    <a:pt x="147320" y="87630"/>
                  </a:moveTo>
                  <a:lnTo>
                    <a:pt x="132080" y="96520"/>
                  </a:lnTo>
                  <a:lnTo>
                    <a:pt x="132080" y="100330"/>
                  </a:lnTo>
                  <a:lnTo>
                    <a:pt x="147320" y="91440"/>
                  </a:lnTo>
                  <a:lnTo>
                    <a:pt x="147320" y="87630"/>
                  </a:lnTo>
                  <a:close/>
                </a:path>
                <a:path w="283210" h="171450">
                  <a:moveTo>
                    <a:pt x="189230" y="77470"/>
                  </a:moveTo>
                  <a:lnTo>
                    <a:pt x="189230" y="80010"/>
                  </a:lnTo>
                  <a:lnTo>
                    <a:pt x="205740" y="91440"/>
                  </a:lnTo>
                  <a:lnTo>
                    <a:pt x="205740" y="87630"/>
                  </a:lnTo>
                  <a:lnTo>
                    <a:pt x="189230" y="77470"/>
                  </a:lnTo>
                  <a:close/>
                </a:path>
                <a:path w="283210" h="171450">
                  <a:moveTo>
                    <a:pt x="220980" y="77470"/>
                  </a:moveTo>
                  <a:lnTo>
                    <a:pt x="205740" y="87630"/>
                  </a:lnTo>
                  <a:lnTo>
                    <a:pt x="205740" y="91440"/>
                  </a:lnTo>
                  <a:lnTo>
                    <a:pt x="220980" y="81280"/>
                  </a:lnTo>
                  <a:lnTo>
                    <a:pt x="220980" y="77470"/>
                  </a:lnTo>
                  <a:close/>
                </a:path>
                <a:path w="283210" h="171450">
                  <a:moveTo>
                    <a:pt x="135890" y="72390"/>
                  </a:moveTo>
                  <a:lnTo>
                    <a:pt x="135890" y="76200"/>
                  </a:lnTo>
                  <a:lnTo>
                    <a:pt x="153670" y="86360"/>
                  </a:lnTo>
                  <a:lnTo>
                    <a:pt x="153670" y="82550"/>
                  </a:lnTo>
                  <a:lnTo>
                    <a:pt x="135890" y="72390"/>
                  </a:lnTo>
                  <a:close/>
                </a:path>
                <a:path w="283210" h="171450">
                  <a:moveTo>
                    <a:pt x="167640" y="72390"/>
                  </a:moveTo>
                  <a:lnTo>
                    <a:pt x="153670" y="82550"/>
                  </a:lnTo>
                  <a:lnTo>
                    <a:pt x="153670" y="86360"/>
                  </a:lnTo>
                  <a:lnTo>
                    <a:pt x="167640" y="77470"/>
                  </a:lnTo>
                  <a:lnTo>
                    <a:pt x="167640" y="72390"/>
                  </a:lnTo>
                  <a:close/>
                </a:path>
                <a:path w="283210" h="171450">
                  <a:moveTo>
                    <a:pt x="83820" y="67310"/>
                  </a:moveTo>
                  <a:lnTo>
                    <a:pt x="83820" y="71120"/>
                  </a:lnTo>
                  <a:lnTo>
                    <a:pt x="101600" y="81280"/>
                  </a:lnTo>
                  <a:lnTo>
                    <a:pt x="101600" y="77470"/>
                  </a:lnTo>
                  <a:lnTo>
                    <a:pt x="83820" y="67310"/>
                  </a:lnTo>
                  <a:close/>
                </a:path>
                <a:path w="283210" h="171450">
                  <a:moveTo>
                    <a:pt x="115570" y="67310"/>
                  </a:moveTo>
                  <a:lnTo>
                    <a:pt x="101600" y="77470"/>
                  </a:lnTo>
                  <a:lnTo>
                    <a:pt x="101600" y="81280"/>
                  </a:lnTo>
                  <a:lnTo>
                    <a:pt x="115570" y="72390"/>
                  </a:lnTo>
                  <a:lnTo>
                    <a:pt x="115570" y="67310"/>
                  </a:lnTo>
                  <a:close/>
                </a:path>
                <a:path w="283210" h="171450">
                  <a:moveTo>
                    <a:pt x="31750" y="62230"/>
                  </a:moveTo>
                  <a:lnTo>
                    <a:pt x="31750" y="66040"/>
                  </a:lnTo>
                  <a:lnTo>
                    <a:pt x="48260" y="76200"/>
                  </a:lnTo>
                  <a:lnTo>
                    <a:pt x="48260" y="72390"/>
                  </a:lnTo>
                  <a:lnTo>
                    <a:pt x="31750" y="62230"/>
                  </a:lnTo>
                  <a:close/>
                </a:path>
                <a:path w="283210" h="171450">
                  <a:moveTo>
                    <a:pt x="62230" y="63500"/>
                  </a:moveTo>
                  <a:lnTo>
                    <a:pt x="48260" y="72390"/>
                  </a:lnTo>
                  <a:lnTo>
                    <a:pt x="48260" y="76200"/>
                  </a:lnTo>
                  <a:lnTo>
                    <a:pt x="62230" y="67310"/>
                  </a:lnTo>
                  <a:lnTo>
                    <a:pt x="62230" y="63500"/>
                  </a:lnTo>
                  <a:close/>
                </a:path>
                <a:path w="283210" h="171450">
                  <a:moveTo>
                    <a:pt x="157480" y="57150"/>
                  </a:moveTo>
                  <a:lnTo>
                    <a:pt x="157480" y="62230"/>
                  </a:lnTo>
                  <a:lnTo>
                    <a:pt x="175260" y="72390"/>
                  </a:lnTo>
                  <a:lnTo>
                    <a:pt x="175260" y="67310"/>
                  </a:lnTo>
                  <a:lnTo>
                    <a:pt x="157480" y="57150"/>
                  </a:lnTo>
                  <a:close/>
                </a:path>
                <a:path w="283210" h="171450">
                  <a:moveTo>
                    <a:pt x="189230" y="58420"/>
                  </a:moveTo>
                  <a:lnTo>
                    <a:pt x="175260" y="67310"/>
                  </a:lnTo>
                  <a:lnTo>
                    <a:pt x="175260" y="72390"/>
                  </a:lnTo>
                  <a:lnTo>
                    <a:pt x="189230" y="62230"/>
                  </a:lnTo>
                  <a:lnTo>
                    <a:pt x="189230" y="58420"/>
                  </a:lnTo>
                  <a:close/>
                </a:path>
                <a:path w="283210" h="171450">
                  <a:moveTo>
                    <a:pt x="105410" y="53340"/>
                  </a:moveTo>
                  <a:lnTo>
                    <a:pt x="105410" y="57150"/>
                  </a:lnTo>
                  <a:lnTo>
                    <a:pt x="121920" y="67310"/>
                  </a:lnTo>
                  <a:lnTo>
                    <a:pt x="121920" y="63500"/>
                  </a:lnTo>
                  <a:lnTo>
                    <a:pt x="105410" y="53340"/>
                  </a:lnTo>
                  <a:close/>
                </a:path>
                <a:path w="283210" h="171450">
                  <a:moveTo>
                    <a:pt x="135890" y="53340"/>
                  </a:moveTo>
                  <a:lnTo>
                    <a:pt x="121920" y="63500"/>
                  </a:lnTo>
                  <a:lnTo>
                    <a:pt x="121920" y="67310"/>
                  </a:lnTo>
                  <a:lnTo>
                    <a:pt x="135890" y="57150"/>
                  </a:lnTo>
                  <a:lnTo>
                    <a:pt x="135890" y="53340"/>
                  </a:lnTo>
                  <a:close/>
                </a:path>
                <a:path w="283210" h="171450">
                  <a:moveTo>
                    <a:pt x="53340" y="48260"/>
                  </a:moveTo>
                  <a:lnTo>
                    <a:pt x="53340" y="52070"/>
                  </a:lnTo>
                  <a:lnTo>
                    <a:pt x="69850" y="62230"/>
                  </a:lnTo>
                  <a:lnTo>
                    <a:pt x="69850" y="58420"/>
                  </a:lnTo>
                  <a:lnTo>
                    <a:pt x="53340" y="48260"/>
                  </a:lnTo>
                  <a:close/>
                </a:path>
                <a:path w="283210" h="171450">
                  <a:moveTo>
                    <a:pt x="83820" y="49530"/>
                  </a:moveTo>
                  <a:lnTo>
                    <a:pt x="69850" y="58420"/>
                  </a:lnTo>
                  <a:lnTo>
                    <a:pt x="69850" y="62230"/>
                  </a:lnTo>
                  <a:lnTo>
                    <a:pt x="83820" y="53340"/>
                  </a:lnTo>
                  <a:lnTo>
                    <a:pt x="83820" y="49530"/>
                  </a:lnTo>
                  <a:close/>
                </a:path>
                <a:path w="283210" h="171450">
                  <a:moveTo>
                    <a:pt x="0" y="43180"/>
                  </a:moveTo>
                  <a:lnTo>
                    <a:pt x="0" y="48260"/>
                  </a:lnTo>
                  <a:lnTo>
                    <a:pt x="16510" y="57150"/>
                  </a:lnTo>
                  <a:lnTo>
                    <a:pt x="16510" y="53340"/>
                  </a:lnTo>
                  <a:lnTo>
                    <a:pt x="0" y="43180"/>
                  </a:lnTo>
                  <a:close/>
                </a:path>
                <a:path w="283210" h="171450">
                  <a:moveTo>
                    <a:pt x="30480" y="44450"/>
                  </a:moveTo>
                  <a:lnTo>
                    <a:pt x="16510" y="53340"/>
                  </a:lnTo>
                  <a:lnTo>
                    <a:pt x="16510" y="57150"/>
                  </a:lnTo>
                  <a:lnTo>
                    <a:pt x="30480" y="48260"/>
                  </a:lnTo>
                  <a:lnTo>
                    <a:pt x="30480" y="44450"/>
                  </a:lnTo>
                  <a:close/>
                </a:path>
                <a:path w="283210" h="171450">
                  <a:moveTo>
                    <a:pt x="125730" y="38100"/>
                  </a:moveTo>
                  <a:lnTo>
                    <a:pt x="125730" y="43180"/>
                  </a:lnTo>
                  <a:lnTo>
                    <a:pt x="143510" y="53340"/>
                  </a:lnTo>
                  <a:lnTo>
                    <a:pt x="143510" y="49530"/>
                  </a:lnTo>
                  <a:lnTo>
                    <a:pt x="125730" y="38100"/>
                  </a:lnTo>
                  <a:close/>
                </a:path>
                <a:path w="283210" h="171450">
                  <a:moveTo>
                    <a:pt x="157480" y="39370"/>
                  </a:moveTo>
                  <a:lnTo>
                    <a:pt x="143510" y="49530"/>
                  </a:lnTo>
                  <a:lnTo>
                    <a:pt x="143510" y="53340"/>
                  </a:lnTo>
                  <a:lnTo>
                    <a:pt x="157480" y="43180"/>
                  </a:lnTo>
                  <a:lnTo>
                    <a:pt x="157480" y="39370"/>
                  </a:lnTo>
                  <a:close/>
                </a:path>
                <a:path w="283210" h="171450">
                  <a:moveTo>
                    <a:pt x="73660" y="34290"/>
                  </a:moveTo>
                  <a:lnTo>
                    <a:pt x="73660" y="38100"/>
                  </a:lnTo>
                  <a:lnTo>
                    <a:pt x="90170" y="48260"/>
                  </a:lnTo>
                  <a:lnTo>
                    <a:pt x="90170" y="44450"/>
                  </a:lnTo>
                  <a:lnTo>
                    <a:pt x="73660" y="34290"/>
                  </a:lnTo>
                  <a:close/>
                </a:path>
                <a:path w="283210" h="171450">
                  <a:moveTo>
                    <a:pt x="105410" y="35560"/>
                  </a:moveTo>
                  <a:lnTo>
                    <a:pt x="90170" y="44450"/>
                  </a:lnTo>
                  <a:lnTo>
                    <a:pt x="90170" y="48260"/>
                  </a:lnTo>
                  <a:lnTo>
                    <a:pt x="105410" y="38100"/>
                  </a:lnTo>
                  <a:lnTo>
                    <a:pt x="105410" y="35560"/>
                  </a:lnTo>
                  <a:close/>
                </a:path>
                <a:path w="283210" h="171450">
                  <a:moveTo>
                    <a:pt x="21590" y="29210"/>
                  </a:moveTo>
                  <a:lnTo>
                    <a:pt x="21590" y="33020"/>
                  </a:lnTo>
                  <a:lnTo>
                    <a:pt x="38100" y="43180"/>
                  </a:lnTo>
                  <a:lnTo>
                    <a:pt x="38100" y="39370"/>
                  </a:lnTo>
                  <a:lnTo>
                    <a:pt x="21590" y="29210"/>
                  </a:lnTo>
                  <a:close/>
                </a:path>
                <a:path w="283210" h="171450">
                  <a:moveTo>
                    <a:pt x="52070" y="30480"/>
                  </a:moveTo>
                  <a:lnTo>
                    <a:pt x="38100" y="39370"/>
                  </a:lnTo>
                  <a:lnTo>
                    <a:pt x="38100" y="43180"/>
                  </a:lnTo>
                  <a:lnTo>
                    <a:pt x="52070" y="34290"/>
                  </a:lnTo>
                  <a:lnTo>
                    <a:pt x="52070" y="30480"/>
                  </a:lnTo>
                  <a:close/>
                </a:path>
                <a:path w="283210" h="171450">
                  <a:moveTo>
                    <a:pt x="41910" y="15240"/>
                  </a:moveTo>
                  <a:lnTo>
                    <a:pt x="41910" y="19050"/>
                  </a:lnTo>
                  <a:lnTo>
                    <a:pt x="59690" y="29210"/>
                  </a:lnTo>
                  <a:lnTo>
                    <a:pt x="59690" y="25400"/>
                  </a:lnTo>
                  <a:lnTo>
                    <a:pt x="41910" y="15240"/>
                  </a:lnTo>
                  <a:close/>
                </a:path>
                <a:path w="283210" h="171450">
                  <a:moveTo>
                    <a:pt x="73660" y="16510"/>
                  </a:moveTo>
                  <a:lnTo>
                    <a:pt x="59690" y="25400"/>
                  </a:lnTo>
                  <a:lnTo>
                    <a:pt x="59690" y="29210"/>
                  </a:lnTo>
                  <a:lnTo>
                    <a:pt x="73660" y="20320"/>
                  </a:lnTo>
                  <a:lnTo>
                    <a:pt x="73660" y="1651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6695440" y="5425439"/>
              <a:ext cx="27940" cy="67310"/>
            </a:xfrm>
            <a:custGeom>
              <a:avLst/>
              <a:gdLst/>
              <a:ahLst/>
              <a:cxnLst/>
              <a:rect l="l" t="t" r="r" b="b"/>
              <a:pathLst>
                <a:path w="27940" h="67310">
                  <a:moveTo>
                    <a:pt x="27940" y="0"/>
                  </a:moveTo>
                  <a:lnTo>
                    <a:pt x="15240" y="8890"/>
                  </a:lnTo>
                  <a:lnTo>
                    <a:pt x="15240" y="58420"/>
                  </a:lnTo>
                  <a:lnTo>
                    <a:pt x="27940" y="50800"/>
                  </a:lnTo>
                  <a:lnTo>
                    <a:pt x="27940" y="0"/>
                  </a:lnTo>
                  <a:close/>
                </a:path>
                <a:path w="27940" h="67310">
                  <a:moveTo>
                    <a:pt x="7620" y="12700"/>
                  </a:moveTo>
                  <a:lnTo>
                    <a:pt x="0" y="16510"/>
                  </a:lnTo>
                  <a:lnTo>
                    <a:pt x="0" y="67310"/>
                  </a:lnTo>
                  <a:lnTo>
                    <a:pt x="7620" y="63500"/>
                  </a:lnTo>
                  <a:lnTo>
                    <a:pt x="7620" y="127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6695440" y="5425440"/>
              <a:ext cx="27940" cy="67310"/>
            </a:xfrm>
            <a:custGeom>
              <a:avLst/>
              <a:gdLst/>
              <a:ahLst/>
              <a:cxnLst/>
              <a:rect l="l" t="t" r="r" b="b"/>
              <a:pathLst>
                <a:path w="27940" h="67310">
                  <a:moveTo>
                    <a:pt x="15240" y="8890"/>
                  </a:moveTo>
                  <a:lnTo>
                    <a:pt x="27940" y="0"/>
                  </a:lnTo>
                  <a:lnTo>
                    <a:pt x="27940" y="50800"/>
                  </a:lnTo>
                  <a:lnTo>
                    <a:pt x="15240" y="58420"/>
                  </a:lnTo>
                  <a:lnTo>
                    <a:pt x="15240" y="8890"/>
                  </a:lnTo>
                  <a:close/>
                </a:path>
                <a:path w="27940" h="67310">
                  <a:moveTo>
                    <a:pt x="0" y="16510"/>
                  </a:moveTo>
                  <a:lnTo>
                    <a:pt x="7620" y="12700"/>
                  </a:lnTo>
                  <a:lnTo>
                    <a:pt x="7620" y="63500"/>
                  </a:lnTo>
                  <a:lnTo>
                    <a:pt x="0" y="67310"/>
                  </a:lnTo>
                  <a:lnTo>
                    <a:pt x="0" y="16510"/>
                  </a:lnTo>
                  <a:close/>
                </a:path>
              </a:pathLst>
            </a:custGeom>
            <a:ln w="63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6" name="object 52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304280" y="5153659"/>
              <a:ext cx="248920" cy="473710"/>
            </a:xfrm>
            <a:prstGeom prst="rect">
              <a:avLst/>
            </a:prstGeom>
          </p:spPr>
        </p:pic>
        <p:sp>
          <p:nvSpPr>
            <p:cNvPr id="527" name="object 527"/>
            <p:cNvSpPr/>
            <p:nvPr/>
          </p:nvSpPr>
          <p:spPr>
            <a:xfrm>
              <a:off x="6355079" y="5151120"/>
              <a:ext cx="193040" cy="331470"/>
            </a:xfrm>
            <a:custGeom>
              <a:avLst/>
              <a:gdLst/>
              <a:ahLst/>
              <a:cxnLst/>
              <a:rect l="l" t="t" r="r" b="b"/>
              <a:pathLst>
                <a:path w="193040" h="331470">
                  <a:moveTo>
                    <a:pt x="193040" y="331470"/>
                  </a:moveTo>
                  <a:lnTo>
                    <a:pt x="140017" y="313888"/>
                  </a:lnTo>
                  <a:lnTo>
                    <a:pt x="89852" y="289877"/>
                  </a:lnTo>
                  <a:lnTo>
                    <a:pt x="43021" y="259675"/>
                  </a:lnTo>
                  <a:lnTo>
                    <a:pt x="0" y="223520"/>
                  </a:lnTo>
                  <a:lnTo>
                    <a:pt x="0" y="0"/>
                  </a:lnTo>
                  <a:lnTo>
                    <a:pt x="43735" y="35480"/>
                  </a:lnTo>
                  <a:lnTo>
                    <a:pt x="90805" y="65722"/>
                  </a:lnTo>
                  <a:lnTo>
                    <a:pt x="140731" y="90725"/>
                  </a:lnTo>
                  <a:lnTo>
                    <a:pt x="193040" y="110490"/>
                  </a:lnTo>
                  <a:lnTo>
                    <a:pt x="193040" y="33147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8" name="object 52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297930" y="5383529"/>
              <a:ext cx="238760" cy="237490"/>
            </a:xfrm>
            <a:prstGeom prst="rect">
              <a:avLst/>
            </a:prstGeom>
          </p:spPr>
        </p:pic>
        <p:sp>
          <p:nvSpPr>
            <p:cNvPr id="529" name="object 529"/>
            <p:cNvSpPr/>
            <p:nvPr/>
          </p:nvSpPr>
          <p:spPr>
            <a:xfrm>
              <a:off x="6320789" y="5165090"/>
              <a:ext cx="309880" cy="346710"/>
            </a:xfrm>
            <a:custGeom>
              <a:avLst/>
              <a:gdLst/>
              <a:ahLst/>
              <a:cxnLst/>
              <a:rect l="l" t="t" r="r" b="b"/>
              <a:pathLst>
                <a:path w="309879" h="346710">
                  <a:moveTo>
                    <a:pt x="0" y="262890"/>
                  </a:moveTo>
                  <a:lnTo>
                    <a:pt x="11668" y="274081"/>
                  </a:lnTo>
                  <a:lnTo>
                    <a:pt x="23812" y="284797"/>
                  </a:lnTo>
                  <a:lnTo>
                    <a:pt x="36433" y="295036"/>
                  </a:lnTo>
                  <a:lnTo>
                    <a:pt x="49530" y="304800"/>
                  </a:lnTo>
                  <a:lnTo>
                    <a:pt x="0" y="276860"/>
                  </a:lnTo>
                  <a:lnTo>
                    <a:pt x="11668" y="288032"/>
                  </a:lnTo>
                  <a:lnTo>
                    <a:pt x="23812" y="298608"/>
                  </a:lnTo>
                  <a:lnTo>
                    <a:pt x="36433" y="308471"/>
                  </a:lnTo>
                  <a:lnTo>
                    <a:pt x="49530" y="317500"/>
                  </a:lnTo>
                  <a:lnTo>
                    <a:pt x="0" y="290830"/>
                  </a:lnTo>
                  <a:lnTo>
                    <a:pt x="11668" y="302021"/>
                  </a:lnTo>
                  <a:lnTo>
                    <a:pt x="23812" y="312737"/>
                  </a:lnTo>
                  <a:lnTo>
                    <a:pt x="36433" y="322976"/>
                  </a:lnTo>
                  <a:lnTo>
                    <a:pt x="49530" y="332740"/>
                  </a:lnTo>
                  <a:lnTo>
                    <a:pt x="0" y="304800"/>
                  </a:lnTo>
                  <a:lnTo>
                    <a:pt x="11668" y="315991"/>
                  </a:lnTo>
                  <a:lnTo>
                    <a:pt x="23812" y="326707"/>
                  </a:lnTo>
                  <a:lnTo>
                    <a:pt x="36433" y="336946"/>
                  </a:lnTo>
                  <a:lnTo>
                    <a:pt x="49530" y="346710"/>
                  </a:lnTo>
                  <a:lnTo>
                    <a:pt x="184150" y="8890"/>
                  </a:lnTo>
                  <a:lnTo>
                    <a:pt x="274320" y="60960"/>
                  </a:lnTo>
                  <a:lnTo>
                    <a:pt x="195580" y="5080"/>
                  </a:lnTo>
                  <a:lnTo>
                    <a:pt x="285750" y="58420"/>
                  </a:lnTo>
                  <a:lnTo>
                    <a:pt x="207010" y="2540"/>
                  </a:lnTo>
                  <a:lnTo>
                    <a:pt x="297180" y="54610"/>
                  </a:lnTo>
                  <a:lnTo>
                    <a:pt x="218440" y="0"/>
                  </a:lnTo>
                  <a:lnTo>
                    <a:pt x="309880" y="5080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6377940" y="5200650"/>
              <a:ext cx="140970" cy="242570"/>
            </a:xfrm>
            <a:custGeom>
              <a:avLst/>
              <a:gdLst/>
              <a:ahLst/>
              <a:cxnLst/>
              <a:rect l="l" t="t" r="r" b="b"/>
              <a:pathLst>
                <a:path w="140970" h="242570">
                  <a:moveTo>
                    <a:pt x="0" y="0"/>
                  </a:moveTo>
                  <a:lnTo>
                    <a:pt x="0" y="160020"/>
                  </a:lnTo>
                  <a:lnTo>
                    <a:pt x="32385" y="185241"/>
                  </a:lnTo>
                  <a:lnTo>
                    <a:pt x="66675" y="207486"/>
                  </a:lnTo>
                  <a:lnTo>
                    <a:pt x="102870" y="226635"/>
                  </a:lnTo>
                  <a:lnTo>
                    <a:pt x="140970" y="24257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6139180" y="5129530"/>
              <a:ext cx="607060" cy="607060"/>
            </a:xfrm>
            <a:custGeom>
              <a:avLst/>
              <a:gdLst/>
              <a:ahLst/>
              <a:cxnLst/>
              <a:rect l="l" t="t" r="r" b="b"/>
              <a:pathLst>
                <a:path w="607059" h="607060">
                  <a:moveTo>
                    <a:pt x="392430" y="486410"/>
                  </a:moveTo>
                  <a:lnTo>
                    <a:pt x="607060" y="361950"/>
                  </a:lnTo>
                  <a:lnTo>
                    <a:pt x="607060" y="266700"/>
                  </a:lnTo>
                  <a:lnTo>
                    <a:pt x="535940" y="226060"/>
                  </a:lnTo>
                  <a:lnTo>
                    <a:pt x="535940" y="95250"/>
                  </a:lnTo>
                  <a:lnTo>
                    <a:pt x="387350" y="8890"/>
                  </a:lnTo>
                  <a:lnTo>
                    <a:pt x="318770" y="27940"/>
                  </a:lnTo>
                  <a:lnTo>
                    <a:pt x="270510" y="0"/>
                  </a:lnTo>
                  <a:lnTo>
                    <a:pt x="215900" y="21590"/>
                  </a:lnTo>
                  <a:lnTo>
                    <a:pt x="215900" y="228600"/>
                  </a:lnTo>
                  <a:lnTo>
                    <a:pt x="163830" y="259080"/>
                  </a:lnTo>
                  <a:lnTo>
                    <a:pt x="163830" y="353060"/>
                  </a:lnTo>
                  <a:lnTo>
                    <a:pt x="204307" y="388386"/>
                  </a:lnTo>
                  <a:lnTo>
                    <a:pt x="247771" y="419567"/>
                  </a:lnTo>
                  <a:lnTo>
                    <a:pt x="293857" y="446420"/>
                  </a:lnTo>
                  <a:lnTo>
                    <a:pt x="342198" y="468762"/>
                  </a:lnTo>
                  <a:lnTo>
                    <a:pt x="392430" y="486410"/>
                  </a:lnTo>
                  <a:close/>
                </a:path>
                <a:path w="607059" h="607060">
                  <a:moveTo>
                    <a:pt x="0" y="444500"/>
                  </a:moveTo>
                  <a:lnTo>
                    <a:pt x="104140" y="372110"/>
                  </a:lnTo>
                  <a:lnTo>
                    <a:pt x="340360" y="508000"/>
                  </a:lnTo>
                  <a:lnTo>
                    <a:pt x="340360" y="543560"/>
                  </a:lnTo>
                  <a:lnTo>
                    <a:pt x="231140" y="607060"/>
                  </a:lnTo>
                  <a:lnTo>
                    <a:pt x="0" y="472440"/>
                  </a:lnTo>
                  <a:lnTo>
                    <a:pt x="0" y="44450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6442710" y="5541009"/>
              <a:ext cx="80010" cy="40640"/>
            </a:xfrm>
            <a:custGeom>
              <a:avLst/>
              <a:gdLst/>
              <a:ahLst/>
              <a:cxnLst/>
              <a:rect l="l" t="t" r="r" b="b"/>
              <a:pathLst>
                <a:path w="80009" h="40639">
                  <a:moveTo>
                    <a:pt x="7620" y="0"/>
                  </a:moveTo>
                  <a:lnTo>
                    <a:pt x="3810" y="0"/>
                  </a:lnTo>
                  <a:lnTo>
                    <a:pt x="1270" y="254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7620" y="15240"/>
                  </a:lnTo>
                  <a:lnTo>
                    <a:pt x="71120" y="40640"/>
                  </a:lnTo>
                  <a:lnTo>
                    <a:pt x="74930" y="40640"/>
                  </a:lnTo>
                  <a:lnTo>
                    <a:pt x="76200" y="39370"/>
                  </a:lnTo>
                  <a:lnTo>
                    <a:pt x="77470" y="35560"/>
                  </a:lnTo>
                  <a:lnTo>
                    <a:pt x="80010" y="33020"/>
                  </a:lnTo>
                  <a:lnTo>
                    <a:pt x="77470" y="27940"/>
                  </a:lnTo>
                  <a:lnTo>
                    <a:pt x="73660" y="2667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442710" y="5541009"/>
              <a:ext cx="80010" cy="40640"/>
            </a:xfrm>
            <a:custGeom>
              <a:avLst/>
              <a:gdLst/>
              <a:ahLst/>
              <a:cxnLst/>
              <a:rect l="l" t="t" r="r" b="b"/>
              <a:pathLst>
                <a:path w="80009" h="40639">
                  <a:moveTo>
                    <a:pt x="7620" y="0"/>
                  </a:moveTo>
                  <a:lnTo>
                    <a:pt x="73660" y="26670"/>
                  </a:lnTo>
                  <a:lnTo>
                    <a:pt x="77470" y="27940"/>
                  </a:lnTo>
                  <a:lnTo>
                    <a:pt x="80010" y="33020"/>
                  </a:lnTo>
                  <a:lnTo>
                    <a:pt x="77470" y="35560"/>
                  </a:lnTo>
                  <a:lnTo>
                    <a:pt x="76200" y="39370"/>
                  </a:lnTo>
                  <a:lnTo>
                    <a:pt x="74930" y="40640"/>
                  </a:lnTo>
                  <a:lnTo>
                    <a:pt x="71120" y="40640"/>
                  </a:lnTo>
                  <a:lnTo>
                    <a:pt x="7620" y="15240"/>
                  </a:lnTo>
                  <a:lnTo>
                    <a:pt x="2540" y="13970"/>
                  </a:lnTo>
                  <a:lnTo>
                    <a:pt x="0" y="10160"/>
                  </a:lnTo>
                  <a:lnTo>
                    <a:pt x="0" y="6350"/>
                  </a:lnTo>
                  <a:lnTo>
                    <a:pt x="1270" y="2540"/>
                  </a:lnTo>
                  <a:lnTo>
                    <a:pt x="3810" y="0"/>
                  </a:lnTo>
                  <a:lnTo>
                    <a:pt x="762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6416040" y="5490210"/>
              <a:ext cx="124460" cy="90170"/>
            </a:xfrm>
            <a:custGeom>
              <a:avLst/>
              <a:gdLst/>
              <a:ahLst/>
              <a:cxnLst/>
              <a:rect l="l" t="t" r="r" b="b"/>
              <a:pathLst>
                <a:path w="124459" h="90170">
                  <a:moveTo>
                    <a:pt x="124460" y="0"/>
                  </a:moveTo>
                  <a:lnTo>
                    <a:pt x="0" y="0"/>
                  </a:lnTo>
                  <a:lnTo>
                    <a:pt x="0" y="90170"/>
                  </a:lnTo>
                  <a:lnTo>
                    <a:pt x="124460" y="90170"/>
                  </a:lnTo>
                  <a:lnTo>
                    <a:pt x="12446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6423660" y="54952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  <a:lnTo>
                    <a:pt x="0" y="21590"/>
                  </a:lnTo>
                  <a:lnTo>
                    <a:pt x="0" y="0"/>
                  </a:lnTo>
                  <a:close/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6423660" y="54952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96520" y="39370"/>
                  </a:lnTo>
                  <a:lnTo>
                    <a:pt x="96520" y="59690"/>
                  </a:lnTo>
                </a:path>
                <a:path w="96520" h="59689">
                  <a:moveTo>
                    <a:pt x="0" y="7620"/>
                  </a:moveTo>
                  <a:lnTo>
                    <a:pt x="96520" y="482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6423660" y="5495290"/>
              <a:ext cx="96520" cy="59690"/>
            </a:xfrm>
            <a:custGeom>
              <a:avLst/>
              <a:gdLst/>
              <a:ahLst/>
              <a:cxnLst/>
              <a:rect l="l" t="t" r="r" b="b"/>
              <a:pathLst>
                <a:path w="96520" h="59689">
                  <a:moveTo>
                    <a:pt x="0" y="0"/>
                  </a:moveTo>
                  <a:lnTo>
                    <a:pt x="0" y="21590"/>
                  </a:lnTo>
                  <a:lnTo>
                    <a:pt x="96520" y="5969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8" name="object 53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496050" y="5457190"/>
              <a:ext cx="11430" cy="11430"/>
            </a:xfrm>
            <a:prstGeom prst="rect">
              <a:avLst/>
            </a:prstGeom>
          </p:spPr>
        </p:pic>
        <p:sp>
          <p:nvSpPr>
            <p:cNvPr id="539" name="object 539"/>
            <p:cNvSpPr/>
            <p:nvPr/>
          </p:nvSpPr>
          <p:spPr>
            <a:xfrm>
              <a:off x="6490970" y="5444490"/>
              <a:ext cx="16510" cy="17780"/>
            </a:xfrm>
            <a:custGeom>
              <a:avLst/>
              <a:gdLst/>
              <a:ahLst/>
              <a:cxnLst/>
              <a:rect l="l" t="t" r="r" b="b"/>
              <a:pathLst>
                <a:path w="16509" h="17779">
                  <a:moveTo>
                    <a:pt x="13970" y="5080"/>
                  </a:moveTo>
                  <a:lnTo>
                    <a:pt x="11430" y="1270"/>
                  </a:lnTo>
                  <a:lnTo>
                    <a:pt x="7620" y="0"/>
                  </a:lnTo>
                  <a:lnTo>
                    <a:pt x="3810" y="1270"/>
                  </a:lnTo>
                  <a:lnTo>
                    <a:pt x="1270" y="3810"/>
                  </a:lnTo>
                  <a:lnTo>
                    <a:pt x="0" y="8890"/>
                  </a:lnTo>
                  <a:lnTo>
                    <a:pt x="2540" y="12700"/>
                  </a:lnTo>
                  <a:lnTo>
                    <a:pt x="5080" y="16510"/>
                  </a:lnTo>
                  <a:lnTo>
                    <a:pt x="8890" y="17780"/>
                  </a:lnTo>
                  <a:lnTo>
                    <a:pt x="12700" y="16510"/>
                  </a:lnTo>
                  <a:lnTo>
                    <a:pt x="15240" y="13970"/>
                  </a:lnTo>
                  <a:lnTo>
                    <a:pt x="16510" y="8890"/>
                  </a:lnTo>
                  <a:lnTo>
                    <a:pt x="13970" y="5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0" name="object 54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383020" y="5209540"/>
              <a:ext cx="135890" cy="237490"/>
            </a:xfrm>
            <a:prstGeom prst="rect">
              <a:avLst/>
            </a:prstGeom>
          </p:spPr>
        </p:pic>
        <p:sp>
          <p:nvSpPr>
            <p:cNvPr id="541" name="object 541"/>
            <p:cNvSpPr/>
            <p:nvPr/>
          </p:nvSpPr>
          <p:spPr>
            <a:xfrm>
              <a:off x="6377940" y="5200650"/>
              <a:ext cx="140970" cy="242570"/>
            </a:xfrm>
            <a:custGeom>
              <a:avLst/>
              <a:gdLst/>
              <a:ahLst/>
              <a:cxnLst/>
              <a:rect l="l" t="t" r="r" b="b"/>
              <a:pathLst>
                <a:path w="140970" h="242570">
                  <a:moveTo>
                    <a:pt x="7620" y="156210"/>
                  </a:moveTo>
                  <a:lnTo>
                    <a:pt x="7620" y="6350"/>
                  </a:lnTo>
                  <a:lnTo>
                    <a:pt x="0" y="0"/>
                  </a:lnTo>
                  <a:lnTo>
                    <a:pt x="31670" y="27384"/>
                  </a:lnTo>
                  <a:lnTo>
                    <a:pt x="65722" y="50482"/>
                  </a:lnTo>
                  <a:lnTo>
                    <a:pt x="102155" y="69294"/>
                  </a:lnTo>
                  <a:lnTo>
                    <a:pt x="140970" y="83820"/>
                  </a:lnTo>
                  <a:lnTo>
                    <a:pt x="140970" y="242570"/>
                  </a:lnTo>
                  <a:lnTo>
                    <a:pt x="140970" y="236220"/>
                  </a:lnTo>
                  <a:lnTo>
                    <a:pt x="104596" y="220503"/>
                  </a:lnTo>
                  <a:lnTo>
                    <a:pt x="70008" y="201930"/>
                  </a:lnTo>
                  <a:lnTo>
                    <a:pt x="37564" y="180498"/>
                  </a:lnTo>
                  <a:lnTo>
                    <a:pt x="7620" y="15621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2" name="object 542"/>
          <p:cNvSpPr txBox="1"/>
          <p:nvPr/>
        </p:nvSpPr>
        <p:spPr>
          <a:xfrm>
            <a:off x="4401820" y="4284979"/>
            <a:ext cx="1536065" cy="3098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87070" marR="5080" indent="-674370">
              <a:lnSpc>
                <a:spcPts val="1060"/>
              </a:lnSpc>
              <a:spcBef>
                <a:spcPts val="229"/>
              </a:spcBef>
            </a:pPr>
            <a:r>
              <a:rPr sz="950" b="1" spc="-370" dirty="0">
                <a:latin typeface="Arial"/>
                <a:cs typeface="Arial"/>
              </a:rPr>
              <a:t>D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N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R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E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P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L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Y</a:t>
            </a:r>
            <a:r>
              <a:rPr sz="950" b="1" spc="-40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(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-145" dirty="0">
                <a:latin typeface="Arial"/>
                <a:cs typeface="Arial"/>
              </a:rPr>
              <a:t>I</a:t>
            </a:r>
            <a:r>
              <a:rPr sz="950" b="1" spc="-120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D</a:t>
            </a:r>
            <a:r>
              <a:rPr sz="950" b="1" spc="114" dirty="0">
                <a:latin typeface="Arial"/>
                <a:cs typeface="Arial"/>
              </a:rPr>
              <a:t> </a:t>
            </a:r>
            <a:r>
              <a:rPr sz="950" b="1" spc="-300" dirty="0">
                <a:latin typeface="Arial"/>
                <a:cs typeface="Arial"/>
              </a:rPr>
              <a:t>=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285" dirty="0">
                <a:latin typeface="Arial"/>
                <a:cs typeface="Arial"/>
              </a:rPr>
              <a:t>8</a:t>
            </a:r>
            <a:r>
              <a:rPr sz="950" b="1" spc="20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)</a:t>
            </a:r>
            <a:r>
              <a:rPr sz="950" b="1" dirty="0">
                <a:latin typeface="Arial"/>
                <a:cs typeface="Arial"/>
              </a:rPr>
              <a:t>  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(</a:t>
            </a:r>
            <a:r>
              <a:rPr sz="950" b="1" spc="-155" dirty="0">
                <a:latin typeface="Arial"/>
                <a:cs typeface="Arial"/>
              </a:rPr>
              <a:t> </a:t>
            </a:r>
            <a:r>
              <a:rPr sz="950" b="1" spc="-145" dirty="0">
                <a:latin typeface="Arial"/>
                <a:cs typeface="Arial"/>
              </a:rPr>
              <a:t>I</a:t>
            </a:r>
            <a:r>
              <a:rPr sz="950" b="1" spc="-120" dirty="0">
                <a:latin typeface="Arial"/>
                <a:cs typeface="Arial"/>
              </a:rPr>
              <a:t> </a:t>
            </a:r>
            <a:r>
              <a:rPr sz="950" b="1" spc="-340" dirty="0">
                <a:latin typeface="Arial"/>
                <a:cs typeface="Arial"/>
              </a:rPr>
              <a:t>P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B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-300" dirty="0">
                <a:latin typeface="Arial"/>
                <a:cs typeface="Arial"/>
              </a:rPr>
              <a:t>=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145" dirty="0">
                <a:latin typeface="Arial"/>
                <a:cs typeface="Arial"/>
              </a:rPr>
              <a:t>I</a:t>
            </a:r>
            <a:r>
              <a:rPr sz="950" b="1" spc="-120" dirty="0">
                <a:latin typeface="Arial"/>
                <a:cs typeface="Arial"/>
              </a:rPr>
              <a:t> </a:t>
            </a:r>
            <a:r>
              <a:rPr sz="950" b="1" spc="-210" dirty="0">
                <a:latin typeface="Arial"/>
                <a:cs typeface="Arial"/>
              </a:rPr>
              <a:t>P  </a:t>
            </a:r>
            <a:r>
              <a:rPr sz="950" b="1" spc="-370" dirty="0">
                <a:latin typeface="Arial"/>
                <a:cs typeface="Arial"/>
              </a:rPr>
              <a:t>C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170" dirty="0">
                <a:latin typeface="Arial"/>
                <a:cs typeface="Arial"/>
              </a:rPr>
              <a:t>)</a:t>
            </a:r>
            <a:r>
              <a:rPr sz="950" b="1" spc="-145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543" name="object 543"/>
          <p:cNvSpPr txBox="1"/>
          <p:nvPr/>
        </p:nvSpPr>
        <p:spPr>
          <a:xfrm>
            <a:off x="3524248" y="4836160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544" name="object 544"/>
          <p:cNvSpPr txBox="1"/>
          <p:nvPr/>
        </p:nvSpPr>
        <p:spPr>
          <a:xfrm>
            <a:off x="3545837" y="5904229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545" name="object 545"/>
          <p:cNvSpPr txBox="1"/>
          <p:nvPr/>
        </p:nvSpPr>
        <p:spPr>
          <a:xfrm>
            <a:off x="6426200" y="4824729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546" name="object 546"/>
          <p:cNvSpPr txBox="1"/>
          <p:nvPr/>
        </p:nvSpPr>
        <p:spPr>
          <a:xfrm>
            <a:off x="6504940" y="5758179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547" name="object 547"/>
          <p:cNvSpPr txBox="1"/>
          <p:nvPr/>
        </p:nvSpPr>
        <p:spPr>
          <a:xfrm>
            <a:off x="4041138" y="5477510"/>
            <a:ext cx="516890" cy="3098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25425" marR="5080" indent="-213360">
              <a:lnSpc>
                <a:spcPts val="1060"/>
              </a:lnSpc>
              <a:spcBef>
                <a:spcPts val="229"/>
              </a:spcBef>
            </a:pPr>
            <a:r>
              <a:rPr sz="950" b="1" spc="-315" dirty="0">
                <a:latin typeface="Arial"/>
                <a:cs typeface="Arial"/>
              </a:rPr>
              <a:t>T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R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70" dirty="0">
                <a:latin typeface="Arial"/>
                <a:cs typeface="Arial"/>
              </a:rPr>
              <a:t>A</a:t>
            </a:r>
            <a:r>
              <a:rPr sz="950" b="1" spc="125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F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315" dirty="0">
                <a:latin typeface="Arial"/>
                <a:cs typeface="Arial"/>
              </a:rPr>
              <a:t>F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145" dirty="0">
                <a:latin typeface="Arial"/>
                <a:cs typeface="Arial"/>
              </a:rPr>
              <a:t>I</a:t>
            </a:r>
            <a:r>
              <a:rPr sz="950" b="1" spc="-120" dirty="0">
                <a:latin typeface="Arial"/>
                <a:cs typeface="Arial"/>
              </a:rPr>
              <a:t> </a:t>
            </a:r>
            <a:r>
              <a:rPr sz="950" b="1" spc="-220" dirty="0">
                <a:latin typeface="Arial"/>
                <a:cs typeface="Arial"/>
              </a:rPr>
              <a:t>C  </a:t>
            </a:r>
            <a:r>
              <a:rPr sz="950" b="1" spc="-370" dirty="0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48" name="object 548"/>
          <p:cNvGrpSpPr/>
          <p:nvPr/>
        </p:nvGrpSpPr>
        <p:grpSpPr>
          <a:xfrm>
            <a:off x="5461000" y="3453129"/>
            <a:ext cx="411480" cy="133350"/>
            <a:chOff x="5461000" y="3453129"/>
            <a:chExt cx="411480" cy="133350"/>
          </a:xfrm>
        </p:grpSpPr>
        <p:sp>
          <p:nvSpPr>
            <p:cNvPr id="549" name="object 549"/>
            <p:cNvSpPr/>
            <p:nvPr/>
          </p:nvSpPr>
          <p:spPr>
            <a:xfrm>
              <a:off x="5461000" y="3519169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295910" y="0"/>
                  </a:moveTo>
                  <a:lnTo>
                    <a:pt x="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739129" y="345312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0"/>
                  </a:moveTo>
                  <a:lnTo>
                    <a:pt x="0" y="133350"/>
                  </a:lnTo>
                  <a:lnTo>
                    <a:pt x="133350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1" name="object 551"/>
          <p:cNvGrpSpPr/>
          <p:nvPr/>
        </p:nvGrpSpPr>
        <p:grpSpPr>
          <a:xfrm>
            <a:off x="3883660" y="4386579"/>
            <a:ext cx="436880" cy="133350"/>
            <a:chOff x="3883660" y="4386579"/>
            <a:chExt cx="436880" cy="133350"/>
          </a:xfrm>
        </p:grpSpPr>
        <p:sp>
          <p:nvSpPr>
            <p:cNvPr id="552" name="object 552"/>
            <p:cNvSpPr/>
            <p:nvPr/>
          </p:nvSpPr>
          <p:spPr>
            <a:xfrm>
              <a:off x="4000500" y="4452619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883660" y="4386579"/>
              <a:ext cx="132080" cy="133350"/>
            </a:xfrm>
            <a:custGeom>
              <a:avLst/>
              <a:gdLst/>
              <a:ahLst/>
              <a:cxnLst/>
              <a:rect l="l" t="t" r="r" b="b"/>
              <a:pathLst>
                <a:path w="132079" h="133350">
                  <a:moveTo>
                    <a:pt x="132080" y="0"/>
                  </a:moveTo>
                  <a:lnTo>
                    <a:pt x="0" y="66040"/>
                  </a:lnTo>
                  <a:lnTo>
                    <a:pt x="132080" y="133350"/>
                  </a:lnTo>
                  <a:lnTo>
                    <a:pt x="132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4" name="object 554"/>
          <p:cNvGrpSpPr/>
          <p:nvPr/>
        </p:nvGrpSpPr>
        <p:grpSpPr>
          <a:xfrm>
            <a:off x="4847590" y="5579109"/>
            <a:ext cx="759460" cy="133350"/>
            <a:chOff x="4847590" y="5579109"/>
            <a:chExt cx="759460" cy="133350"/>
          </a:xfrm>
        </p:grpSpPr>
        <p:sp>
          <p:nvSpPr>
            <p:cNvPr id="555" name="object 555"/>
            <p:cNvSpPr/>
            <p:nvPr/>
          </p:nvSpPr>
          <p:spPr>
            <a:xfrm>
              <a:off x="5227320" y="5645149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890" y="0"/>
                  </a:moveTo>
                  <a:lnTo>
                    <a:pt x="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474970" y="5579109"/>
              <a:ext cx="132080" cy="133350"/>
            </a:xfrm>
            <a:custGeom>
              <a:avLst/>
              <a:gdLst/>
              <a:ahLst/>
              <a:cxnLst/>
              <a:rect l="l" t="t" r="r" b="b"/>
              <a:pathLst>
                <a:path w="132079" h="133350">
                  <a:moveTo>
                    <a:pt x="0" y="0"/>
                  </a:moveTo>
                  <a:lnTo>
                    <a:pt x="0" y="133350"/>
                  </a:lnTo>
                  <a:lnTo>
                    <a:pt x="132080" y="66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4964430" y="5645149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890" y="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4847590" y="557910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0"/>
                  </a:moveTo>
                  <a:lnTo>
                    <a:pt x="0" y="66040"/>
                  </a:lnTo>
                  <a:lnTo>
                    <a:pt x="133350" y="1333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9" name="object 559"/>
          <p:cNvSpPr txBox="1"/>
          <p:nvPr/>
        </p:nvSpPr>
        <p:spPr>
          <a:xfrm>
            <a:off x="5909309" y="5544820"/>
            <a:ext cx="6604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-370" dirty="0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</p:txBody>
      </p:sp>
      <p:sp>
        <p:nvSpPr>
          <p:cNvPr id="562" name="object 11">
            <a:extLst>
              <a:ext uri="{FF2B5EF4-FFF2-40B4-BE49-F238E27FC236}">
                <a16:creationId xmlns:a16="http://schemas.microsoft.com/office/drawing/2014/main" id="{072ECA30-8771-4EE0-96BA-1B8941B30207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550" y="1149350"/>
            <a:ext cx="2771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Sécurité de la VoiP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028189"/>
            <a:ext cx="251460" cy="34023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099310"/>
            <a:ext cx="598868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23110">
              <a:lnSpc>
                <a:spcPct val="115399"/>
              </a:lnSpc>
              <a:spcBef>
                <a:spcPts val="95"/>
              </a:spcBef>
            </a:pP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Mise à jour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des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softwares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Vérouillages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4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configuration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Séparation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grâce aux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Vlans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Filtrage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Inter-Vlan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300"/>
              </a:lnSpc>
              <a:spcBef>
                <a:spcPts val="10"/>
              </a:spcBef>
              <a:tabLst>
                <a:tab pos="3703320" algn="l"/>
              </a:tabLst>
            </a:pP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Utilisations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des cartes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réseau	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supportant</a:t>
            </a:r>
            <a:r>
              <a:rPr sz="2400" spc="-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802.1Q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Echange 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DNS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DNSSEC</a:t>
            </a:r>
            <a:endParaRPr sz="2400" dirty="0">
              <a:latin typeface="Times New Roman"/>
              <a:cs typeface="Times New Roman"/>
            </a:endParaRPr>
          </a:p>
          <a:p>
            <a:pPr marL="12700" marR="1591310">
              <a:lnSpc>
                <a:spcPct val="115300"/>
              </a:lnSpc>
              <a:spcBef>
                <a:spcPts val="10"/>
              </a:spcBef>
              <a:tabLst>
                <a:tab pos="2464435" algn="l"/>
              </a:tabLst>
            </a:pP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Authentification et	chiffrement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Protections</a:t>
            </a:r>
            <a:r>
              <a:rPr sz="24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contre</a:t>
            </a:r>
            <a:r>
              <a:rPr sz="24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attaques</a:t>
            </a:r>
            <a:r>
              <a:rPr sz="24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ARP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B5626A2-A32E-43F0-8510-9FDC267527D8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1149350"/>
            <a:ext cx="8073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Mise à jour du software (IPBX, hardphone et softphone)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7042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12009"/>
            <a:ext cx="839724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L’IPBX,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hardphone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i="1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softphone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i="1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contiennent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logiciel.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code de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logiciels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contenir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failles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(buffer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overflow) et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donc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être vulnérable à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diverses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attaques.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5826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520439"/>
            <a:ext cx="810005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 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donc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très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important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maintenir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 jour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version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logiciels,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notam-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lorsqu’une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faille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sécurité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concernant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été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découverte.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463930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80" y="606297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180" y="67665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2230" y="4378961"/>
            <a:ext cx="8428990" cy="2513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14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Consulter régulièrement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sites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fabricants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hardware/logiciel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équipements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introduit dans l’infrastructure VoIP,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mieux, être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inscrit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 leurs </a:t>
            </a:r>
            <a:r>
              <a:rPr sz="2000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newsletters</a:t>
            </a:r>
            <a:r>
              <a:rPr sz="2000" i="1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ère à ê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ti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ement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rmé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uv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/</a:t>
            </a:r>
            <a:r>
              <a:rPr sz="2000" i="1" spc="10" dirty="0">
                <a:solidFill>
                  <a:srgbClr val="323232"/>
                </a:solidFill>
                <a:latin typeface="Times New Roman"/>
                <a:cs typeface="Times New Roman"/>
              </a:rPr>
              <a:t>pa</a:t>
            </a:r>
            <a:r>
              <a:rPr sz="2000" i="1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ch</a:t>
            </a:r>
            <a:r>
              <a:rPr sz="2000" i="1" spc="-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-  nible.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</a:t>
            </a:r>
            <a:r>
              <a:rPr sz="2000" spc="-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é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em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  <a:p>
            <a:pPr marR="328930" algn="r">
              <a:lnSpc>
                <a:spcPts val="2640"/>
              </a:lnSpc>
              <a:spcBef>
                <a:spcPts val="750"/>
              </a:spcBef>
            </a:pP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42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Mettre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à jour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équipements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production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test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précédent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 Concluant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CE3636D-9603-467C-9A53-5A3846C534D5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19" y="1149350"/>
            <a:ext cx="80200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Verrouillage de la configuration (hardphone/softphone)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43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37184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fois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hardphone/softphone configuré,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 est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important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verrouiller par mot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passe sa configuration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d’empêcher qu’un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puisse modifier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paramètres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(désactiver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l’authentification).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92810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864609"/>
            <a:ext cx="838708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plus, des mesures organisationnelles devraient être prises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manière 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inter-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dire aux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employés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modification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configuration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équipements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l’in-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frastructure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0AD6C23-5451-4745-8A4C-4C6A6870F835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989" y="1149350"/>
            <a:ext cx="5275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Séparation grâce aux VLAN (layer 2)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357870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575754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solution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consiste à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définir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dédié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aux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équipements réseaux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présents dans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réseau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DATA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dédié aux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équipements VoIP.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d’obtenir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meilleure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séparation,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 est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conseillé	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créer à la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du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chaque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catégorie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d’équipement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suit: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77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779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579" y="3864609"/>
            <a:ext cx="163448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-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hardphones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softphones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7850" y="3864609"/>
            <a:ext cx="2678430" cy="7289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83615" algn="l"/>
              </a:tabLst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 VLAN	VoIP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hardphone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 VoIP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softphone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779" y="468502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0279" y="4688997"/>
            <a:ext cx="4456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20"/>
              </a:lnSpc>
              <a:tabLst>
                <a:tab pos="2159635" algn="l"/>
                <a:tab pos="3734435" algn="l"/>
              </a:tabLst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: V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0420" y="4685029"/>
            <a:ext cx="6064250" cy="2216150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E439FBE3-5A15-4B28-A85E-BB35DC29469F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700" y="1149350"/>
            <a:ext cx="28047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Filtrage Inter-VLAN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002" y="1858592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 dirty="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513" y="1816868"/>
            <a:ext cx="83908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94652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communications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entre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	doivent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rigoureusement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filtrées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manière 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n’autoriser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flux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nécessaires.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seuls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flux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définis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autorisés.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" y="29692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675" y="2891703"/>
            <a:ext cx="408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filtarge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	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s'effectuer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comme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suit: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4110" y="358363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 dirty="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579" y="3398787"/>
            <a:ext cx="802640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définissant 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ACL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switches</a:t>
            </a:r>
            <a:r>
              <a:rPr sz="2000" i="1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et/ou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routers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interconnectant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lesV-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plaçant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firewall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entre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822" y="4272214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1750" y="4240663"/>
            <a:ext cx="8089900" cy="1098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35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règles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filtrage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devraient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être basées sur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adresses IP,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numéros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ports/protocoles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flags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TCP/IP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manière 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le plus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strict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possible et à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n’autoriser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communications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nécessaires.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60" y="5545422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 dirty="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1750" y="5513004"/>
            <a:ext cx="8367395" cy="1386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30480">
              <a:lnSpc>
                <a:spcPct val="99300"/>
              </a:lnSpc>
              <a:spcBef>
                <a:spcPts val="114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exemple,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IP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Phones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n’ont pas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besoin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d’envoyer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flux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média (ex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RTP)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aux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VoIP.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Donc,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lieu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d’autoriser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toutes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communications entre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3600" b="1" spc="-7" baseline="15046" dirty="0">
                <a:solidFill>
                  <a:srgbClr val="98274C"/>
                </a:solidFill>
                <a:latin typeface="Arial"/>
                <a:cs typeface="Arial"/>
              </a:rPr>
              <a:t>45</a:t>
            </a:r>
            <a:endParaRPr sz="3600" baseline="15046">
              <a:latin typeface="Arial"/>
              <a:cs typeface="Arial"/>
            </a:endParaRPr>
          </a:p>
          <a:p>
            <a:pPr marL="38100" marR="351155">
              <a:lnSpc>
                <a:spcPts val="2770"/>
              </a:lnSpc>
              <a:spcBef>
                <a:spcPts val="2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Hardphones/Softphones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Servers,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seul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trafic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concernant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ole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signalisation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(ex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: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SIP)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devraient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autorisé.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03FBA0C-4F02-4657-8C60-7742612E7533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370" y="1149350"/>
            <a:ext cx="5038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</a:rPr>
              <a:t>DoS en Utilisant les Réquêtes BYE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51379"/>
            <a:ext cx="7305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consiste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couper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la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communication entre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deux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terminaux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29248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2854959"/>
            <a:ext cx="2708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ecoute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Réseau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62839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3559809"/>
            <a:ext cx="6366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Répère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Réquête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Bye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entre l'appelant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4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l'appelé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4216400"/>
            <a:ext cx="754507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2148205" algn="l"/>
              </a:tabLst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Analyse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	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récupérer suffisamment d’informations sur la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cours.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69" y="53886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270" y="5273039"/>
            <a:ext cx="782700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507365" algn="l"/>
                <a:tab pos="1050925" algn="l"/>
                <a:tab pos="4397375" algn="l"/>
                <a:tab pos="5159375" algn="l"/>
                <a:tab pos="622617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	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façonner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faux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BYE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et	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l'envoyer	soit</a:t>
            </a:r>
            <a:r>
              <a:rPr sz="20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-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l'appélant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soit	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l'appelé,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ou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deux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terminer	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D02C6AA0-5525-4243-8D98-18284E776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207" y="12366"/>
            <a:ext cx="14395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ea typeface="+mn-ea"/>
                <a:cs typeface="Arial"/>
              </a:rPr>
              <a:t>Attaque Sip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589" y="1149350"/>
            <a:ext cx="6087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  <a:tabLst>
                <a:tab pos="109791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Placer	Les services convergés dans DMZ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079740" cy="1440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75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pas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compromettre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séparation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VLAN DATA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ser-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vices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convergés (services nécessitant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accès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au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VoIP)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doivent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être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placés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 une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DMZ.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règles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23232"/>
                </a:solidFill>
                <a:latin typeface="Times New Roman"/>
                <a:cs typeface="Times New Roman"/>
              </a:rPr>
              <a:t>firewall</a:t>
            </a:r>
            <a:r>
              <a:rPr sz="2000" i="1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doivent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plus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strict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possible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n’autoriser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flux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necessaires.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9344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050" y="3641090"/>
            <a:ext cx="6649720" cy="30264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F64B2BB-19DC-42E7-9F45-E269E890F0AC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895" y="981374"/>
            <a:ext cx="70396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Utilisation d’une carte réseau supportant 802.1Q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7042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12009"/>
            <a:ext cx="821055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principal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danger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lorsque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installe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softphone</a:t>
            </a:r>
            <a:r>
              <a:rPr sz="2000" i="1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ordinateur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provient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que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ordinateur,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déjà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connecté 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réseau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DATA,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devient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terminal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VoIP.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5826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567429"/>
            <a:ext cx="7565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existe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cependant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solution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maintenir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séparation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VLANS.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42875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980" y="4224020"/>
            <a:ext cx="823087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solution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consiste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équiper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ordinateurs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d’une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carte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Ethernet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supportant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802.1q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configurer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180" y="534289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980" y="5273040"/>
            <a:ext cx="8366759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telle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carte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Ethernet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permettent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séparer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trafic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DATA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trafic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VoIP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(issue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softphone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)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mettant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chaque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type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trafic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dans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leur VLAN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respectif.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180" y="64109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3980" y="6398259"/>
            <a:ext cx="66268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L’OS,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carte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Ethernet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323232"/>
                </a:solidFill>
                <a:latin typeface="Times New Roman"/>
                <a:cs typeface="Times New Roman"/>
              </a:rPr>
              <a:t>softphone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doivent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supporter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802.1q.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049CD7B-062B-4AD4-A4D6-5725A23BF7BA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29" y="1149350"/>
            <a:ext cx="4051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Echange DNS avec DNSSec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359140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DNSSEC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permet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sécuriser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données envoyées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DNS.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Contrairement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d'autres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SSL,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sécurise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juste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canal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communica-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mais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protège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données,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enregistrements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DNS,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bout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bout.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Ainsi,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efficace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même lorsqu'un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intermédiaire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trahit.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8582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80" y="52781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980" y="3796030"/>
            <a:ext cx="836930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DNSSEC signe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cryptographiquement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enregistrements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met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signa-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ture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DNS. Ainsi,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client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méfiant peut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donc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récupérer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signature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et,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s'il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possède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vérifier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données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sont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correctes.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clé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peut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être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récupérée via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DNS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lui-même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Utilisation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tunnel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IPsec.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EE81EFE-32B9-47B8-AF84-4E941279166A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3" y="1112634"/>
            <a:ext cx="75939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Authentification et chiffrement SSL / TLS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29690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390265" algn="l"/>
              </a:tabLst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Transport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Layer</a:t>
            </a:r>
            <a:r>
              <a:rPr sz="20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Security</a:t>
            </a:r>
            <a:r>
              <a:rPr sz="20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(TLS)	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protocole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qui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securise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echanges sur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inter-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net.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fonctionne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mode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client-serveur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.il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fournit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quatre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objectifs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securité: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779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5779" y="362839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77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7579" y="3158490"/>
            <a:ext cx="6440170" cy="1083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l'authentification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  <a:spcBef>
                <a:spcPts val="1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confidentialité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données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échangées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(ou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session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chiffrée)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;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l'intégrité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données échangées 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2180" y="4721859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980" y="4658359"/>
            <a:ext cx="603631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Utilisation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Secure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RTP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/ Secure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RTCP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(SRTP/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SRTCP)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ajout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fonctions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suivantes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779" y="583057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5779" y="61823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779" y="653541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7579" y="5715000"/>
            <a:ext cx="484632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Confidentialité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(cryptage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128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bits)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Authentification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messages (HMAC-SHA1)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Ajout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protection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E1CA16F-105D-47FD-8A9B-913D25F93BA1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792" y="1238998"/>
            <a:ext cx="51238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Protection contre les attaques ARP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8059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75509"/>
            <a:ext cx="83064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Cette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methode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consiste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à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empêcher</a:t>
            </a:r>
            <a:r>
              <a:rPr sz="2000" spc="2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Microsoft Sans Serif"/>
                <a:cs typeface="Microsoft Sans Serif"/>
              </a:rPr>
              <a:t>la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connexion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du</a:t>
            </a:r>
            <a:r>
              <a:rPr sz="2000" spc="2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prirate</a:t>
            </a:r>
            <a:r>
              <a:rPr sz="2000" spc="1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sur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le</a:t>
            </a:r>
            <a:r>
              <a:rPr sz="2000" spc="1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réseau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779" y="29895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7579" y="2931159"/>
            <a:ext cx="6703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Securiser</a:t>
            </a:r>
            <a:r>
              <a:rPr sz="2000" spc="2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l'accès</a:t>
            </a:r>
            <a:r>
              <a:rPr sz="2000" spc="3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physique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du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réseau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Microsoft Sans Serif"/>
                <a:cs typeface="Microsoft Sans Serif"/>
              </a:rPr>
              <a:t>pour</a:t>
            </a:r>
            <a:r>
              <a:rPr sz="2000" spc="3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un</a:t>
            </a:r>
            <a:r>
              <a:rPr sz="2000" spc="20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23232"/>
                </a:solidFill>
                <a:latin typeface="Microsoft Sans Serif"/>
                <a:cs typeface="Microsoft Sans Serif"/>
              </a:rPr>
              <a:t>réseau</a:t>
            </a:r>
            <a:r>
              <a:rPr sz="2000" spc="25" dirty="0">
                <a:solidFill>
                  <a:srgbClr val="32323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Microsoft Sans Serif"/>
                <a:cs typeface="Microsoft Sans Serif"/>
              </a:rPr>
              <a:t>filaire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5779" y="373252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7579" y="3614419"/>
            <a:ext cx="7569200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Wi-Fi,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Wep,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paquets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rejetés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connaît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clé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secrète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779" y="478917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7579" y="4719320"/>
            <a:ext cx="207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Installer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feu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779" y="549275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79" y="5422900"/>
            <a:ext cx="3843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Implementer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ARP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statiques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779" y="619632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7579" y="6127750"/>
            <a:ext cx="2475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Analyser</a:t>
            </a:r>
            <a:r>
              <a:rPr sz="20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historiques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08825E4E-CECD-46C8-99E0-61ACE7443217}"/>
              </a:ext>
            </a:extLst>
          </p:cNvPr>
          <p:cNvSpPr txBox="1"/>
          <p:nvPr/>
        </p:nvSpPr>
        <p:spPr>
          <a:xfrm>
            <a:off x="682307" y="0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Sécurité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079" y="1149350"/>
            <a:ext cx="256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</a:t>
            </a:r>
            <a:r>
              <a:rPr spc="-50" dirty="0"/>
              <a:t> </a:t>
            </a:r>
            <a:r>
              <a:rPr spc="-5" dirty="0"/>
              <a:t>sécurisé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51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550" y="2137410"/>
            <a:ext cx="705231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640" y="321560"/>
            <a:ext cx="87604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979930" algn="l"/>
              </a:tabLst>
            </a:pPr>
            <a:r>
              <a:rPr sz="3600" b="0" spc="35" dirty="0">
                <a:latin typeface="Cambria"/>
                <a:cs typeface="Cambria"/>
              </a:rPr>
              <a:t>Outils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-55" dirty="0">
                <a:latin typeface="Cambria"/>
                <a:cs typeface="Cambria"/>
              </a:rPr>
              <a:t>de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-10" dirty="0">
                <a:latin typeface="Cambria"/>
                <a:cs typeface="Cambria"/>
              </a:rPr>
              <a:t>Test	</a:t>
            </a:r>
            <a:r>
              <a:rPr sz="3600" b="0" spc="-5" dirty="0" err="1">
                <a:latin typeface="Cambria"/>
                <a:cs typeface="Cambria"/>
              </a:rPr>
              <a:t>d'analyse</a:t>
            </a:r>
            <a:r>
              <a:rPr sz="3600" b="0" spc="65" dirty="0">
                <a:latin typeface="Cambria"/>
                <a:cs typeface="Cambria"/>
              </a:rPr>
              <a:t> </a:t>
            </a:r>
            <a:r>
              <a:rPr sz="3600" b="0" spc="-60" dirty="0">
                <a:latin typeface="Cambria"/>
                <a:cs typeface="Cambria"/>
              </a:rPr>
              <a:t>et</a:t>
            </a:r>
            <a:r>
              <a:rPr lang="en-GB" sz="3600" spc="55" dirty="0">
                <a:latin typeface="Cambria"/>
                <a:cs typeface="Cambria"/>
              </a:rPr>
              <a:t> </a:t>
            </a:r>
            <a:r>
              <a:rPr sz="3600" b="0" spc="15" dirty="0" err="1">
                <a:latin typeface="Cambria"/>
                <a:cs typeface="Cambria"/>
              </a:rPr>
              <a:t>Vulnérabilité</a:t>
            </a:r>
            <a:r>
              <a:rPr sz="3600" b="0" spc="65" dirty="0">
                <a:latin typeface="Cambria"/>
                <a:cs typeface="Cambria"/>
              </a:rPr>
              <a:t> </a:t>
            </a:r>
            <a:r>
              <a:rPr sz="3600" b="0" spc="-55" dirty="0">
                <a:latin typeface="Cambria"/>
                <a:cs typeface="Cambria"/>
              </a:rPr>
              <a:t>de</a:t>
            </a:r>
            <a:r>
              <a:rPr sz="3600" b="0" spc="60" dirty="0">
                <a:latin typeface="Cambria"/>
                <a:cs typeface="Cambria"/>
              </a:rPr>
              <a:t> </a:t>
            </a:r>
            <a:r>
              <a:rPr sz="3600" b="0" spc="20" dirty="0">
                <a:latin typeface="Cambria"/>
                <a:cs typeface="Cambria"/>
              </a:rPr>
              <a:t>la</a:t>
            </a:r>
            <a:r>
              <a:rPr sz="3600" b="0" spc="60" dirty="0">
                <a:latin typeface="Cambria"/>
                <a:cs typeface="Cambria"/>
              </a:rPr>
              <a:t> </a:t>
            </a:r>
            <a:r>
              <a:rPr sz="3600" b="0" spc="75" dirty="0">
                <a:latin typeface="Cambria"/>
                <a:cs typeface="Cambria"/>
              </a:rPr>
              <a:t>VoiP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9329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098040"/>
            <a:ext cx="8465820" cy="17513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95"/>
              </a:spcBef>
            </a:pPr>
            <a:r>
              <a:rPr sz="2400" spc="110" dirty="0">
                <a:solidFill>
                  <a:srgbClr val="323232"/>
                </a:solidFill>
                <a:latin typeface="Cambria"/>
                <a:cs typeface="Cambria"/>
              </a:rPr>
              <a:t>SiVuS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est l’un des scanners de vulnérabilité les plus connus et les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plus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fiables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supportant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protocole</a:t>
            </a:r>
            <a:r>
              <a:rPr sz="24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SIP.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Ce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scanner</a:t>
            </a:r>
            <a:r>
              <a:rPr sz="2400" spc="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propose</a:t>
            </a:r>
            <a:r>
              <a:rPr sz="24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grand nombre de fonctionnalités qui permettent de mesurer la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sécuri-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té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d’un composant SIP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434212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4245609"/>
            <a:ext cx="8061325" cy="17513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1231265" algn="l"/>
              </a:tabLst>
            </a:pPr>
            <a:r>
              <a:rPr sz="2400" spc="240" dirty="0">
                <a:solidFill>
                  <a:srgbClr val="323232"/>
                </a:solidFill>
                <a:latin typeface="Cambria"/>
                <a:cs typeface="Cambria"/>
              </a:rPr>
              <a:t>VOMIT	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Voice Over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Misconfigured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Internet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Telephone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15500"/>
              </a:lnSpc>
              <a:spcBef>
                <a:spcPts val="140"/>
              </a:spcBef>
            </a:pP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le logiciel permet de convertir une conversation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d'un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téléphone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IP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Cisco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en un fichier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de format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wav.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cela,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L'utilitaire de-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mande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un fichier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capture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 type tcpdump.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6489700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6184" y="6187440"/>
            <a:ext cx="833691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100"/>
              </a:lnSpc>
              <a:spcBef>
                <a:spcPts val="100"/>
              </a:spcBef>
              <a:tabLst>
                <a:tab pos="5464175" algn="l"/>
              </a:tabLst>
            </a:pPr>
            <a:r>
              <a:rPr sz="2400" spc="25" dirty="0">
                <a:solidFill>
                  <a:srgbClr val="323232"/>
                </a:solidFill>
                <a:latin typeface="Cambria"/>
                <a:cs typeface="Cambria"/>
              </a:rPr>
              <a:t>Wireshark</a:t>
            </a:r>
            <a:r>
              <a:rPr sz="2400" spc="80" dirty="0">
                <a:solidFill>
                  <a:srgbClr val="32323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(anciennement</a:t>
            </a:r>
            <a:r>
              <a:rPr sz="24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Ethereal)</a:t>
            </a:r>
            <a:r>
              <a:rPr sz="24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4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un	logiciel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400" spc="-195" dirty="0">
                <a:solidFill>
                  <a:srgbClr val="323232"/>
                </a:solidFill>
                <a:latin typeface="Times New Roman"/>
                <a:cs typeface="Times New Roman"/>
              </a:rPr>
              <a:t>surveill</a:t>
            </a:r>
            <a:r>
              <a:rPr sz="3600" b="1" spc="-292" baseline="6944" dirty="0">
                <a:solidFill>
                  <a:srgbClr val="98274C"/>
                </a:solidFill>
                <a:latin typeface="Arial"/>
                <a:cs typeface="Arial"/>
              </a:rPr>
              <a:t>5</a:t>
            </a:r>
            <a:r>
              <a:rPr sz="2400" spc="-195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3600" b="1" spc="-292" baseline="6944" dirty="0">
                <a:solidFill>
                  <a:srgbClr val="98274C"/>
                </a:solidFill>
                <a:latin typeface="Arial"/>
                <a:cs typeface="Arial"/>
              </a:rPr>
              <a:t>2</a:t>
            </a:r>
            <a:r>
              <a:rPr sz="2400" spc="-195" dirty="0">
                <a:solidFill>
                  <a:srgbClr val="323232"/>
                </a:solidFill>
                <a:latin typeface="Times New Roman"/>
                <a:cs typeface="Times New Roman"/>
              </a:rPr>
              <a:t>nce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réseaux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100" y="832448"/>
            <a:ext cx="3046730" cy="758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7550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099310"/>
            <a:ext cx="8384540" cy="1291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0"/>
              </a:spcBef>
            </a:pP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Nous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avons couvert le sujet de la voix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sur IP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d’un point de vue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tech-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nique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et nous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pensons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qu’aujourd’hui une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solution de voix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sur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IP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peut-être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sécurisée à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niveau acceptable.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86460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3788410"/>
            <a:ext cx="8371205" cy="213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90"/>
              </a:spcBef>
            </a:pP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projet de voix sur IP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est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complexe, car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il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n’existe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pas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 solution </a:t>
            </a:r>
            <a:r>
              <a:rPr sz="2400" spc="-5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générique, et une étude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au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cas par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cas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s'impose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avant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mise en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oeuvre de cette technologie.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facteur sécurité doit être pris en 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compte avant même la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phase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conception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en posant les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bonnes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questions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aux vendeurs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que vous</a:t>
            </a:r>
            <a:r>
              <a:rPr sz="24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êtes</a:t>
            </a:r>
            <a:r>
              <a:rPr sz="24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 train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400" spc="-5" dirty="0">
                <a:solidFill>
                  <a:srgbClr val="323232"/>
                </a:solidFill>
                <a:latin typeface="Times New Roman"/>
                <a:cs typeface="Times New Roman"/>
              </a:rPr>
              <a:t>sélectionner.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5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772" y="721359"/>
            <a:ext cx="3604261" cy="758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</a:t>
            </a:r>
            <a:r>
              <a:rPr dirty="0"/>
              <a:t>éf</a:t>
            </a:r>
            <a:r>
              <a:rPr spc="-10" dirty="0"/>
              <a:t>é</a:t>
            </a:r>
            <a:r>
              <a:rPr dirty="0"/>
              <a:t>r</a:t>
            </a:r>
            <a:r>
              <a:rPr spc="-10" dirty="0"/>
              <a:t>en</a:t>
            </a:r>
            <a:r>
              <a:rPr spc="-5" dirty="0"/>
              <a:t>c</a:t>
            </a:r>
            <a:r>
              <a:rPr spc="-1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51379"/>
            <a:ext cx="851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http://www.iict.ch/Tcom/Projets/VoIP/VoIP_and_Mobility/Tutoriaux/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Tutorial_SI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180" y="28714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2854959"/>
            <a:ext cx="5853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555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Hacking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VoiP</a:t>
            </a:r>
            <a:r>
              <a:rPr sz="200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Exposed	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David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Endler et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Mark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Collier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357505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980" y="3512819"/>
            <a:ext cx="4620260" cy="69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http://www.nsa.gov/notices/notic00004.cfm?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Address=/snac/voip/I332-009R-2006.pdf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180" y="463169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980" y="4615179"/>
            <a:ext cx="5218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http://www.terena.nl/activities/iptel/contents1.html</a:t>
            </a:r>
            <a:endParaRPr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180" y="533527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3980" y="5320029"/>
            <a:ext cx="5195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http://iase.disa.mil/stigs/stig/network-stig-v6r4.pdf</a:t>
            </a:r>
            <a:endParaRPr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180" y="60401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3980" y="6023609"/>
            <a:ext cx="5528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http://csrc.nist.gov/pcig/STIGs/VoIP-STIG-V2R2.pdf</a:t>
            </a:r>
            <a:endParaRPr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2180" y="674370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3980" y="6432550"/>
            <a:ext cx="7997825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605"/>
              </a:lnSpc>
              <a:spcBef>
                <a:spcPts val="100"/>
              </a:spcBef>
            </a:pP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54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http://www.vopsecurity.org,http://vomit.xtdnet.nl/,http://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www.wireshark.org</a:t>
            </a:r>
            <a:endParaRPr sz="20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950" y="1149350"/>
            <a:ext cx="3884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</a:rPr>
              <a:t>Contrefaçon des Réquêtes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29564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modifier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l’identité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l’expéditeur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croire au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destinataire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appel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qu’il parle à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légitime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alors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qu’en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62839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469" y="468502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2270" y="3512819"/>
            <a:ext cx="8144509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Pirate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va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tout d’abord écouter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réseau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récupérer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quête soit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type REGISTER, soit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type INVITE et modifie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certains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champs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contenus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l’en-tête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d’envoyer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 faux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requête.</a:t>
            </a:r>
            <a:endParaRPr sz="2000">
              <a:latin typeface="Times New Roman"/>
              <a:cs typeface="Times New Roman"/>
            </a:endParaRPr>
          </a:p>
          <a:p>
            <a:pPr marL="12700" marR="132715" algn="just">
              <a:lnSpc>
                <a:spcPts val="2780"/>
              </a:lnSpc>
              <a:spcBef>
                <a:spcPts val="9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L'appelé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pense qu'il parle à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spécifique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alors qu'en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fait il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parle au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69" y="574167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270" y="5624829"/>
            <a:ext cx="81495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Ainsi,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victime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pourra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plus enregistrer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téléphone comme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étant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une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adresse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 contact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convenable et tous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appels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victime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seront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redirigés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6375400"/>
            <a:ext cx="140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vers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4207" y="12366"/>
            <a:ext cx="14395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ea typeface="+mn-ea"/>
                <a:cs typeface="Arial"/>
              </a:rPr>
              <a:t>Attaque Sip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0" y="6432550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8274C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98274C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9570" y="1010977"/>
            <a:ext cx="5211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Appel</a:t>
            </a:r>
            <a:r>
              <a:rPr lang="en-GB" sz="2400" spc="-20" dirty="0">
                <a:solidFill>
                  <a:srgbClr val="98274C"/>
                </a:solidFill>
                <a:latin typeface="Cambria"/>
                <a:ea typeface="+mn-ea"/>
              </a:rPr>
              <a:t> </a:t>
            </a: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Spam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2199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80" y="29248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980" y="2104389"/>
            <a:ext cx="844804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01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jouer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préenregistré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personne décro-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chant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combiné</a:t>
            </a:r>
            <a:r>
              <a:rPr sz="1000" dirty="0">
                <a:solidFill>
                  <a:srgbClr val="323232"/>
                </a:solidFill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213995">
              <a:lnSpc>
                <a:spcPct val="115399"/>
              </a:lnSpc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type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spam est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défini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comme étant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série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d’essais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d’initiation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session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(par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ex.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INVITE),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essayant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d’établir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session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communication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vocale.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Quand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l’appelant décroche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combiné,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l’attaquant (spammeur)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relaie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travers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media temps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réel.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962" y="0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</a:t>
            </a:r>
            <a:r>
              <a:rPr sz="1800" b="1" spc="-6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8274C"/>
                </a:solidFill>
                <a:latin typeface="Arial"/>
                <a:cs typeface="Arial"/>
              </a:rPr>
              <a:t>Sip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2380" y="957579"/>
            <a:ext cx="81940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  <a:tabLst>
                <a:tab pos="1029335" algn="l"/>
              </a:tabLst>
            </a:pPr>
            <a:r>
              <a:rPr sz="2400" spc="-20" dirty="0">
                <a:solidFill>
                  <a:srgbClr val="98274C"/>
                </a:solidFill>
                <a:latin typeface="Cambria"/>
                <a:ea typeface="+mn-ea"/>
              </a:rPr>
              <a:t>Vol d'identité et detournement d'inscription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19404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715962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règle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générale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l'inscription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sip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nécissite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login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	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-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mot</a:t>
            </a:r>
            <a:r>
              <a:rPr sz="2000" spc="-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passe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206750"/>
            <a:ext cx="4977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L'ensemble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méssages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sip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sont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 cryptés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398017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3864609"/>
            <a:ext cx="8036559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Si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personne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malveillante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aspire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processus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d'authentification,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elle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peut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combinaison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nom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utilisateur/mot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passe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être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authentifié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38860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5273039"/>
            <a:ext cx="773049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telle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n'est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plus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possible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derniers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implementations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6428" y="0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cs typeface="Arial"/>
              </a:rPr>
              <a:t>Attaque</a:t>
            </a:r>
            <a:r>
              <a:rPr sz="1800" b="1" spc="-65" dirty="0">
                <a:solidFill>
                  <a:srgbClr val="98274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8274C"/>
                </a:solidFill>
                <a:latin typeface="Arial"/>
                <a:cs typeface="Arial"/>
              </a:rPr>
              <a:t>Sip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790" y="1149350"/>
            <a:ext cx="6296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</a:rPr>
              <a:t>Inondation du serveur Proxy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166620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3980" y="2104389"/>
            <a:ext cx="8312784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3500">
              <a:lnSpc>
                <a:spcPct val="115399"/>
              </a:lnSpc>
              <a:spcBef>
                <a:spcPts val="100"/>
              </a:spcBef>
              <a:tabLst>
                <a:tab pos="465391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d’inonder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proxy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messages INVITE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d'empêcher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légitimes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	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communiquer.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469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70" y="3158490"/>
            <a:ext cx="8013700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105092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	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envoie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gros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volume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messages INVITE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proxy,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qui doit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nor-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malement les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transférer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vers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destinataire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469" y="433324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2270" y="4263390"/>
            <a:ext cx="79667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nombre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sessions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concurrentes supportées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proxy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est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limité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469" y="503682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270" y="4921250"/>
            <a:ext cx="791718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ressources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sont donc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rapidement épuisées,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qui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conséquence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que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appels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placés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des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utilisateurs légitimes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utilisant 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proxy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victime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ne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peuvent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prendre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470" y="1245935"/>
            <a:ext cx="670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  <a:cs typeface="Cambria"/>
              </a:rPr>
              <a:t>Détournement</a:t>
            </a:r>
            <a:r>
              <a:rPr sz="2400" spc="70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98274C"/>
                </a:solidFill>
                <a:latin typeface="Cambria"/>
                <a:cs typeface="Cambria"/>
              </a:rPr>
              <a:t>d’appel</a:t>
            </a:r>
            <a:r>
              <a:rPr sz="2400" spc="75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98274C"/>
                </a:solidFill>
                <a:latin typeface="Cambria"/>
                <a:cs typeface="Cambria"/>
              </a:rPr>
              <a:t>à</a:t>
            </a:r>
            <a:r>
              <a:rPr sz="2400" spc="65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98274C"/>
                </a:solidFill>
                <a:latin typeface="Cambria"/>
                <a:cs typeface="Cambria"/>
              </a:rPr>
              <a:t>l’aide</a:t>
            </a:r>
            <a:r>
              <a:rPr sz="2400" spc="55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98274C"/>
                </a:solidFill>
                <a:latin typeface="Cambria"/>
                <a:cs typeface="Cambria"/>
              </a:rPr>
              <a:t>du</a:t>
            </a:r>
            <a:r>
              <a:rPr sz="2400" spc="60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98274C"/>
                </a:solidFill>
                <a:latin typeface="Cambria"/>
                <a:cs typeface="Cambria"/>
              </a:rPr>
              <a:t>serveur</a:t>
            </a:r>
            <a:r>
              <a:rPr sz="2400" spc="70" dirty="0">
                <a:solidFill>
                  <a:srgbClr val="98274C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98274C"/>
                </a:solidFill>
                <a:latin typeface="Cambria"/>
                <a:cs typeface="Cambria"/>
              </a:rPr>
              <a:t>registrar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2099376"/>
            <a:ext cx="213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8274C"/>
                </a:solidFill>
                <a:latin typeface="MS UI Gothic"/>
                <a:cs typeface="MS UI Gothic"/>
              </a:rPr>
              <a:t>◆</a:t>
            </a:r>
            <a:endParaRPr sz="15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037145"/>
            <a:ext cx="8195309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attaque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détourner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appel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altérant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liaisons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registrar.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689" y="3070992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2090" y="3022600"/>
            <a:ext cx="7872730" cy="108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5"/>
              </a:spcBef>
              <a:tabLst>
                <a:tab pos="1064895" algn="l"/>
              </a:tabLst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Pirate	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profite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rôle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du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registrar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système tout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d’abord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récupérant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liaisons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d’une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URI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particulière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récupérer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liste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adresses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lui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correspondant.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689" y="4617785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689" y="5674426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4782" y="4105910"/>
            <a:ext cx="8219440" cy="249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15599"/>
              </a:lnSpc>
              <a:spcBef>
                <a:spcPts val="105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Ensuite,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il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va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associer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son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URI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avec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tous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enregistrements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corrects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dans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 REGISTER et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 stipulant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ces enregistrements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priori-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té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plus élevée en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utilisant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paramètre «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r>
              <a:rPr sz="20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»</a:t>
            </a:r>
            <a:endParaRPr sz="2000" dirty="0">
              <a:latin typeface="Times New Roman"/>
              <a:cs typeface="Times New Roman"/>
            </a:endParaRPr>
          </a:p>
          <a:p>
            <a:pPr marL="38100" marR="50165" algn="just">
              <a:lnSpc>
                <a:spcPct val="108200"/>
              </a:lnSpc>
              <a:spcBef>
                <a:spcPts val="17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paramètre indique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préférence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relative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 champ Contact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particulier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par rapport aux autres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liaisons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adresse d’enregistrement.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Ceci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c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é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d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’a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qu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bou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car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til</a:t>
            </a:r>
            <a:r>
              <a:rPr sz="2000" spc="-229" dirty="0">
                <a:solidFill>
                  <a:srgbClr val="323232"/>
                </a:solidFill>
                <a:latin typeface="Times New Roman"/>
                <a:cs typeface="Times New Roman"/>
              </a:rPr>
              <a:t>i</a:t>
            </a:r>
            <a:r>
              <a:rPr sz="3600" b="1" spc="-1664" baseline="-19675" dirty="0">
                <a:solidFill>
                  <a:srgbClr val="98274C"/>
                </a:solidFill>
                <a:latin typeface="Arial"/>
                <a:cs typeface="Arial"/>
              </a:rPr>
              <a:t>2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s</a:t>
            </a:r>
            <a:r>
              <a:rPr sz="2000" spc="-560" dirty="0">
                <a:solidFill>
                  <a:srgbClr val="323232"/>
                </a:solidFill>
                <a:latin typeface="Times New Roman"/>
                <a:cs typeface="Times New Roman"/>
              </a:rPr>
              <a:t>é</a:t>
            </a:r>
            <a:r>
              <a:rPr sz="3600" b="1" spc="-1170" baseline="-19675" dirty="0">
                <a:solidFill>
                  <a:srgbClr val="98274C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à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place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celle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l’utilisateur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légitime.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5ADBD76-2102-4744-BD6A-C53497B599C6}"/>
              </a:ext>
            </a:extLst>
          </p:cNvPr>
          <p:cNvSpPr txBox="1">
            <a:spLocks/>
          </p:cNvSpPr>
          <p:nvPr/>
        </p:nvSpPr>
        <p:spPr>
          <a:xfrm>
            <a:off x="698500" y="-62175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75568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48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lang="en-GB" sz="1800" b="1" spc="-5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  <a:endParaRPr lang="en-GB" sz="1800" b="1" spc="-5" dirty="0">
              <a:solidFill>
                <a:srgbClr val="98274C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5810" y="1149350"/>
            <a:ext cx="663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0" dirty="0">
                <a:solidFill>
                  <a:srgbClr val="98274C"/>
                </a:solidFill>
                <a:latin typeface="Cambria"/>
              </a:rPr>
              <a:t>Débordement de la table des enregistrements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8500" y="110357"/>
            <a:ext cx="162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8274C"/>
                </a:solidFill>
                <a:latin typeface="Arial"/>
                <a:ea typeface="+mn-ea"/>
                <a:cs typeface="Arial"/>
              </a:rPr>
              <a:t>Les Attaques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440"/>
              </a:lnSpc>
            </a:pPr>
            <a:r>
              <a:rPr spc="-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2219959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180" y="3276600"/>
            <a:ext cx="147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0" dirty="0">
                <a:solidFill>
                  <a:srgbClr val="98274C"/>
                </a:solidFill>
                <a:latin typeface="MS UI Gothic"/>
                <a:cs typeface="MS UI Gothic"/>
              </a:rPr>
              <a:t>➔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3980" y="2104389"/>
            <a:ext cx="838454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740" algn="just">
              <a:lnSpc>
                <a:spcPct val="115399"/>
              </a:lnSpc>
              <a:spcBef>
                <a:spcPts val="100"/>
              </a:spcBef>
            </a:pP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Cette attaque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pour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but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provoquer un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débordement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la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enregistre-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ments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d’empêcher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 utilisateurs légitimes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s’enregistrer sur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 re-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gistrar.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L’attaquant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envoie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un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grand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nombre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messages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requête REGISTER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(avec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  <a:spcBef>
                <a:spcPts val="10"/>
              </a:spcBef>
            </a:pP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URIs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différentes)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au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serveur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enregistrements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afin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remplir</a:t>
            </a:r>
            <a:r>
              <a:rPr sz="20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la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table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des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enregistrements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ainsi empêcher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utilisateurs légitimes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s’enregistrer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et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d’u- </a:t>
            </a:r>
            <a:r>
              <a:rPr sz="2000" spc="-48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tiliser</a:t>
            </a:r>
            <a:r>
              <a:rPr sz="20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le</a:t>
            </a:r>
            <a:r>
              <a:rPr sz="20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service.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418</TotalTime>
  <Words>3559</Words>
  <Application>Microsoft Office PowerPoint</Application>
  <PresentationFormat>Personnalisé</PresentationFormat>
  <Paragraphs>479</Paragraphs>
  <Slides>38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7" baseType="lpstr">
      <vt:lpstr>MS UI Gothic</vt:lpstr>
      <vt:lpstr>Arial</vt:lpstr>
      <vt:lpstr>Calibri</vt:lpstr>
      <vt:lpstr>Cambria</vt:lpstr>
      <vt:lpstr>Franklin Gothic Book</vt:lpstr>
      <vt:lpstr>Microsoft Sans Serif</vt:lpstr>
      <vt:lpstr>Times New Roman</vt:lpstr>
      <vt:lpstr>Wingdings</vt:lpstr>
      <vt:lpstr>Cadrage</vt:lpstr>
      <vt:lpstr>Présentation PowerPoint</vt:lpstr>
      <vt:lpstr>Failles/Attaques</vt:lpstr>
      <vt:lpstr>Attaque Sip</vt:lpstr>
      <vt:lpstr>Attaque Sip</vt:lpstr>
      <vt:lpstr>Appel Spam</vt:lpstr>
      <vt:lpstr>Vol d'identité et detournement d'inscription</vt:lpstr>
      <vt:lpstr>Les Attaques</vt:lpstr>
      <vt:lpstr>Présentation PowerPoint</vt:lpstr>
      <vt:lpstr>Les Attaques</vt:lpstr>
      <vt:lpstr>Attaque RTP/RTCP</vt:lpstr>
      <vt:lpstr>MITM : Man-In-The-Middle</vt:lpstr>
      <vt:lpstr>Attaques sur Les Vlans</vt:lpstr>
      <vt:lpstr>Attaque Mac Flooding</vt:lpstr>
      <vt:lpstr>Mac Flooding</vt:lpstr>
      <vt:lpstr>Attaques sur le Spanning tree</vt:lpstr>
      <vt:lpstr>Attaques sur le Spanning tree</vt:lpstr>
      <vt:lpstr>Attaque Spanning Tree</vt:lpstr>
      <vt:lpstr>Attaques par double encapsulation de 802.1Q (1)</vt:lpstr>
      <vt:lpstr>Attaques par double encapsulation de 802.1Q (2)</vt:lpstr>
      <vt:lpstr>Attaques par force Brute Multicast</vt:lpstr>
      <vt:lpstr>Attaques random frame stress</vt:lpstr>
      <vt:lpstr>Attaques par 802.1Q (standard), ISL (CISCO) tagging</vt:lpstr>
      <vt:lpstr>DNS ID SPOOFING</vt:lpstr>
      <vt:lpstr>DNS SPOOFING :Illustration</vt:lpstr>
      <vt:lpstr>Sécurité de la VoiP</vt:lpstr>
      <vt:lpstr>Mise à jour du software (IPBX, hardphone et softphone)</vt:lpstr>
      <vt:lpstr>Verrouillage de la configuration (hardphone/softphone)</vt:lpstr>
      <vt:lpstr>Séparation grâce aux VLAN (layer 2)</vt:lpstr>
      <vt:lpstr>Filtrage Inter-VLAN</vt:lpstr>
      <vt:lpstr>Placer Les services convergés dans DMZ</vt:lpstr>
      <vt:lpstr>Utilisation d’une carte réseau supportant 802.1Q</vt:lpstr>
      <vt:lpstr>Echange DNS avec DNSSec</vt:lpstr>
      <vt:lpstr>Authentification et chiffrement SSL / TLS</vt:lpstr>
      <vt:lpstr>Protection contre les attaques ARP</vt:lpstr>
      <vt:lpstr>Solution sécurisé</vt:lpstr>
      <vt:lpstr>Outils de Test d'analyse et Vulnérabilité de la VoiP</vt:lpstr>
      <vt:lpstr>Conclusion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Attrassi alaeddine</dc:creator>
  <cp:lastModifiedBy>Attrassi Alaeddine</cp:lastModifiedBy>
  <cp:revision>2</cp:revision>
  <dcterms:created xsi:type="dcterms:W3CDTF">2022-01-18T07:15:39Z</dcterms:created>
  <dcterms:modified xsi:type="dcterms:W3CDTF">2022-02-22T18:22:21Z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2017-11-21T00:00:00Z</vt:filetime>
  </property>
  <property fmtid="{D5CDD505-2E9C-101B-9397-08002B2CF9AE}" pid="3" name="Creator">
    <vt:lpwstr>Impress</vt:lpwstr>
  </property>
  <property fmtid="{D5CDD505-2E9C-101B-9397-08002B2CF9AE}" pid="4" name="LastSaved">
    <vt:filetime>2022-01-18T00:00:00Z</vt:filetime>
  </property>
</Properties>
</file>