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86" r:id="rId3"/>
    <p:sldId id="28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5143500" type="screen16x9"/>
  <p:notesSz cx="6858000" cy="9144000"/>
  <p:embeddedFontLst>
    <p:embeddedFont>
      <p:font typeface="Source Sans Pro" panose="020B0604020202020204" charset="0"/>
      <p:regular r:id="rId34"/>
      <p:bold r:id="rId35"/>
      <p:italic r:id="rId36"/>
      <p:boldItalic r:id="rId37"/>
    </p:embeddedFont>
    <p:embeddedFont>
      <p:font typeface="Oswald"/>
      <p:regular r:id="rId38"/>
      <p:bold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Tahoma" panose="020B0604030504040204" pitchFamily="3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EF6"/>
    <a:srgbClr val="173C6E"/>
    <a:srgbClr val="44DBF8"/>
    <a:srgbClr val="32D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090498-8D1A-428B-A966-1CFFFA75EF62}">
  <a:tblStyle styleId="{A7090498-8D1A-428B-A966-1CFFFA75EF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9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892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Shape 7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Shape 447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  <a:endParaRPr sz="9600">
              <a:solidFill>
                <a:srgbClr val="00CEF6"/>
              </a:solid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0" name="Shape 12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Shape 12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4" name="Shape 12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5" name="Shape 12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6" name="Shape 12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7" name="Shape 12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28" name="Shape 12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Shape 15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Shape 20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0" name="Shape 33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1" name="Shape 33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" name="Shape 33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35" name="Shape 33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6" name="Shape 33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7" name="Shape 33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38" name="Shape 33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39" name="Shape 33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Shape 36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Source+Sans+Pro:400,700|Oswald:400,700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42047" y="2810435"/>
            <a:ext cx="4235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Oswald"/>
              </a:rPr>
              <a:t>Réalisé par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Oswald"/>
              </a:rPr>
              <a:t>M, TAYEB CHRIF Mohand Said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Oswald"/>
              </a:rPr>
              <a:t>M, SALIMI Salim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Oswald"/>
              </a:rPr>
              <a:t>M, YAYADENE Abderzak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Oswald"/>
              </a:rPr>
              <a:t>M, ZADIR Azeddine</a:t>
            </a:r>
            <a:endParaRPr lang="fr-FR" sz="2000" dirty="0">
              <a:solidFill>
                <a:schemeClr val="bg1"/>
              </a:solidFill>
              <a:latin typeface="Oswald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136778" y="4343400"/>
            <a:ext cx="389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Oswald"/>
              </a:rPr>
              <a:t>Encadré par : M. AKILAL Karim</a:t>
            </a:r>
            <a:endParaRPr lang="fr-FR" sz="2000" dirty="0">
              <a:solidFill>
                <a:schemeClr val="bg1"/>
              </a:solidFill>
              <a:latin typeface="Oswald"/>
            </a:endParaRPr>
          </a:p>
        </p:txBody>
      </p:sp>
      <p:pic>
        <p:nvPicPr>
          <p:cNvPr id="12" name="Image 11" descr="Log_Univ_Beja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420" y="0"/>
            <a:ext cx="2112579" cy="82142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09779"/>
            <a:ext cx="29218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FR" sz="11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Université  Abderrahmane Mira Bejaia </a:t>
            </a:r>
            <a:br>
              <a:rPr lang="fr-FR" sz="11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1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Faculté des Sciences Exactes </a:t>
            </a:r>
            <a:br>
              <a:rPr lang="fr-FR" sz="11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1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 Département  Informatique</a:t>
            </a:r>
            <a:endParaRPr lang="fr-FR" sz="1100" b="1" dirty="0">
              <a:solidFill>
                <a:srgbClr val="173C6E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0" y="709943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00CEF6"/>
                </a:solidFill>
              </a:rPr>
              <a:t>Conception et réalisation d’une application Android pour la gestion du temps de l’étudiant </a:t>
            </a:r>
            <a:endParaRPr lang="fr-FR" sz="3200" dirty="0">
              <a:solidFill>
                <a:srgbClr val="00CEF6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ALSO </a:t>
            </a:r>
            <a:r>
              <a:rPr lang="en" dirty="0">
                <a:solidFill>
                  <a:srgbClr val="3C78D8"/>
                </a:solidFill>
              </a:rPr>
              <a:t>SPLIT</a:t>
            </a:r>
            <a:r>
              <a:rPr lang="en" dirty="0"/>
              <a:t> YOUR CONTENT</a:t>
            </a:r>
            <a:endParaRPr dirty="0"/>
          </a:p>
        </p:txBody>
      </p:sp>
      <p:sp>
        <p:nvSpPr>
          <p:cNvPr id="508" name="Shape 508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coal, ebony, and of outer space. It is the darkest color, the result of the absence of or complete absorption of light.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rgbClr val="3C78D8"/>
                </a:solidFill>
              </a:rPr>
              <a:t>TWO OR THREE</a:t>
            </a:r>
            <a:r>
              <a:rPr lang="en"/>
              <a:t> COLUMNS</a:t>
            </a:r>
            <a:endParaRPr/>
          </a:p>
        </p:txBody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515" name="Shape 515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516" name="Shape 516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Red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rgbClr val="3C78D8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image.</a:t>
            </a:r>
            <a:endParaRPr sz="1800"/>
          </a:p>
        </p:txBody>
      </p:sp>
      <p:pic>
        <p:nvPicPr>
          <p:cNvPr id="523" name="Shape 5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Namely making it possible to absorb large amounts of data quickly.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title" idx="4294967295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</a:rPr>
              <a:t>WANT BIG IMPACT?</a:t>
            </a:r>
            <a:endParaRPr sz="3600">
              <a:solidFill>
                <a:srgbClr val="28324A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28324A"/>
                </a:solidFill>
              </a:rPr>
              <a:t>USE BIG IMAGE.</a:t>
            </a:r>
            <a:endParaRPr sz="3600">
              <a:solidFill>
                <a:srgbClr val="28324A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rgbClr val="3C78D8"/>
                </a:solidFill>
              </a:rPr>
              <a:t>CHARTS</a:t>
            </a:r>
            <a:r>
              <a:rPr lang="en"/>
              <a:t> TO EXPLAIN YOUR IDEAS</a:t>
            </a:r>
            <a:endParaRPr/>
          </a:p>
        </p:txBody>
      </p:sp>
      <p:grpSp>
        <p:nvGrpSpPr>
          <p:cNvPr id="535" name="Shape 535"/>
          <p:cNvGrpSpPr/>
          <p:nvPr/>
        </p:nvGrpSpPr>
        <p:grpSpPr>
          <a:xfrm>
            <a:off x="3099624" y="949849"/>
            <a:ext cx="2944752" cy="3170450"/>
            <a:chOff x="2768474" y="949849"/>
            <a:chExt cx="2944752" cy="3170450"/>
          </a:xfrm>
        </p:grpSpPr>
        <p:sp>
          <p:nvSpPr>
            <p:cNvPr id="536" name="Shape 536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name="adj" fmla="val 100000"/>
              </a:avLst>
            </a:pr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 rot="5400000" flipH="1">
              <a:off x="3109874" y="2754999"/>
              <a:ext cx="1365300" cy="1365300"/>
            </a:xfrm>
            <a:prstGeom prst="teardrop">
              <a:avLst>
                <a:gd name="adj" fmla="val 100000"/>
              </a:avLst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name="adj" fmla="val 100000"/>
              </a:avLst>
            </a:pr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name="adj" fmla="val 100000"/>
              </a:avLst>
            </a:pr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" name="Shape 540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Shape 541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42" name="Shape 542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48" name="Shape 5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Shape 551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3021959" y="1214200"/>
            <a:ext cx="2903100" cy="2903100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107370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solidFill>
                  <a:srgbClr val="3C78D8"/>
                </a:solidFill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sp>
        <p:nvSpPr>
          <p:cNvPr id="558" name="Shape 558"/>
          <p:cNvSpPr/>
          <p:nvPr/>
        </p:nvSpPr>
        <p:spPr>
          <a:xfrm rot="2700000">
            <a:off x="2658025" y="1637234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59" name="Shape 559"/>
          <p:cNvSpPr/>
          <p:nvPr/>
        </p:nvSpPr>
        <p:spPr>
          <a:xfrm rot="2700000">
            <a:off x="3807808" y="2787016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2832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60" name="Shape 560"/>
          <p:cNvSpPr/>
          <p:nvPr/>
        </p:nvSpPr>
        <p:spPr>
          <a:xfrm rot="-2700000">
            <a:off x="2657772" y="2786947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61" name="Shape 561"/>
          <p:cNvSpPr/>
          <p:nvPr/>
        </p:nvSpPr>
        <p:spPr>
          <a:xfrm rot="-2700000">
            <a:off x="3807555" y="1637165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w="76200" cap="flat" cmpd="sng">
            <a:solidFill>
              <a:srgbClr val="7F7F7F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3632411" y="1824888"/>
            <a:ext cx="8403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3632411" y="2666172"/>
            <a:ext cx="8403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4472916" y="1824888"/>
            <a:ext cx="8415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4472916" y="2666172"/>
            <a:ext cx="8415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3852560" y="2045785"/>
            <a:ext cx="1240800" cy="1240800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1005825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Sample text</a:t>
            </a:r>
            <a:endParaRPr sz="1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Shape 568"/>
          <p:cNvSpPr txBox="1"/>
          <p:nvPr/>
        </p:nvSpPr>
        <p:spPr>
          <a:xfrm rot="-2700000">
            <a:off x="2867939" y="3520645"/>
            <a:ext cx="1142967" cy="32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sz="8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3751657" y="131170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5066754" y="131170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5708039" y="194393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5708039" y="3251593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751657" y="3890258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5066754" y="3890258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3108648" y="194393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108648" y="3251593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/>
          <p:nvPr/>
        </p:nvSpPr>
        <p:spPr>
          <a:xfrm rot="5400000">
            <a:off x="5645948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Shape 578"/>
          <p:cNvSpPr/>
          <p:nvPr/>
        </p:nvSpPr>
        <p:spPr>
          <a:xfrm rot="5400000">
            <a:off x="2776349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4211009" y="9684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211009" y="3838047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Shape 581"/>
          <p:cNvSpPr txBox="1"/>
          <p:nvPr/>
        </p:nvSpPr>
        <p:spPr>
          <a:xfrm rot="-2700000">
            <a:off x="4935249" y="1481512"/>
            <a:ext cx="1151028" cy="32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sz="8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2" name="Shape 582"/>
          <p:cNvSpPr txBox="1"/>
          <p:nvPr/>
        </p:nvSpPr>
        <p:spPr>
          <a:xfrm rot="2700000">
            <a:off x="2857863" y="1504386"/>
            <a:ext cx="1170969" cy="32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sz="8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3" name="Shape 583"/>
          <p:cNvSpPr txBox="1"/>
          <p:nvPr/>
        </p:nvSpPr>
        <p:spPr>
          <a:xfrm rot="2700000">
            <a:off x="4890331" y="3529022"/>
            <a:ext cx="1166726" cy="32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sz="8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3161100" y="477043"/>
            <a:ext cx="28218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Diagram featured by </a:t>
            </a:r>
            <a:r>
              <a:rPr lang="en" sz="900" b="1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http://slidemodel.com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85" name="Shape 585"/>
          <p:cNvGrpSpPr/>
          <p:nvPr/>
        </p:nvGrpSpPr>
        <p:grpSpPr>
          <a:xfrm>
            <a:off x="6242653" y="1106489"/>
            <a:ext cx="1932506" cy="647163"/>
            <a:chOff x="8578272" y="1488369"/>
            <a:chExt cx="2810100" cy="941054"/>
          </a:xfrm>
        </p:grpSpPr>
        <p:sp>
          <p:nvSpPr>
            <p:cNvPr id="586" name="Shape 586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7" name="Shape 587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b="0" i="0" u="none" strike="noStrike" cap="none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6243032" y="3261424"/>
            <a:ext cx="1932498" cy="647073"/>
            <a:chOff x="6426462" y="3475458"/>
            <a:chExt cx="2133000" cy="714209"/>
          </a:xfrm>
        </p:grpSpPr>
        <p:sp>
          <p:nvSpPr>
            <p:cNvPr id="589" name="Shape 589"/>
            <p:cNvSpPr txBox="1"/>
            <p:nvPr/>
          </p:nvSpPr>
          <p:spPr>
            <a:xfrm>
              <a:off x="6426462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0" name="Shape 590"/>
            <p:cNvSpPr txBox="1"/>
            <p:nvPr/>
          </p:nvSpPr>
          <p:spPr>
            <a:xfrm>
              <a:off x="6426462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770511" y="1106489"/>
            <a:ext cx="1932506" cy="647163"/>
            <a:chOff x="8578272" y="1488369"/>
            <a:chExt cx="2810100" cy="941054"/>
          </a:xfrm>
        </p:grpSpPr>
        <p:sp>
          <p:nvSpPr>
            <p:cNvPr id="592" name="Shape 592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3" name="Shape 593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b="0" i="0" u="none" strike="noStrike" cap="none">
                <a:solidFill>
                  <a:srgbClr val="8EC4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770598" y="3261424"/>
            <a:ext cx="1932498" cy="647073"/>
            <a:chOff x="386249" y="3475458"/>
            <a:chExt cx="2133000" cy="714209"/>
          </a:xfrm>
        </p:grpSpPr>
        <p:sp>
          <p:nvSpPr>
            <p:cNvPr id="595" name="Shape 595"/>
            <p:cNvSpPr txBox="1"/>
            <p:nvPr/>
          </p:nvSpPr>
          <p:spPr>
            <a:xfrm>
              <a:off x="386249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6" name="Shape 596"/>
            <p:cNvSpPr txBox="1"/>
            <p:nvPr/>
          </p:nvSpPr>
          <p:spPr>
            <a:xfrm>
              <a:off x="386249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b="0" i="0" u="none" strike="noStrike" cap="none">
                <a:solidFill>
                  <a:srgbClr val="3468B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2909642" y="2503144"/>
            <a:ext cx="258711" cy="313123"/>
            <a:chOff x="584925" y="922575"/>
            <a:chExt cx="415200" cy="502525"/>
          </a:xfrm>
        </p:grpSpPr>
        <p:sp>
          <p:nvSpPr>
            <p:cNvPr id="598" name="Shape 59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Shape 601"/>
          <p:cNvGrpSpPr/>
          <p:nvPr/>
        </p:nvGrpSpPr>
        <p:grpSpPr>
          <a:xfrm>
            <a:off x="5777555" y="2570201"/>
            <a:ext cx="280800" cy="188721"/>
            <a:chOff x="1241275" y="3718400"/>
            <a:chExt cx="450650" cy="302875"/>
          </a:xfrm>
        </p:grpSpPr>
        <p:sp>
          <p:nvSpPr>
            <p:cNvPr id="602" name="Shape 602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4334567" y="3993553"/>
            <a:ext cx="273167" cy="218007"/>
            <a:chOff x="1921475" y="3695200"/>
            <a:chExt cx="438400" cy="349875"/>
          </a:xfrm>
        </p:grpSpPr>
        <p:sp>
          <p:nvSpPr>
            <p:cNvPr id="607" name="Shape 60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4333653" y="1123861"/>
            <a:ext cx="282295" cy="206978"/>
            <a:chOff x="4610450" y="3703750"/>
            <a:chExt cx="453050" cy="332175"/>
          </a:xfrm>
        </p:grpSpPr>
        <p:sp>
          <p:nvSpPr>
            <p:cNvPr id="611" name="Shape 61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4290253" y="2353334"/>
            <a:ext cx="367377" cy="598937"/>
            <a:chOff x="6730350" y="2315900"/>
            <a:chExt cx="257700" cy="420100"/>
          </a:xfrm>
        </p:grpSpPr>
        <p:sp>
          <p:nvSpPr>
            <p:cNvPr id="614" name="Shape 61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r>
              <a:rPr lang="en">
                <a:solidFill>
                  <a:srgbClr val="3C78D8"/>
                </a:solidFill>
              </a:rPr>
              <a:t>TABLES</a:t>
            </a:r>
            <a:r>
              <a:rPr lang="en"/>
              <a:t> TO COMPARE DATA</a:t>
            </a:r>
            <a:endParaRPr/>
          </a:p>
        </p:txBody>
      </p:sp>
      <p:graphicFrame>
        <p:nvGraphicFramePr>
          <p:cNvPr id="624" name="Shape 624"/>
          <p:cNvGraphicFramePr/>
          <p:nvPr/>
        </p:nvGraphicFramePr>
        <p:xfrm>
          <a:off x="15224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{A7090498-8D1A-428B-A966-1CFFFA75EF62}</a:tableStyleId>
              </a:tblPr>
              <a:tblGrid>
                <a:gridCol w="15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7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>
            <a:off x="807244" y="790176"/>
            <a:ext cx="7529513" cy="358689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CEF6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Shape 630"/>
          <p:cNvSpPr txBox="1">
            <a:spLocks noGrp="1"/>
          </p:cNvSpPr>
          <p:nvPr>
            <p:ph type="title"/>
          </p:nvPr>
        </p:nvSpPr>
        <p:spPr>
          <a:xfrm>
            <a:off x="1047750" y="245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2073621" y="1625043"/>
            <a:ext cx="6198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2" name="Shape 632"/>
          <p:cNvSpPr/>
          <p:nvPr/>
        </p:nvSpPr>
        <p:spPr>
          <a:xfrm rot="8100000">
            <a:off x="1417704" y="1853735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Shape 633"/>
          <p:cNvSpPr/>
          <p:nvPr/>
        </p:nvSpPr>
        <p:spPr>
          <a:xfrm rot="8100000">
            <a:off x="2860329" y="3383135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Shape 634"/>
          <p:cNvSpPr/>
          <p:nvPr/>
        </p:nvSpPr>
        <p:spPr>
          <a:xfrm rot="8100000">
            <a:off x="3915304" y="1663085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Shape 635"/>
          <p:cNvSpPr/>
          <p:nvPr/>
        </p:nvSpPr>
        <p:spPr>
          <a:xfrm rot="8100000">
            <a:off x="4553704" y="3561935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Shape 636"/>
          <p:cNvSpPr/>
          <p:nvPr/>
        </p:nvSpPr>
        <p:spPr>
          <a:xfrm rot="8100000">
            <a:off x="6493879" y="2127760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Shape 637"/>
          <p:cNvSpPr/>
          <p:nvPr/>
        </p:nvSpPr>
        <p:spPr>
          <a:xfrm rot="8100000">
            <a:off x="7282704" y="3740735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89,526,124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643" name="Shape 643"/>
          <p:cNvSpPr txBox="1">
            <a:spLocks noGrp="1"/>
          </p:cNvSpPr>
          <p:nvPr>
            <p:ph type="subTitle" idx="4294967295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78D8"/>
                </a:solidFill>
              </a:rPr>
              <a:t>Whoa! That’s a big number, aren’t you proud?</a:t>
            </a:r>
            <a:endParaRPr b="1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>
            <a:spLocks noGrp="1"/>
          </p:cNvSpPr>
          <p:nvPr>
            <p:ph type="ctrTitle" idx="4294967295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>
                <a:solidFill>
                  <a:srgbClr val="3C78D8"/>
                </a:solidFill>
              </a:rPr>
              <a:t>$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649" name="Shape 649"/>
          <p:cNvSpPr txBox="1">
            <a:spLocks noGrp="1"/>
          </p:cNvSpPr>
          <p:nvPr>
            <p:ph type="subTitle" idx="4294967295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That’s a lot of money</a:t>
            </a:r>
            <a:endParaRPr sz="2600"/>
          </a:p>
        </p:txBody>
      </p:sp>
      <p:sp>
        <p:nvSpPr>
          <p:cNvPr id="650" name="Shape 650"/>
          <p:cNvSpPr txBox="1">
            <a:spLocks noGrp="1"/>
          </p:cNvSpPr>
          <p:nvPr>
            <p:ph type="ctrTitle" idx="4294967295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rgbClr val="3C78D8"/>
                </a:solidFill>
              </a:rPr>
              <a:t>%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651" name="Shape 651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Total success!</a:t>
            </a:r>
            <a:endParaRPr sz="2600"/>
          </a:p>
        </p:txBody>
      </p:sp>
      <p:sp>
        <p:nvSpPr>
          <p:cNvPr id="652" name="Shape 652"/>
          <p:cNvSpPr txBox="1">
            <a:spLocks noGrp="1"/>
          </p:cNvSpPr>
          <p:nvPr>
            <p:ph type="ctrTitle" idx="4294967295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>
                <a:solidFill>
                  <a:srgbClr val="3C78D8"/>
                </a:solidFill>
              </a:rPr>
              <a:t>users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653" name="Shape 653"/>
          <p:cNvSpPr txBox="1">
            <a:spLocks noGrp="1"/>
          </p:cNvSpPr>
          <p:nvPr>
            <p:ph type="subTitle" idx="4294967295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And a lot of users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0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Plan de la présentation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fr-FR" dirty="0"/>
              <a:t>Introduction</a:t>
            </a:r>
          </a:p>
          <a:p>
            <a:pPr lvl="0">
              <a:spcBef>
                <a:spcPts val="0"/>
              </a:spcBef>
            </a:pPr>
            <a:r>
              <a:rPr lang="fr-FR" dirty="0" smtClean="0"/>
              <a:t>spécification </a:t>
            </a:r>
            <a:r>
              <a:rPr lang="fr-FR" dirty="0"/>
              <a:t>des </a:t>
            </a:r>
            <a:r>
              <a:rPr lang="fr-FR" dirty="0" smtClean="0"/>
              <a:t>besoins </a:t>
            </a:r>
            <a:r>
              <a:rPr lang="fr-FR" smtClean="0"/>
              <a:t>et conception</a:t>
            </a:r>
            <a:endParaRPr lang="fr-FR" dirty="0"/>
          </a:p>
          <a:p>
            <a:pPr lvl="0">
              <a:spcBef>
                <a:spcPts val="0"/>
              </a:spcBef>
            </a:pPr>
            <a:r>
              <a:rPr lang="fr-FR" dirty="0"/>
              <a:t>Conception</a:t>
            </a:r>
          </a:p>
          <a:p>
            <a:pPr lvl="0">
              <a:spcBef>
                <a:spcPts val="0"/>
              </a:spcBef>
            </a:pPr>
            <a:r>
              <a:rPr lang="fr-FR" dirty="0"/>
              <a:t>Réalisation</a:t>
            </a:r>
          </a:p>
          <a:p>
            <a:pPr lvl="0">
              <a:spcBef>
                <a:spcPts val="0"/>
              </a:spcBef>
            </a:pPr>
            <a:r>
              <a:rPr lang="fr-FR" dirty="0"/>
              <a:t>Conclusion générale et perspectives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endParaRPr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099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rgbClr val="3C78D8"/>
                </a:solidFill>
              </a:rPr>
              <a:t>PROCESS</a:t>
            </a:r>
            <a:r>
              <a:rPr lang="en"/>
              <a:t> IS EASY</a:t>
            </a: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name="adj" fmla="val 30129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rgbClr val="3C78D8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68" name="Shape 668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69" name="Shape 669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71" name="Shape 671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72" name="Shape 672"/>
          <p:cNvSpPr txBox="1">
            <a:spLocks noGrp="1"/>
          </p:cNvSpPr>
          <p:nvPr>
            <p:ph type="body" idx="3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673" name="Shape 673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674" name="Shape 67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Shape 679"/>
          <p:cNvSpPr/>
          <p:nvPr/>
        </p:nvSpPr>
        <p:spPr>
          <a:xfrm>
            <a:off x="637248" y="3095965"/>
            <a:ext cx="414053" cy="436530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0" name="Shape 680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681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3" name="Shape 683"/>
          <p:cNvSpPr/>
          <p:nvPr/>
        </p:nvSpPr>
        <p:spPr>
          <a:xfrm>
            <a:off x="6170551" y="3095965"/>
            <a:ext cx="464307" cy="46428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4" name="Shape 684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685" name="Shape 685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Shape 688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689" name="Shape 68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CEF6"/>
                </a:solidFill>
              </a:rPr>
              <a:t>You can copy&amp;paste graphs from </a:t>
            </a:r>
            <a:r>
              <a:rPr lang="en" b="1" u="sng">
                <a:solidFill>
                  <a:srgbClr val="00CEF6"/>
                </a:solidFill>
                <a:hlinkClick r:id="rId3"/>
              </a:rPr>
              <a:t>Google Sheets</a:t>
            </a:r>
            <a:endParaRPr b="1">
              <a:solidFill>
                <a:srgbClr val="00CEF6"/>
              </a:solidFill>
            </a:endParaRPr>
          </a:p>
        </p:txBody>
      </p:sp>
      <p:pic>
        <p:nvPicPr>
          <p:cNvPr id="699" name="Shape 6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275" y="221275"/>
            <a:ext cx="4603450" cy="38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ANDROID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706" name="Shape 706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Shape 712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3" name="Shape 713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iPHONE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0" name="Shape 720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TABLET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/>
        </p:nvSpPr>
        <p:spPr>
          <a:xfrm>
            <a:off x="4073423" y="1047226"/>
            <a:ext cx="4632560" cy="360650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4267277" y="1238744"/>
            <a:ext cx="4244700" cy="2710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7" name="Shape 727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33" name="Shape 733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/ user@mail.me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8324A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28324A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Presentation template by </a:t>
            </a:r>
            <a:r>
              <a:rPr lang="en" sz="2400" u="sng">
                <a:solidFill>
                  <a:srgbClr val="28324A"/>
                </a:solidFill>
                <a:hlinkClick r:id="rId3"/>
              </a:rPr>
              <a:t>SlidesCarnival</a:t>
            </a:r>
            <a:endParaRPr sz="2400">
              <a:solidFill>
                <a:srgbClr val="28324A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Photographs by </a:t>
            </a:r>
            <a:r>
              <a:rPr lang="en" sz="2400" u="sng">
                <a:solidFill>
                  <a:srgbClr val="28324A"/>
                </a:solidFill>
                <a:hlinkClick r:id="rId4"/>
              </a:rPr>
              <a:t>Unsplash</a:t>
            </a:r>
            <a:endParaRPr sz="2400">
              <a:solidFill>
                <a:srgbClr val="28324A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1110850" y="1200150"/>
            <a:ext cx="6922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This presentation uses the following typographies and colors:</a:t>
            </a:r>
            <a:endParaRPr sz="1400" dirty="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/>
              <a:t>Titles: </a:t>
            </a:r>
            <a:r>
              <a:rPr lang="en" sz="1400" b="1" dirty="0"/>
              <a:t>Oswald</a:t>
            </a:r>
            <a:endParaRPr sz="1400" b="1" dirty="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/>
              <a:t>Body copy: </a:t>
            </a:r>
            <a:r>
              <a:rPr lang="en" sz="1400" b="1" dirty="0"/>
              <a:t>Source Sans Pro</a:t>
            </a:r>
            <a:endParaRPr sz="1400" b="1"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You can download the fonts on this page:</a:t>
            </a:r>
            <a:endParaRPr sz="1400"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 dirty="0">
                <a:solidFill>
                  <a:schemeClr val="hlink"/>
                </a:solidFill>
                <a:hlinkClick r:id="rId3"/>
              </a:rPr>
              <a:t>https://www.google.com/fonts#UsePlace:use/Collection:Source+Sans+Pro:400,700|Oswald:400,700</a:t>
            </a:r>
            <a:endParaRPr sz="1200"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Click on the “arrow button” that appears on the top right</a:t>
            </a:r>
            <a:endParaRPr sz="1400"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Sky blue </a:t>
            </a:r>
            <a:r>
              <a:rPr lang="en" sz="1400" b="1" dirty="0">
                <a:solidFill>
                  <a:srgbClr val="00CEF6"/>
                </a:solidFill>
              </a:rPr>
              <a:t>#00cef6</a:t>
            </a:r>
            <a:r>
              <a:rPr lang="en" sz="1400" b="1" dirty="0">
                <a:solidFill>
                  <a:srgbClr val="3D85C6"/>
                </a:solidFill>
              </a:rPr>
              <a:t> </a:t>
            </a:r>
            <a:r>
              <a:rPr lang="en" sz="1400" dirty="0"/>
              <a:t>/ Bright green </a:t>
            </a:r>
            <a:r>
              <a:rPr lang="en" sz="1400" b="1" dirty="0">
                <a:solidFill>
                  <a:srgbClr val="AFF000"/>
                </a:solidFill>
              </a:rPr>
              <a:t>#aff000</a:t>
            </a:r>
            <a:r>
              <a:rPr lang="en" sz="1400" b="1" dirty="0">
                <a:solidFill>
                  <a:srgbClr val="3D85C6"/>
                </a:solidFill>
              </a:rPr>
              <a:t> </a:t>
            </a:r>
            <a:r>
              <a:rPr lang="en" sz="1400" dirty="0"/>
              <a:t>/ Blue  </a:t>
            </a:r>
            <a:r>
              <a:rPr lang="en" sz="1400" b="1" dirty="0">
                <a:solidFill>
                  <a:srgbClr val="3C78D8"/>
                </a:solidFill>
              </a:rPr>
              <a:t>#3c78d8</a:t>
            </a:r>
            <a:r>
              <a:rPr lang="en" sz="1400" b="1" dirty="0">
                <a:solidFill>
                  <a:srgbClr val="3D85C6"/>
                </a:solidFill>
              </a:rPr>
              <a:t> </a:t>
            </a:r>
            <a:r>
              <a:rPr lang="en" sz="1400" dirty="0"/>
              <a:t>/ Dark blue  </a:t>
            </a:r>
            <a:r>
              <a:rPr lang="en" sz="1400" b="1" dirty="0">
                <a:solidFill>
                  <a:srgbClr val="28324A"/>
                </a:solidFill>
              </a:rPr>
              <a:t>#28324a</a:t>
            </a:r>
            <a:endParaRPr sz="1400" b="1" dirty="0">
              <a:solidFill>
                <a:srgbClr val="28324A"/>
              </a:solidFill>
            </a:endParaRPr>
          </a:p>
        </p:txBody>
      </p:sp>
      <p:sp>
        <p:nvSpPr>
          <p:cNvPr id="746" name="Shape 746"/>
          <p:cNvSpPr txBox="1"/>
          <p:nvPr/>
        </p:nvSpPr>
        <p:spPr>
          <a:xfrm>
            <a:off x="1047750" y="3790650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47" name="Shape 7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650" y="2850728"/>
            <a:ext cx="635794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170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Shape 752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753" name="Shape 753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60" name="Shape 76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Shape 762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63" name="Shape 763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5" name="Shape 765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7" name="Shape 76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768" name="Shape 76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Shape 771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72" name="Shape 772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Shape 776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Shape 77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778" name="Shape 77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799" name="Shape 79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802" name="Shape 802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Shape 805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806" name="Shape 806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Shape 80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810" name="Shape 81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4" name="Shape 814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Shape 815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Shape 816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Shape 81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8" name="Shape 81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819" name="Shape 81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Shape 821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822" name="Shape 82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Shape 824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825" name="Shape 825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Shape 82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828" name="Shape 82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Shape 83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831" name="Shape 831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Shape 835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836" name="Shape 83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Shape 83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839" name="Shape 8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Shape 842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3" name="Shape 843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844" name="Shape 844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Shape 846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847" name="Shape 8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Shape 852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853" name="Shape 853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Shape 855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56" name="Shape 856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Shape 861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62" name="Shape 862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Shape 86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868" name="Shape 86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Shape 872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Shape 874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5" name="Shape 875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76" name="Shape 876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Shape 87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879" name="Shape 87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Shape 881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882" name="Shape 882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Shape 884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5" name="Shape 885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886" name="Shape 88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Shape 88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889" name="Shape 88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Shape 894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895" name="Shape 895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7" name="Shape 89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Shape 89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9" name="Shape 89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900" name="Shape 90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Shape 902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903" name="Shape 903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Shape 905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Shape 906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907" name="Shape 90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Shape 90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910" name="Shape 91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3" name="Shape 913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Shape 914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5" name="Shape 915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916" name="Shape 916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Shape 91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919" name="Shape 91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924" name="Shape 924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7" name="Shape 92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928" name="Shape 92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Shape 93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931" name="Shape 931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Shape 934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935" name="Shape 935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941" name="Shape 94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Shape 943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944" name="Shape 944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9" name="Shape 94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0" name="Shape 95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951" name="Shape 95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Shape 953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954" name="Shape 95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8" name="Shape 95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9" name="Shape 95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60" name="Shape 96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Shape 963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964" name="Shape 964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Shape 96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Shape 96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Shape 96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0" name="Shape 97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71" name="Shape 971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4" name="Shape 974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5" name="Shape 975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76" name="Shape 976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9" name="Shape 97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0" name="Shape 98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981" name="Shape 981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Shape 986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987" name="Shape 98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" name="Shape 99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91" name="Shape 991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Shape 994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995" name="Shape 995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Shape 100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001" name="Shape 1001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Shape 1006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007" name="Shape 100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Shape 100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010" name="Shape 101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Shape 1016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7" name="Shape 101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018" name="Shape 101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Shape 1023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024" name="Shape 102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26" name="Shape 1026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7" name="Shape 102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028" name="Shape 102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0" name="Shape 1030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1" name="Shape 1031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032" name="Shape 103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4" name="Shape 1034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Shape 1035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 txBox="1"/>
          <p:nvPr/>
        </p:nvSpPr>
        <p:spPr>
          <a:xfrm>
            <a:off x="2468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1" name="Shape 1041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8EC4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8EC4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2" name="Shape 1042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A7C8"/>
                </a:solidFill>
              </a:rPr>
              <a:t>😉</a:t>
            </a:r>
            <a:endParaRPr sz="9600">
              <a:solidFill>
                <a:srgbClr val="00A7C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x="1047750" y="9685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4720152" y="968550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action="ppaction://hlinksldjump"/>
              </a:rPr>
              <a:t>Presentation design slide</a:t>
            </a: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1" name="Shape 461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sz="1200" b="1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  <a:endParaRPr sz="1200" b="1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HELLO!</a:t>
            </a:r>
            <a:endParaRPr sz="10000" dirty="0"/>
          </a:p>
        </p:txBody>
      </p:sp>
      <p:sp>
        <p:nvSpPr>
          <p:cNvPr id="467" name="Shape 467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I am Jayden Smith</a:t>
            </a:r>
            <a:endParaRPr sz="36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/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None/>
            </a:pPr>
            <a:endParaRPr sz="36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</a:t>
            </a:r>
            <a:r>
              <a:rPr lang="en">
                <a:solidFill>
                  <a:srgbClr val="3C78D8"/>
                </a:solidFill>
              </a:rPr>
              <a:t>TITLE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And some text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But remember not to overload your slides with </a:t>
            </a:r>
            <a:r>
              <a:rPr lang="en" dirty="0" smtClean="0"/>
              <a:t>content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BIG CONCEPT</a:t>
            </a:r>
            <a:endParaRPr sz="9000"/>
          </a:p>
        </p:txBody>
      </p:sp>
      <p:sp>
        <p:nvSpPr>
          <p:cNvPr id="491" name="Shape 491"/>
          <p:cNvSpPr txBox="1">
            <a:spLocks noGrp="1"/>
          </p:cNvSpPr>
          <p:nvPr>
            <p:ph type="subTitle" idx="4294967295"/>
          </p:nvPr>
        </p:nvSpPr>
        <p:spPr>
          <a:xfrm>
            <a:off x="2169650" y="3182950"/>
            <a:ext cx="4804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492" name="Shape 492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493" name="Shape 49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Shape 495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496" name="Shape 49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Shape 501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1139</Words>
  <Application>Microsoft Office PowerPoint</Application>
  <PresentationFormat>Affichage à l'écran (16:9)</PresentationFormat>
  <Paragraphs>174</Paragraphs>
  <Slides>31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8" baseType="lpstr">
      <vt:lpstr>Source Sans Pro</vt:lpstr>
      <vt:lpstr>Oswald</vt:lpstr>
      <vt:lpstr>Calibri</vt:lpstr>
      <vt:lpstr>Tahoma</vt:lpstr>
      <vt:lpstr>Arial</vt:lpstr>
      <vt:lpstr>Times New Roman</vt:lpstr>
      <vt:lpstr>Quince template</vt:lpstr>
      <vt:lpstr>Présentation PowerPoint</vt:lpstr>
      <vt:lpstr>Plan de la présentation</vt:lpstr>
      <vt:lpstr>Présentation PowerPoint</vt:lpstr>
      <vt:lpstr>INSTRUCTIONS FOR USE</vt:lpstr>
      <vt:lpstr>HELLO!</vt:lpstr>
      <vt:lpstr>Transition headline</vt:lpstr>
      <vt:lpstr>Présentation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THANKS!</vt:lpstr>
      <vt:lpstr>CREDITS</vt:lpstr>
      <vt:lpstr>PRESENTATION DESIGN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réalisation d’une application Android pour la gestion du temps de l’étudiant</dc:title>
  <cp:lastModifiedBy>silver-desk</cp:lastModifiedBy>
  <cp:revision>7</cp:revision>
  <dcterms:modified xsi:type="dcterms:W3CDTF">2018-06-10T17:54:15Z</dcterms:modified>
</cp:coreProperties>
</file>