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</p:sldIdLst>
  <p:sldSz cx="9144000" cy="5143500" type="screen16x9"/>
  <p:notesSz cx="6858000" cy="9144000"/>
  <p:embeddedFontLst>
    <p:embeddedFont>
      <p:font typeface="Source Sans Pro" panose="020B0604020202020204" charset="0"/>
      <p:regular r:id="rId47"/>
      <p:bold r:id="rId48"/>
      <p:italic r:id="rId49"/>
      <p:boldItalic r:id="rId50"/>
    </p:embeddedFont>
    <p:embeddedFont>
      <p:font typeface="Oswald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Tahoma" panose="020B0604030504040204" pitchFamily="3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6"/>
    <a:srgbClr val="173C6E"/>
    <a:srgbClr val="44DBF8"/>
    <a:srgbClr val="32D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6" autoAdjust="0"/>
  </p:normalViewPr>
  <p:slideViewPr>
    <p:cSldViewPr snapToGrid="0">
      <p:cViewPr>
        <p:scale>
          <a:sx n="71" d="100"/>
          <a:sy n="71" d="100"/>
        </p:scale>
        <p:origin x="31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88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89" lvl="0" indent="-41909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377" lvl="1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566" lvl="2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754" lvl="3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5943" lvl="4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131" lvl="5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320" lvl="6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509" lvl="7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697" lvl="8" indent="-41909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1" name="Shape 12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2" name="Shape 12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6" name="Shape 15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2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06" name="Shape 206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07" name="Shape 207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1" name="Shape 241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228594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2" name="Shape 33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3" name="Shape 33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7" name="Shape 36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|Oswald:400,70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7747" y="338193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  <a:endParaRPr lang="fr-FR" sz="2000" dirty="0">
              <a:solidFill>
                <a:schemeClr val="bg1"/>
              </a:solidFill>
              <a:latin typeface="Oswal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  <a:endParaRPr lang="fr-FR" sz="2000" dirty="0">
              <a:solidFill>
                <a:schemeClr val="bg1"/>
              </a:solidFill>
              <a:latin typeface="Oswald"/>
            </a:endParaRP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CEF6"/>
                </a:solidFill>
              </a:rPr>
              <a:t>Conception et réalisation d’une application </a:t>
            </a:r>
            <a:r>
              <a:rPr lang="fr-FR" sz="3200" dirty="0">
                <a:solidFill>
                  <a:srgbClr val="00CEF6"/>
                </a:solidFill>
                <a:latin typeface="Oswald"/>
              </a:rPr>
              <a:t>Android</a:t>
            </a:r>
            <a:r>
              <a:rPr lang="fr-FR" sz="3200" dirty="0">
                <a:solidFill>
                  <a:srgbClr val="00CEF6"/>
                </a:solidFill>
              </a:rPr>
              <a:t> pour la gestion du temps de l’étudiant </a:t>
            </a:r>
            <a:endParaRPr lang="fr-FR" sz="3200" dirty="0"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28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rgbClr val="00CEF6"/>
                </a:solidFill>
              </a:rPr>
              <a:t>4.Diagramme </a:t>
            </a:r>
            <a:r>
              <a:rPr lang="fr-FR" sz="2400" dirty="0">
                <a:solidFill>
                  <a:srgbClr val="00CEF6"/>
                </a:solidFill>
              </a:rPr>
              <a:t>de classes participantes </a:t>
            </a:r>
            <a:r>
              <a:rPr lang="fr-FR" sz="2400" dirty="0" smtClean="0">
                <a:solidFill>
                  <a:srgbClr val="00CEF6"/>
                </a:solidFill>
              </a:rPr>
              <a:t>&lt; </a:t>
            </a:r>
            <a:r>
              <a:rPr lang="fr-FR" sz="2400" dirty="0">
                <a:solidFill>
                  <a:srgbClr val="00CEF6"/>
                </a:solidFill>
              </a:rPr>
              <a:t>Ajout événement </a:t>
            </a:r>
            <a:r>
              <a:rPr lang="fr-FR" sz="2400" dirty="0" smtClean="0">
                <a:solidFill>
                  <a:srgbClr val="00CEF6"/>
                </a:solidFill>
              </a:rPr>
              <a:t>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 smtClean="0"/>
          </a:p>
          <a:p>
            <a:pPr>
              <a:spcBef>
                <a:spcPts val="0"/>
              </a:spcBef>
            </a:pPr>
            <a:r>
              <a:rPr lang="fr-FR" sz="2800" dirty="0" smtClean="0"/>
              <a:t> Suppression d’un calendrier </a:t>
            </a:r>
            <a:endParaRPr sz="2800"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996082" cy="46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smtClean="0"/>
              <a:t>6.Modèle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1/2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INSTRUCTIONS FOR USE</a:t>
            </a:r>
            <a:endParaRPr dirty="0"/>
          </a:p>
        </p:txBody>
      </p:sp>
      <p:sp>
        <p:nvSpPr>
          <p:cNvPr id="459" name="Shape 459"/>
          <p:cNvSpPr txBox="1"/>
          <p:nvPr/>
        </p:nvSpPr>
        <p:spPr>
          <a:xfrm>
            <a:off x="1047751" y="968551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720152" y="968551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47751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/>
              <a:t>I am Jayden Smith</a:t>
            </a:r>
            <a:endParaRPr sz="3600" b="1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/>
              <a:t>I am here because I love to give presentations. </a:t>
            </a:r>
            <a:endParaRPr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/>
              <a:t>You can find me at @username</a:t>
            </a:r>
            <a:endParaRPr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Transition headline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383600" y="36392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</a:t>
            </a:r>
            <a:r>
              <a:rPr lang="fr-FR" sz="2800" dirty="0"/>
              <a:t>des </a:t>
            </a:r>
            <a:r>
              <a:rPr lang="fr-FR" sz="2800" dirty="0"/>
              <a:t>besoins et conception</a:t>
            </a: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Réalisation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And some text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remember not to overload your slides with </a:t>
            </a:r>
            <a:r>
              <a:rPr lang="en" dirty="0" smtClean="0"/>
              <a:t>content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80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492" name="Shape 492"/>
          <p:cNvGrpSpPr/>
          <p:nvPr/>
        </p:nvGrpSpPr>
        <p:grpSpPr>
          <a:xfrm>
            <a:off x="4146171" y="640687"/>
            <a:ext cx="1166508" cy="1166539"/>
            <a:chOff x="6654650" y="3665275"/>
            <a:chExt cx="409100" cy="409125"/>
          </a:xfrm>
        </p:grpSpPr>
        <p:sp>
          <p:nvSpPr>
            <p:cNvPr id="493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95" name="Shape 495"/>
          <p:cNvGrpSpPr/>
          <p:nvPr/>
        </p:nvGrpSpPr>
        <p:grpSpPr>
          <a:xfrm rot="1940693">
            <a:off x="3340903" y="1116021"/>
            <a:ext cx="587627" cy="587659"/>
            <a:chOff x="570875" y="4322250"/>
            <a:chExt cx="443300" cy="443325"/>
          </a:xfrm>
        </p:grpSpPr>
        <p:sp>
          <p:nvSpPr>
            <p:cNvPr id="496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00" name="Shape 500"/>
          <p:cNvSpPr/>
          <p:nvPr/>
        </p:nvSpPr>
        <p:spPr>
          <a:xfrm>
            <a:off x="3829677" y="640708"/>
            <a:ext cx="316511" cy="30221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1" name="Shape 501"/>
          <p:cNvSpPr/>
          <p:nvPr/>
        </p:nvSpPr>
        <p:spPr>
          <a:xfrm rot="1793658">
            <a:off x="5318501" y="1302383"/>
            <a:ext cx="225079" cy="2149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White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YOU CAN ALSO </a:t>
            </a:r>
            <a:r>
              <a:rPr lang="en" dirty="0">
                <a:solidFill>
                  <a:srgbClr val="3C78D8"/>
                </a:solidFill>
              </a:rPr>
              <a:t>SPLIT</a:t>
            </a:r>
            <a:r>
              <a:rPr lang="en" dirty="0"/>
              <a:t> YOUR CONTENT</a:t>
            </a:r>
            <a:endParaRPr dirty="0"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Black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Yellow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Blue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Red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42975" y="1641301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1" y="1493701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r>
              <a:rPr lang="en" sz="3600" b="0" dirty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1047751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35" name="Shape 535"/>
          <p:cNvGrpSpPr/>
          <p:nvPr/>
        </p:nvGrpSpPr>
        <p:grpSpPr>
          <a:xfrm>
            <a:off x="3099624" y="949849"/>
            <a:ext cx="2944752" cy="3170451"/>
            <a:chOff x="2768474" y="949849"/>
            <a:chExt cx="2944752" cy="3170450"/>
          </a:xfrm>
        </p:grpSpPr>
        <p:sp>
          <p:nvSpPr>
            <p:cNvPr id="536" name="Shape 536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40" name="Shape 540"/>
          <p:cNvSpPr/>
          <p:nvPr/>
        </p:nvSpPr>
        <p:spPr>
          <a:xfrm>
            <a:off x="3485050" y="1567268"/>
            <a:ext cx="929495" cy="54837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541" name="Shape 541"/>
          <p:cNvGrpSpPr/>
          <p:nvPr/>
        </p:nvGrpSpPr>
        <p:grpSpPr>
          <a:xfrm>
            <a:off x="3844549" y="3126203"/>
            <a:ext cx="599843" cy="589959"/>
            <a:chOff x="1244325" y="4999400"/>
            <a:chExt cx="444525" cy="437200"/>
          </a:xfrm>
        </p:grpSpPr>
        <p:sp>
          <p:nvSpPr>
            <p:cNvPr id="542" name="Shape 54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266890" y="3113863"/>
            <a:ext cx="409140" cy="420403"/>
            <a:chOff x="2605300" y="5003050"/>
            <a:chExt cx="418900" cy="430475"/>
          </a:xfrm>
        </p:grpSpPr>
        <p:sp>
          <p:nvSpPr>
            <p:cNvPr id="548" name="Shape 5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51" name="Shape 551"/>
          <p:cNvSpPr/>
          <p:nvPr/>
        </p:nvSpPr>
        <p:spPr>
          <a:xfrm>
            <a:off x="5213649" y="2080228"/>
            <a:ext cx="300115" cy="2730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r>
              <a:rPr lang="en" sz="1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67942" y="3520645"/>
            <a:ext cx="114296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9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35250" y="1481511"/>
            <a:ext cx="1151028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890331" y="3529022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42653" y="1106491"/>
            <a:ext cx="1932507" cy="647163"/>
            <a:chOff x="8578272" y="1488369"/>
            <a:chExt cx="2810100" cy="941054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1932499" cy="647073"/>
            <a:chOff x="6426462" y="3475458"/>
            <a:chExt cx="2133000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09646" y="2503147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5777555" y="2570204"/>
            <a:ext cx="280800" cy="188721"/>
            <a:chOff x="1241275" y="3718400"/>
            <a:chExt cx="450650" cy="302875"/>
          </a:xfrm>
        </p:grpSpPr>
        <p:sp>
          <p:nvSpPr>
            <p:cNvPr id="602" name="Shape 60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4334570" y="3993556"/>
            <a:ext cx="273167" cy="218007"/>
            <a:chOff x="1921475" y="3695200"/>
            <a:chExt cx="438400" cy="349875"/>
          </a:xfrm>
        </p:grpSpPr>
        <p:sp>
          <p:nvSpPr>
            <p:cNvPr id="607" name="Shape 60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333657" y="1123861"/>
            <a:ext cx="282295" cy="206979"/>
            <a:chOff x="4610450" y="3703750"/>
            <a:chExt cx="453050" cy="332175"/>
          </a:xfrm>
        </p:grpSpPr>
        <p:sp>
          <p:nvSpPr>
            <p:cNvPr id="611" name="Shape 61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90257" y="2353338"/>
            <a:ext cx="367377" cy="598937"/>
            <a:chOff x="6730350" y="2315900"/>
            <a:chExt cx="257700" cy="420100"/>
          </a:xfrm>
        </p:grpSpPr>
        <p:sp>
          <p:nvSpPr>
            <p:cNvPr id="614" name="Shape 6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624" name="Shape 624"/>
          <p:cNvGraphicFramePr/>
          <p:nvPr/>
        </p:nvGraphicFramePr>
        <p:xfrm>
          <a:off x="1522400" y="1564481"/>
          <a:ext cx="6099200" cy="2331004"/>
        </p:xfrm>
        <a:graphic>
          <a:graphicData uri="http://schemas.openxmlformats.org/drawingml/2006/table">
            <a:tbl>
              <a:tblPr>
                <a:noFill/>
                <a:tableStyleId>{A7090498-8D1A-428B-A966-1CFFFA75EF62}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807246" y="790176"/>
            <a:ext cx="7529513" cy="358689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047751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MAPS</a:t>
            </a:r>
            <a:endParaRPr dirty="0"/>
          </a:p>
        </p:txBody>
      </p:sp>
      <p:sp>
        <p:nvSpPr>
          <p:cNvPr id="631" name="Shape 631"/>
          <p:cNvSpPr/>
          <p:nvPr/>
        </p:nvSpPr>
        <p:spPr>
          <a:xfrm>
            <a:off x="2073621" y="1625044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Shape 632"/>
          <p:cNvSpPr/>
          <p:nvPr/>
        </p:nvSpPr>
        <p:spPr>
          <a:xfrm rot="8100000">
            <a:off x="1417707" y="18537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3" name="Shape 633"/>
          <p:cNvSpPr/>
          <p:nvPr/>
        </p:nvSpPr>
        <p:spPr>
          <a:xfrm rot="8100000">
            <a:off x="2860333" y="33831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4" name="Shape 634"/>
          <p:cNvSpPr/>
          <p:nvPr/>
        </p:nvSpPr>
        <p:spPr>
          <a:xfrm rot="8100000">
            <a:off x="3915307" y="1663088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5" name="Shape 635"/>
          <p:cNvSpPr/>
          <p:nvPr/>
        </p:nvSpPr>
        <p:spPr>
          <a:xfrm rot="8100000">
            <a:off x="4553707" y="35619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6" name="Shape 636"/>
          <p:cNvSpPr/>
          <p:nvPr/>
        </p:nvSpPr>
        <p:spPr>
          <a:xfrm rot="8100000">
            <a:off x="6493882" y="2127764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7" name="Shape 637"/>
          <p:cNvSpPr/>
          <p:nvPr/>
        </p:nvSpPr>
        <p:spPr>
          <a:xfrm rot="8100000">
            <a:off x="7282707" y="37407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 dirty="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50" name="Shape 650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52" name="Shape 652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And a lot of users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59" name="Shape 659"/>
          <p:cNvSpPr/>
          <p:nvPr/>
        </p:nvSpPr>
        <p:spPr>
          <a:xfrm>
            <a:off x="578575" y="2061639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242325" y="2061639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960075" y="2061639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LET’S </a:t>
            </a:r>
            <a:r>
              <a:rPr lang="en" dirty="0">
                <a:solidFill>
                  <a:srgbClr val="3C78D8"/>
                </a:solidFill>
              </a:rPr>
              <a:t>REVIEW</a:t>
            </a:r>
            <a:r>
              <a:rPr lang="en" dirty="0"/>
              <a:t> SOME CONCEPTS</a:t>
            </a:r>
            <a:endParaRPr dirty="0"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Yellow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Red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 dirty="0"/>
          </a:p>
          <a:p>
            <a:pPr marL="0" indent="0">
              <a:buNone/>
            </a:pPr>
            <a:endParaRPr sz="11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1083975" y="2895601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Yellow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Red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 dirty="0"/>
          </a:p>
          <a:p>
            <a:pPr marL="0" indent="0">
              <a:buNone/>
            </a:pPr>
            <a:endParaRPr sz="1100" dirty="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5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1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3"/>
            <a:ext cx="413295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3" y="3095967"/>
            <a:ext cx="464307" cy="4642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7" cy="425915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6" y="1195791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 dirty="0">
              <a:solidFill>
                <a:srgbClr val="00CEF6"/>
              </a:solidFill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8"/>
            <a:ext cx="4603451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7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12" name="Shape 712"/>
          <p:cNvSpPr/>
          <p:nvPr/>
        </p:nvSpPr>
        <p:spPr>
          <a:xfrm>
            <a:off x="5665751" y="1188851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787703" y="535616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986401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073423" y="1047227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267278" y="1238745"/>
            <a:ext cx="4244700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 </a:t>
            </a:r>
          </a:p>
          <a:p>
            <a:r>
              <a:rPr lang="fr-FR" sz="2400" dirty="0"/>
              <a:t>L’étudiant est l’une des classes sociale touché par ce problème .</a:t>
            </a:r>
          </a:p>
          <a:p>
            <a:r>
              <a:rPr lang="fr-FR" sz="2400" dirty="0"/>
              <a:t>Nos habitudes quotidiennes ont beaucoup changé a cause des Smartphones</a:t>
            </a:r>
          </a:p>
          <a:p>
            <a:r>
              <a:rPr lang="fr-FR" sz="2400" dirty="0"/>
              <a:t>Ils sont utiliser par 56% de la population  mondiale ,essentiellement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/>
              <a:t>THANKS!</a:t>
            </a:r>
            <a:endParaRPr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indent="0" algn="ctr">
              <a:buNone/>
            </a:pPr>
            <a:r>
              <a:rPr lang="en"/>
              <a:t>You can find me at</a:t>
            </a:r>
            <a:endParaRPr dirty="0"/>
          </a:p>
          <a:p>
            <a:pPr marL="0" indent="0" algn="ctr">
              <a:buNone/>
            </a:pPr>
            <a:r>
              <a:rPr lang="en"/>
              <a:t>@username / user@mail.me</a:t>
            </a:r>
            <a:endParaRPr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 dirty="0"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Special thanks to all the people who made and released these awesome resources for free:</a:t>
            </a:r>
            <a:endParaRPr sz="2400" dirty="0"/>
          </a:p>
          <a:p>
            <a:pPr indent="-380990">
              <a:lnSpc>
                <a:spcPct val="115000"/>
              </a:lnSpc>
              <a:buSzPts val="24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 dirty="0"/>
          </a:p>
          <a:p>
            <a:pPr indent="-38099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 dirty="0"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110851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indent="-317492">
              <a:lnSpc>
                <a:spcPct val="115000"/>
              </a:lnSpc>
              <a:buSzPts val="1400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indent="-317492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  <a:endParaRPr sz="12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Click on the “arrow button” that appears on the top right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/>
              <a:t>#28324a</a:t>
            </a:r>
            <a:endParaRPr sz="1400" b="1" dirty="0"/>
          </a:p>
        </p:txBody>
      </p:sp>
      <p:sp>
        <p:nvSpPr>
          <p:cNvPr id="746" name="Shape 746"/>
          <p:cNvSpPr txBox="1"/>
          <p:nvPr/>
        </p:nvSpPr>
        <p:spPr>
          <a:xfrm>
            <a:off x="1047751" y="3790651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49" y="2850732"/>
            <a:ext cx="635795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Shape 752"/>
          <p:cNvGrpSpPr/>
          <p:nvPr/>
        </p:nvGrpSpPr>
        <p:grpSpPr>
          <a:xfrm>
            <a:off x="358969" y="342338"/>
            <a:ext cx="347107" cy="438984"/>
            <a:chOff x="584925" y="238125"/>
            <a:chExt cx="415200" cy="525100"/>
          </a:xfrm>
        </p:grpSpPr>
        <p:sp>
          <p:nvSpPr>
            <p:cNvPr id="753" name="Shape 7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910229" y="406125"/>
            <a:ext cx="371623" cy="309363"/>
            <a:chOff x="1244325" y="314425"/>
            <a:chExt cx="444525" cy="370050"/>
          </a:xfrm>
        </p:grpSpPr>
        <p:sp>
          <p:nvSpPr>
            <p:cNvPr id="760" name="Shape 76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481926" y="404602"/>
            <a:ext cx="355300" cy="312413"/>
            <a:chOff x="1928175" y="312600"/>
            <a:chExt cx="425000" cy="373700"/>
          </a:xfrm>
        </p:grpSpPr>
        <p:sp>
          <p:nvSpPr>
            <p:cNvPr id="763" name="Shape 76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765" name="Shape 765"/>
          <p:cNvSpPr/>
          <p:nvPr/>
        </p:nvSpPr>
        <p:spPr>
          <a:xfrm>
            <a:off x="2077701" y="393385"/>
            <a:ext cx="290971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66" name="Shape 766"/>
          <p:cNvSpPr/>
          <p:nvPr/>
        </p:nvSpPr>
        <p:spPr>
          <a:xfrm>
            <a:off x="2661148" y="394411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67" name="Shape 767"/>
          <p:cNvGrpSpPr/>
          <p:nvPr/>
        </p:nvGrpSpPr>
        <p:grpSpPr>
          <a:xfrm>
            <a:off x="3145963" y="388277"/>
            <a:ext cx="408387" cy="345080"/>
            <a:chOff x="3918650" y="293075"/>
            <a:chExt cx="488500" cy="412775"/>
          </a:xfrm>
        </p:grpSpPr>
        <p:sp>
          <p:nvSpPr>
            <p:cNvPr id="768" name="Shape 76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745733" y="362236"/>
            <a:ext cx="335905" cy="397143"/>
            <a:chOff x="4636075" y="261925"/>
            <a:chExt cx="401800" cy="475050"/>
          </a:xfrm>
        </p:grpSpPr>
        <p:sp>
          <p:nvSpPr>
            <p:cNvPr id="772" name="Shape 77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776" name="Shape 776"/>
          <p:cNvSpPr/>
          <p:nvPr/>
        </p:nvSpPr>
        <p:spPr>
          <a:xfrm>
            <a:off x="4284931" y="392867"/>
            <a:ext cx="384895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77" name="Shape 777"/>
          <p:cNvGrpSpPr/>
          <p:nvPr/>
        </p:nvGrpSpPr>
        <p:grpSpPr>
          <a:xfrm>
            <a:off x="4872283" y="395424"/>
            <a:ext cx="336908" cy="330263"/>
            <a:chOff x="5983625" y="301625"/>
            <a:chExt cx="403000" cy="395050"/>
          </a:xfrm>
        </p:grpSpPr>
        <p:sp>
          <p:nvSpPr>
            <p:cNvPr id="778" name="Shape 77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438359" y="392855"/>
            <a:ext cx="331808" cy="331307"/>
            <a:chOff x="6660750" y="298550"/>
            <a:chExt cx="396900" cy="396300"/>
          </a:xfrm>
        </p:grpSpPr>
        <p:sp>
          <p:nvSpPr>
            <p:cNvPr id="799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358969" y="914540"/>
            <a:ext cx="347107" cy="420111"/>
            <a:chOff x="584925" y="922575"/>
            <a:chExt cx="415200" cy="502525"/>
          </a:xfrm>
        </p:grpSpPr>
        <p:sp>
          <p:nvSpPr>
            <p:cNvPr id="802" name="Shape 80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912276" y="904841"/>
            <a:ext cx="367547" cy="437980"/>
            <a:chOff x="1246775" y="910975"/>
            <a:chExt cx="439650" cy="523900"/>
          </a:xfrm>
        </p:grpSpPr>
        <p:sp>
          <p:nvSpPr>
            <p:cNvPr id="806" name="Shape 80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1480403" y="975275"/>
            <a:ext cx="358351" cy="298119"/>
            <a:chOff x="1926350" y="995225"/>
            <a:chExt cx="428650" cy="356600"/>
          </a:xfrm>
        </p:grpSpPr>
        <p:sp>
          <p:nvSpPr>
            <p:cNvPr id="810" name="Shape 8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14" name="Shape 814"/>
          <p:cNvSpPr/>
          <p:nvPr/>
        </p:nvSpPr>
        <p:spPr>
          <a:xfrm>
            <a:off x="2048085" y="950289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5" name="Shape 815"/>
          <p:cNvSpPr/>
          <p:nvPr/>
        </p:nvSpPr>
        <p:spPr>
          <a:xfrm>
            <a:off x="2612159" y="967658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6" name="Shape 816"/>
          <p:cNvSpPr/>
          <p:nvPr/>
        </p:nvSpPr>
        <p:spPr>
          <a:xfrm>
            <a:off x="3180805" y="970209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7" name="Shape 817"/>
          <p:cNvSpPr/>
          <p:nvPr/>
        </p:nvSpPr>
        <p:spPr>
          <a:xfrm>
            <a:off x="3755577" y="973259"/>
            <a:ext cx="316511" cy="30221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18" name="Shape 818"/>
          <p:cNvGrpSpPr/>
          <p:nvPr/>
        </p:nvGrpSpPr>
        <p:grpSpPr>
          <a:xfrm>
            <a:off x="4302633" y="952831"/>
            <a:ext cx="349155" cy="349657"/>
            <a:chOff x="5302225" y="968375"/>
            <a:chExt cx="417650" cy="418250"/>
          </a:xfrm>
        </p:grpSpPr>
        <p:sp>
          <p:nvSpPr>
            <p:cNvPr id="819" name="Shape 81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824298" y="913517"/>
            <a:ext cx="432881" cy="421637"/>
            <a:chOff x="5926225" y="921350"/>
            <a:chExt cx="517800" cy="504350"/>
          </a:xfrm>
        </p:grpSpPr>
        <p:sp>
          <p:nvSpPr>
            <p:cNvPr id="822" name="Shape 8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5402117" y="921686"/>
            <a:ext cx="404291" cy="405315"/>
            <a:chOff x="6617400" y="931125"/>
            <a:chExt cx="483600" cy="484825"/>
          </a:xfrm>
        </p:grpSpPr>
        <p:sp>
          <p:nvSpPr>
            <p:cNvPr id="825" name="Shape 82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37525" y="1551049"/>
            <a:ext cx="389995" cy="273623"/>
            <a:chOff x="559275" y="1683950"/>
            <a:chExt cx="466500" cy="327300"/>
          </a:xfrm>
        </p:grpSpPr>
        <p:sp>
          <p:nvSpPr>
            <p:cNvPr id="828" name="Shape 82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901052" y="1496959"/>
            <a:ext cx="389995" cy="381823"/>
            <a:chOff x="1233350" y="1619250"/>
            <a:chExt cx="466500" cy="456725"/>
          </a:xfrm>
        </p:grpSpPr>
        <p:sp>
          <p:nvSpPr>
            <p:cNvPr id="831" name="Shape 83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1476829" y="1505111"/>
            <a:ext cx="365499" cy="365499"/>
            <a:chOff x="1922075" y="1629000"/>
            <a:chExt cx="437200" cy="437200"/>
          </a:xfrm>
        </p:grpSpPr>
        <p:sp>
          <p:nvSpPr>
            <p:cNvPr id="836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38830" y="1503588"/>
            <a:ext cx="368551" cy="368551"/>
            <a:chOff x="2594325" y="1627175"/>
            <a:chExt cx="440850" cy="440850"/>
          </a:xfrm>
        </p:grpSpPr>
        <p:sp>
          <p:nvSpPr>
            <p:cNvPr id="839" name="Shape 8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42" name="Shape 842"/>
          <p:cNvSpPr/>
          <p:nvPr/>
        </p:nvSpPr>
        <p:spPr>
          <a:xfrm>
            <a:off x="2618785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43" name="Shape 843"/>
          <p:cNvGrpSpPr/>
          <p:nvPr/>
        </p:nvGrpSpPr>
        <p:grpSpPr>
          <a:xfrm>
            <a:off x="3200598" y="1476020"/>
            <a:ext cx="299121" cy="423685"/>
            <a:chOff x="3984000" y="1594200"/>
            <a:chExt cx="357800" cy="506800"/>
          </a:xfrm>
        </p:grpSpPr>
        <p:sp>
          <p:nvSpPr>
            <p:cNvPr id="844" name="Shape 84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3716637" y="1566869"/>
            <a:ext cx="394091" cy="241980"/>
            <a:chOff x="4601275" y="1702875"/>
            <a:chExt cx="471400" cy="289450"/>
          </a:xfrm>
        </p:grpSpPr>
        <p:sp>
          <p:nvSpPr>
            <p:cNvPr id="847" name="Shape 8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299061" y="1507659"/>
            <a:ext cx="356303" cy="360400"/>
            <a:chOff x="5297950" y="1632050"/>
            <a:chExt cx="426200" cy="431100"/>
          </a:xfrm>
        </p:grpSpPr>
        <p:sp>
          <p:nvSpPr>
            <p:cNvPr id="853" name="Shape 8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4861563" y="1496959"/>
            <a:ext cx="358351" cy="381823"/>
            <a:chOff x="5970800" y="1619250"/>
            <a:chExt cx="428650" cy="456725"/>
          </a:xfrm>
        </p:grpSpPr>
        <p:sp>
          <p:nvSpPr>
            <p:cNvPr id="856" name="Shape 85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5408767" y="1492360"/>
            <a:ext cx="401719" cy="366503"/>
            <a:chOff x="6625350" y="1613750"/>
            <a:chExt cx="480525" cy="438400"/>
          </a:xfrm>
        </p:grpSpPr>
        <p:sp>
          <p:nvSpPr>
            <p:cNvPr id="862" name="Shape 86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380914" y="2088554"/>
            <a:ext cx="303217" cy="325685"/>
            <a:chOff x="611175" y="2326900"/>
            <a:chExt cx="362700" cy="389575"/>
          </a:xfrm>
        </p:grpSpPr>
        <p:sp>
          <p:nvSpPr>
            <p:cNvPr id="868" name="Shape 86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72" name="Shape 872"/>
          <p:cNvSpPr/>
          <p:nvPr/>
        </p:nvSpPr>
        <p:spPr>
          <a:xfrm>
            <a:off x="936310" y="209168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73" name="Shape 873"/>
          <p:cNvSpPr/>
          <p:nvPr/>
        </p:nvSpPr>
        <p:spPr>
          <a:xfrm>
            <a:off x="1499861" y="2091684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74" name="Shape 874"/>
          <p:cNvSpPr/>
          <p:nvPr/>
        </p:nvSpPr>
        <p:spPr>
          <a:xfrm>
            <a:off x="2063409" y="2091684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75" name="Shape 875"/>
          <p:cNvGrpSpPr/>
          <p:nvPr/>
        </p:nvGrpSpPr>
        <p:grpSpPr>
          <a:xfrm>
            <a:off x="2701378" y="2036494"/>
            <a:ext cx="170503" cy="425733"/>
            <a:chOff x="3386850" y="2264625"/>
            <a:chExt cx="203950" cy="509250"/>
          </a:xfrm>
        </p:grpSpPr>
        <p:sp>
          <p:nvSpPr>
            <p:cNvPr id="876" name="Shape 87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3843754" y="2090606"/>
            <a:ext cx="139863" cy="317513"/>
            <a:chOff x="4753325" y="2329350"/>
            <a:chExt cx="167300" cy="379800"/>
          </a:xfrm>
        </p:grpSpPr>
        <p:sp>
          <p:nvSpPr>
            <p:cNvPr id="879" name="Shape 87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7655" y="2038519"/>
            <a:ext cx="145004" cy="421659"/>
            <a:chOff x="4076175" y="2267050"/>
            <a:chExt cx="173450" cy="504375"/>
          </a:xfrm>
        </p:grpSpPr>
        <p:sp>
          <p:nvSpPr>
            <p:cNvPr id="882" name="Shape 88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84" name="Shape 884"/>
          <p:cNvSpPr/>
          <p:nvPr/>
        </p:nvSpPr>
        <p:spPr>
          <a:xfrm>
            <a:off x="4317602" y="2083008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85" name="Shape 885"/>
          <p:cNvGrpSpPr/>
          <p:nvPr/>
        </p:nvGrpSpPr>
        <p:grpSpPr>
          <a:xfrm>
            <a:off x="4865135" y="2089058"/>
            <a:ext cx="351204" cy="324661"/>
            <a:chOff x="5975075" y="2327500"/>
            <a:chExt cx="420100" cy="388350"/>
          </a:xfrm>
        </p:grpSpPr>
        <p:sp>
          <p:nvSpPr>
            <p:cNvPr id="886" name="Shape 88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88" name="Shape 888"/>
          <p:cNvGrpSpPr/>
          <p:nvPr/>
        </p:nvGrpSpPr>
        <p:grpSpPr>
          <a:xfrm>
            <a:off x="5496547" y="2079359"/>
            <a:ext cx="215437" cy="351204"/>
            <a:chOff x="6730350" y="2315900"/>
            <a:chExt cx="257700" cy="420100"/>
          </a:xfrm>
        </p:grpSpPr>
        <p:sp>
          <p:nvSpPr>
            <p:cNvPr id="889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477890" y="2615840"/>
            <a:ext cx="109265" cy="398167"/>
            <a:chOff x="727175" y="2957625"/>
            <a:chExt cx="130700" cy="476275"/>
          </a:xfrm>
        </p:grpSpPr>
        <p:sp>
          <p:nvSpPr>
            <p:cNvPr id="895" name="Shape 89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97" name="Shape 897"/>
          <p:cNvSpPr/>
          <p:nvPr/>
        </p:nvSpPr>
        <p:spPr>
          <a:xfrm>
            <a:off x="1492209" y="2600118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98" name="Shape 898"/>
          <p:cNvSpPr/>
          <p:nvPr/>
        </p:nvSpPr>
        <p:spPr>
          <a:xfrm>
            <a:off x="972049" y="2600115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99" name="Shape 899"/>
          <p:cNvGrpSpPr/>
          <p:nvPr/>
        </p:nvGrpSpPr>
        <p:grpSpPr>
          <a:xfrm>
            <a:off x="2029634" y="2628592"/>
            <a:ext cx="386943" cy="372647"/>
            <a:chOff x="2583325" y="2972875"/>
            <a:chExt cx="462850" cy="445750"/>
          </a:xfrm>
        </p:grpSpPr>
        <p:sp>
          <p:nvSpPr>
            <p:cNvPr id="900" name="Shape 90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2579886" y="2684249"/>
            <a:ext cx="413487" cy="261355"/>
            <a:chOff x="3241525" y="3039450"/>
            <a:chExt cx="494600" cy="312625"/>
          </a:xfrm>
        </p:grpSpPr>
        <p:sp>
          <p:nvSpPr>
            <p:cNvPr id="903" name="Shape 90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05" name="Shape 905"/>
          <p:cNvSpPr/>
          <p:nvPr/>
        </p:nvSpPr>
        <p:spPr>
          <a:xfrm>
            <a:off x="3736181" y="2637384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06" name="Shape 906"/>
          <p:cNvGrpSpPr/>
          <p:nvPr/>
        </p:nvGrpSpPr>
        <p:grpSpPr>
          <a:xfrm>
            <a:off x="4263320" y="2656683"/>
            <a:ext cx="427781" cy="316489"/>
            <a:chOff x="5255200" y="3006475"/>
            <a:chExt cx="511700" cy="378575"/>
          </a:xfrm>
        </p:grpSpPr>
        <p:sp>
          <p:nvSpPr>
            <p:cNvPr id="907" name="Shape 9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8" name="Shape 9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177104" y="2638312"/>
            <a:ext cx="346104" cy="353231"/>
            <a:chOff x="3955900" y="2984500"/>
            <a:chExt cx="414000" cy="422525"/>
          </a:xfrm>
        </p:grpSpPr>
        <p:sp>
          <p:nvSpPr>
            <p:cNvPr id="910" name="Shape 91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341117" y="3226451"/>
            <a:ext cx="386923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14" name="Shape 914"/>
          <p:cNvSpPr/>
          <p:nvPr/>
        </p:nvSpPr>
        <p:spPr>
          <a:xfrm>
            <a:off x="4906166" y="2621040"/>
            <a:ext cx="269527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15" name="Shape 915"/>
          <p:cNvGrpSpPr/>
          <p:nvPr/>
        </p:nvGrpSpPr>
        <p:grpSpPr>
          <a:xfrm>
            <a:off x="5472052" y="2633191"/>
            <a:ext cx="264427" cy="375719"/>
            <a:chOff x="6701050" y="2978375"/>
            <a:chExt cx="316300" cy="449425"/>
          </a:xfrm>
        </p:grpSpPr>
        <p:sp>
          <p:nvSpPr>
            <p:cNvPr id="916" name="Shape 91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907678" y="3251849"/>
            <a:ext cx="376743" cy="253204"/>
            <a:chOff x="1241275" y="3718400"/>
            <a:chExt cx="450650" cy="302875"/>
          </a:xfrm>
        </p:grpSpPr>
        <p:sp>
          <p:nvSpPr>
            <p:cNvPr id="919" name="Shape 91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476325" y="3232453"/>
            <a:ext cx="366503" cy="292496"/>
            <a:chOff x="1921475" y="3695200"/>
            <a:chExt cx="438400" cy="349875"/>
          </a:xfrm>
        </p:grpSpPr>
        <p:sp>
          <p:nvSpPr>
            <p:cNvPr id="924" name="Shape 92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43428" y="3227856"/>
            <a:ext cx="359355" cy="301191"/>
            <a:chOff x="2599825" y="3689700"/>
            <a:chExt cx="429850" cy="360275"/>
          </a:xfrm>
        </p:grpSpPr>
        <p:sp>
          <p:nvSpPr>
            <p:cNvPr id="928" name="Shape 92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30" name="Shape 930"/>
          <p:cNvGrpSpPr/>
          <p:nvPr/>
        </p:nvGrpSpPr>
        <p:grpSpPr>
          <a:xfrm>
            <a:off x="2624302" y="3196715"/>
            <a:ext cx="324661" cy="338956"/>
            <a:chOff x="3294650" y="3652450"/>
            <a:chExt cx="388350" cy="405450"/>
          </a:xfrm>
        </p:grpSpPr>
        <p:sp>
          <p:nvSpPr>
            <p:cNvPr id="931" name="Shape 93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2" name="Shape 93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160782" y="3239601"/>
            <a:ext cx="378751" cy="277699"/>
            <a:chOff x="3936375" y="3703750"/>
            <a:chExt cx="453050" cy="332175"/>
          </a:xfrm>
        </p:grpSpPr>
        <p:sp>
          <p:nvSpPr>
            <p:cNvPr id="935" name="Shape 9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7" name="Shape 9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8" name="Shape 9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724307" y="3239601"/>
            <a:ext cx="378751" cy="277699"/>
            <a:chOff x="4610450" y="3703750"/>
            <a:chExt cx="453050" cy="332175"/>
          </a:xfrm>
        </p:grpSpPr>
        <p:sp>
          <p:nvSpPr>
            <p:cNvPr id="941" name="Shape 9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4301110" y="3211533"/>
            <a:ext cx="352207" cy="333836"/>
            <a:chOff x="5300400" y="3670175"/>
            <a:chExt cx="421300" cy="399325"/>
          </a:xfrm>
        </p:grpSpPr>
        <p:sp>
          <p:nvSpPr>
            <p:cNvPr id="944" name="Shape 94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49" name="Shape 949"/>
          <p:cNvSpPr/>
          <p:nvPr/>
        </p:nvSpPr>
        <p:spPr>
          <a:xfrm>
            <a:off x="4844905" y="3182560"/>
            <a:ext cx="392043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50" name="Shape 950"/>
          <p:cNvGrpSpPr/>
          <p:nvPr/>
        </p:nvGrpSpPr>
        <p:grpSpPr>
          <a:xfrm>
            <a:off x="5433259" y="3207438"/>
            <a:ext cx="342008" cy="342029"/>
            <a:chOff x="6654650" y="3665275"/>
            <a:chExt cx="409100" cy="409125"/>
          </a:xfrm>
        </p:grpSpPr>
        <p:sp>
          <p:nvSpPr>
            <p:cNvPr id="951" name="Shape 95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2" name="Shape 95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47225" y="3756668"/>
            <a:ext cx="370599" cy="370620"/>
            <a:chOff x="570875" y="4322250"/>
            <a:chExt cx="443300" cy="443325"/>
          </a:xfrm>
        </p:grpSpPr>
        <p:sp>
          <p:nvSpPr>
            <p:cNvPr id="954" name="Shape 95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5" name="Shape 95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6" name="Shape 95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7" name="Shape 95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58" name="Shape 958"/>
          <p:cNvSpPr/>
          <p:nvPr/>
        </p:nvSpPr>
        <p:spPr>
          <a:xfrm>
            <a:off x="895470" y="3828790"/>
            <a:ext cx="401239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59" name="Shape 959"/>
          <p:cNvGrpSpPr/>
          <p:nvPr/>
        </p:nvGrpSpPr>
        <p:grpSpPr>
          <a:xfrm>
            <a:off x="1524813" y="3729121"/>
            <a:ext cx="269527" cy="425712"/>
            <a:chOff x="1979475" y="4289300"/>
            <a:chExt cx="322400" cy="509225"/>
          </a:xfrm>
        </p:grpSpPr>
        <p:sp>
          <p:nvSpPr>
            <p:cNvPr id="960" name="Shape 96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1" name="Shape 96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2" name="Shape 96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064346" y="3734723"/>
            <a:ext cx="318015" cy="414511"/>
            <a:chOff x="2624850" y="4296000"/>
            <a:chExt cx="380400" cy="495825"/>
          </a:xfrm>
        </p:grpSpPr>
        <p:sp>
          <p:nvSpPr>
            <p:cNvPr id="964" name="Shape 96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5" name="Shape 96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67" name="Shape 967"/>
          <p:cNvSpPr/>
          <p:nvPr/>
        </p:nvSpPr>
        <p:spPr>
          <a:xfrm>
            <a:off x="3180306" y="3772128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8" name="Shape 968"/>
          <p:cNvSpPr/>
          <p:nvPr/>
        </p:nvSpPr>
        <p:spPr>
          <a:xfrm>
            <a:off x="2616758" y="3793572"/>
            <a:ext cx="339959" cy="29709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9" name="Shape 969"/>
          <p:cNvSpPr/>
          <p:nvPr/>
        </p:nvSpPr>
        <p:spPr>
          <a:xfrm>
            <a:off x="3742307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70" name="Shape 970"/>
          <p:cNvGrpSpPr/>
          <p:nvPr/>
        </p:nvGrpSpPr>
        <p:grpSpPr>
          <a:xfrm>
            <a:off x="4280688" y="3775563"/>
            <a:ext cx="393045" cy="332833"/>
            <a:chOff x="5275975" y="4344850"/>
            <a:chExt cx="470150" cy="398125"/>
          </a:xfrm>
        </p:grpSpPr>
        <p:sp>
          <p:nvSpPr>
            <p:cNvPr id="971" name="Shape 97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74" name="Shape 974"/>
          <p:cNvSpPr/>
          <p:nvPr/>
        </p:nvSpPr>
        <p:spPr>
          <a:xfrm>
            <a:off x="4864302" y="3765505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75" name="Shape 975"/>
          <p:cNvGrpSpPr/>
          <p:nvPr/>
        </p:nvGrpSpPr>
        <p:grpSpPr>
          <a:xfrm>
            <a:off x="5423039" y="3748515"/>
            <a:ext cx="362448" cy="386923"/>
            <a:chOff x="6642425" y="4312500"/>
            <a:chExt cx="433550" cy="462825"/>
          </a:xfrm>
        </p:grpSpPr>
        <p:sp>
          <p:nvSpPr>
            <p:cNvPr id="976" name="Shape 97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7" name="Shape 97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79" name="Shape 979"/>
          <p:cNvSpPr/>
          <p:nvPr/>
        </p:nvSpPr>
        <p:spPr>
          <a:xfrm>
            <a:off x="299777" y="4368344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80" name="Shape 980"/>
          <p:cNvGrpSpPr/>
          <p:nvPr/>
        </p:nvGrpSpPr>
        <p:grpSpPr>
          <a:xfrm>
            <a:off x="910229" y="4322765"/>
            <a:ext cx="371623" cy="365499"/>
            <a:chOff x="1244325" y="4999400"/>
            <a:chExt cx="444525" cy="437200"/>
          </a:xfrm>
        </p:grpSpPr>
        <p:sp>
          <p:nvSpPr>
            <p:cNvPr id="981" name="Shape 98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2" name="Shape 98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3" name="Shape 98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506946" y="4311018"/>
            <a:ext cx="305265" cy="388971"/>
            <a:chOff x="1958100" y="4985350"/>
            <a:chExt cx="365150" cy="465275"/>
          </a:xfrm>
        </p:grpSpPr>
        <p:sp>
          <p:nvSpPr>
            <p:cNvPr id="987" name="Shape 98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2048003" y="4325818"/>
            <a:ext cx="350200" cy="359877"/>
            <a:chOff x="2605300" y="5003050"/>
            <a:chExt cx="418900" cy="430475"/>
          </a:xfrm>
        </p:grpSpPr>
        <p:sp>
          <p:nvSpPr>
            <p:cNvPr id="991" name="Shape 99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2" name="Shape 99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577340" y="4333486"/>
            <a:ext cx="418585" cy="344056"/>
            <a:chOff x="3238475" y="5012225"/>
            <a:chExt cx="500700" cy="411550"/>
          </a:xfrm>
        </p:grpSpPr>
        <p:sp>
          <p:nvSpPr>
            <p:cNvPr id="995" name="Shape 99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6" name="Shape 99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9" name="Shape 99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3683971" y="4296727"/>
            <a:ext cx="459424" cy="417561"/>
            <a:chOff x="4562200" y="4968250"/>
            <a:chExt cx="549550" cy="499475"/>
          </a:xfrm>
        </p:grpSpPr>
        <p:sp>
          <p:nvSpPr>
            <p:cNvPr id="1001" name="Shape 100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3190899" y="4320215"/>
            <a:ext cx="318516" cy="370076"/>
            <a:chOff x="3972400" y="4996350"/>
            <a:chExt cx="381000" cy="442675"/>
          </a:xfrm>
        </p:grpSpPr>
        <p:sp>
          <p:nvSpPr>
            <p:cNvPr id="1007" name="Shape 100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4251595" y="4289073"/>
            <a:ext cx="451252" cy="432860"/>
            <a:chOff x="5241175" y="4959100"/>
            <a:chExt cx="539775" cy="517775"/>
          </a:xfrm>
        </p:grpSpPr>
        <p:sp>
          <p:nvSpPr>
            <p:cNvPr id="1010" name="Shape 10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16" name="Shape 1016"/>
          <p:cNvSpPr/>
          <p:nvPr/>
        </p:nvSpPr>
        <p:spPr>
          <a:xfrm>
            <a:off x="4842355" y="4395915"/>
            <a:ext cx="397143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17" name="Shape 1017"/>
          <p:cNvGrpSpPr/>
          <p:nvPr/>
        </p:nvGrpSpPr>
        <p:grpSpPr>
          <a:xfrm>
            <a:off x="5458779" y="4353386"/>
            <a:ext cx="289444" cy="332833"/>
            <a:chOff x="6685175" y="5036025"/>
            <a:chExt cx="346225" cy="398125"/>
          </a:xfrm>
        </p:grpSpPr>
        <p:sp>
          <p:nvSpPr>
            <p:cNvPr id="1018" name="Shape 101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23" name="Shape 1023"/>
          <p:cNvGrpSpPr/>
          <p:nvPr/>
        </p:nvGrpSpPr>
        <p:grpSpPr>
          <a:xfrm>
            <a:off x="6359617" y="1877600"/>
            <a:ext cx="432571" cy="421335"/>
            <a:chOff x="5926225" y="921350"/>
            <a:chExt cx="517800" cy="504350"/>
          </a:xfrm>
        </p:grpSpPr>
        <p:sp>
          <p:nvSpPr>
            <p:cNvPr id="1024" name="Shape 10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53538" y="2113655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27" name="Shape 1027"/>
          <p:cNvGrpSpPr/>
          <p:nvPr/>
        </p:nvGrpSpPr>
        <p:grpSpPr>
          <a:xfrm>
            <a:off x="7244605" y="1856980"/>
            <a:ext cx="432571" cy="421335"/>
            <a:chOff x="5926225" y="921350"/>
            <a:chExt cx="517800" cy="504350"/>
          </a:xfrm>
        </p:grpSpPr>
        <p:sp>
          <p:nvSpPr>
            <p:cNvPr id="1028" name="Shape 10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30" name="Shape 1030"/>
          <p:cNvSpPr/>
          <p:nvPr/>
        </p:nvSpPr>
        <p:spPr>
          <a:xfrm>
            <a:off x="7438526" y="2093035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31" name="Shape 1031"/>
          <p:cNvGrpSpPr/>
          <p:nvPr/>
        </p:nvGrpSpPr>
        <p:grpSpPr>
          <a:xfrm>
            <a:off x="6359889" y="2606024"/>
            <a:ext cx="1075937" cy="1047989"/>
            <a:chOff x="5926225" y="921350"/>
            <a:chExt cx="517800" cy="504350"/>
          </a:xfrm>
        </p:grpSpPr>
        <p:sp>
          <p:nvSpPr>
            <p:cNvPr id="1032" name="Shape 10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34" name="Shape 1034"/>
          <p:cNvSpPr/>
          <p:nvPr/>
        </p:nvSpPr>
        <p:spPr>
          <a:xfrm>
            <a:off x="6842199" y="3193121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35" name="Shape 103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2468651" y="91427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12901" y="2374251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600" dirty="0">
                <a:solidFill>
                  <a:srgbClr val="00A7C8"/>
                </a:solidFill>
              </a:rPr>
              <a:t>😉</a:t>
            </a:r>
            <a:endParaRPr sz="9600" dirty="0">
              <a:solidFill>
                <a:srgbClr val="00A7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r>
              <a:rPr lang="fr-FR" sz="2400" dirty="0"/>
              <a:t>Processus en cascade.</a:t>
            </a:r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526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CEF6"/>
                </a:solidFill>
                <a:latin typeface="Oswald"/>
              </a:rPr>
              <a:t>2.Interfaces IHM et navigation</a:t>
            </a:r>
            <a:endParaRPr lang="fr-FR" sz="28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349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00CEF6"/>
                </a:solidFill>
              </a:rPr>
              <a:t>3.Modèle </a:t>
            </a:r>
            <a:r>
              <a:rPr lang="fr-FR" sz="3200" b="1" dirty="0">
                <a:solidFill>
                  <a:srgbClr val="00CEF6"/>
                </a:solidFill>
              </a:rPr>
              <a:t>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1376</Words>
  <Application>Microsoft Office PowerPoint</Application>
  <PresentationFormat>Affichage à l'écran (16:9)</PresentationFormat>
  <Paragraphs>213</Paragraphs>
  <Slides>44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1" baseType="lpstr">
      <vt:lpstr>Source Sans Pro</vt:lpstr>
      <vt:lpstr>Oswald</vt:lpstr>
      <vt:lpstr>Calibri</vt:lpstr>
      <vt:lpstr>Tahoma</vt:lpstr>
      <vt:lpstr>Arial</vt:lpstr>
      <vt:lpstr>Times New Roman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Présentation PowerPoint</vt:lpstr>
      <vt:lpstr>Présentation PowerPoint</vt:lpstr>
      <vt:lpstr>Présentation PowerPoint</vt:lpstr>
      <vt:lpstr>Présentation PowerPoint</vt:lpstr>
      <vt:lpstr>5.Diagramme d’interaction</vt:lpstr>
      <vt:lpstr>Présentation PowerPoint</vt:lpstr>
      <vt:lpstr>Présentation PowerPoint</vt:lpstr>
      <vt:lpstr>6.Modèle relationnel</vt:lpstr>
      <vt:lpstr>Implémentation</vt:lpstr>
      <vt:lpstr>Implémentation 1/2</vt:lpstr>
      <vt:lpstr>INSTRUCTIONS FOR USE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17</cp:revision>
  <dcterms:modified xsi:type="dcterms:W3CDTF">2018-06-10T19:52:57Z</dcterms:modified>
</cp:coreProperties>
</file>