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04" r:id="rId18"/>
    <p:sldId id="305" r:id="rId19"/>
    <p:sldId id="307" r:id="rId20"/>
    <p:sldId id="308" r:id="rId21"/>
    <p:sldId id="310" r:id="rId22"/>
    <p:sldId id="309" r:id="rId23"/>
    <p:sldId id="280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5" autoAdjust="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de </a:t>
            </a:r>
            <a:r>
              <a:rPr lang="fr-FR" dirty="0" err="1"/>
              <a:t>briéveté</a:t>
            </a:r>
            <a:r>
              <a:rPr lang="fr-FR" dirty="0"/>
              <a:t>, 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une proposition des maquettes IHM et navigation, la Vue Globale est la première vue affichée à l’utilisateur. À partir de celle-ci, il peut ajouter un événement ou bien passer à la liste des calendriers grâce au menu latéral,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6. 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Evénement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Représentation de l’environnement de travail 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u="sng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</a:t>
              </a: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 langage orienté objet, puissant et portable.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XML est un métalangage de balisages permettant de décrire des interfaces graphiques et des fichiers de configuration.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</a:t>
              </a: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est une librairie qui 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Est un environnement de développement pour développer des applications Android natives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5" y="2916590"/>
            <a:ext cx="1986101" cy="759714"/>
            <a:chOff x="375331" y="3094847"/>
            <a:chExt cx="2192163" cy="838538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est un SGBD local qui offre un moteur de base de données relationnelles</a:t>
              </a: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Room est une librairie de base de données, elle est une couche d’abstraction à SQLite.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75331" y="3094847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86163" y="3094847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D’ACCUEIL 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indent="-342900"/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une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d’une gestion de temps chez les 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</a:t>
            </a:r>
            <a:r>
              <a:rPr lang="en-US" sz="2400" dirty="0" err="1"/>
              <a:t>nécessaires</a:t>
            </a:r>
            <a:r>
              <a:rPr lang="en-US" sz="2400" dirty="0"/>
              <a:t>  grâce au </a:t>
            </a:r>
            <a:r>
              <a:rPr lang="en-US" sz="2400" dirty="0" err="1"/>
              <a:t>langage</a:t>
            </a:r>
            <a:r>
              <a:rPr lang="en-US" sz="2400" dirty="0"/>
              <a:t>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de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 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859</Words>
  <Application>Microsoft Office PowerPoint</Application>
  <PresentationFormat>Affichage à l'écran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Source Sans Pro</vt:lpstr>
      <vt:lpstr>Times New Roman</vt:lpstr>
      <vt:lpstr>Oswald</vt:lpstr>
      <vt:lpstr>Calibri</vt:lpstr>
      <vt:lpstr>Tahoma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Représentation de l’environnement de travail 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89</cp:revision>
  <dcterms:modified xsi:type="dcterms:W3CDTF">2018-06-11T17:24:05Z</dcterms:modified>
</cp:coreProperties>
</file>