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1" d="100"/>
          <a:sy n="91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06DE-BA38-41B5-B928-D1B817854A5D}" type="datetimeFigureOut">
              <a:rPr lang="fr-FR" smtClean="0"/>
              <a:t>10/06/2018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0028-C628-43BB-9295-93E14D5E01D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 et réalisation d’une </a:t>
            </a:r>
            <a:r>
              <a:rPr lang="fr-FR" dirty="0" err="1" smtClean="0"/>
              <a:t>applicaion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pour la gestion du temps de l’étudiant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d’interaction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d’interaction &lt;&lt; &gt;&gt;</a:t>
            </a:r>
          </a:p>
          <a:p>
            <a:r>
              <a:rPr lang="fr-FR" dirty="0" smtClean="0"/>
              <a:t>Diagramme d’interaction &lt;&lt; &gt;&gt;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d’interaction &lt;&lt; Modifier événement &gt;&gt;</a:t>
            </a:r>
            <a:endParaRPr lang="fr-FR" dirty="0"/>
          </a:p>
        </p:txBody>
      </p:sp>
      <p:pic>
        <p:nvPicPr>
          <p:cNvPr id="5122" name="Picture 2" descr="D:\gitrep\docpfc\Modèle_Mémoire LATEX\images\modifier_ev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881" y="1600200"/>
            <a:ext cx="627623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d’interaction &lt;&lt; Supprimer événement &gt;&gt;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D:\gitrep\docpfc\Modèle_Mémoire LATEX\images\suppression_calendr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43998" cy="5210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relationnel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Calendrier(</a:t>
            </a:r>
            <a:r>
              <a:rPr lang="fr-FR" dirty="0" err="1" smtClean="0"/>
              <a:t>id_calendrier</a:t>
            </a:r>
            <a:r>
              <a:rPr lang="fr-FR" dirty="0" smtClean="0"/>
              <a:t>, titre, visibilité, couleur, description).</a:t>
            </a:r>
          </a:p>
          <a:p>
            <a:r>
              <a:rPr lang="fr-FR" dirty="0" err="1" smtClean="0"/>
              <a:t>Evenement</a:t>
            </a:r>
            <a:r>
              <a:rPr lang="fr-FR" dirty="0" smtClean="0"/>
              <a:t>(</a:t>
            </a:r>
            <a:r>
              <a:rPr lang="fr-FR" dirty="0" err="1" smtClean="0"/>
              <a:t>id_evenement</a:t>
            </a:r>
            <a:r>
              <a:rPr lang="fr-FR" dirty="0" smtClean="0"/>
              <a:t>, titre, jour, </a:t>
            </a:r>
            <a:r>
              <a:rPr lang="fr-FR" dirty="0" err="1" smtClean="0"/>
              <a:t>heure_debut</a:t>
            </a:r>
            <a:r>
              <a:rPr lang="fr-FR" dirty="0" smtClean="0"/>
              <a:t>, </a:t>
            </a:r>
            <a:r>
              <a:rPr lang="fr-FR" dirty="0" err="1" smtClean="0"/>
              <a:t>heure_fin</a:t>
            </a:r>
            <a:r>
              <a:rPr lang="fr-FR" dirty="0" smtClean="0"/>
              <a:t>, lieu, description, récurrence, #</a:t>
            </a:r>
            <a:r>
              <a:rPr lang="fr-FR" dirty="0" err="1" smtClean="0"/>
              <a:t>id_calendrier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Alerte(</a:t>
            </a:r>
            <a:r>
              <a:rPr lang="fr-FR" dirty="0" err="1" smtClean="0"/>
              <a:t>id_alerte</a:t>
            </a:r>
            <a:r>
              <a:rPr lang="fr-FR" dirty="0" smtClean="0"/>
              <a:t>, état, </a:t>
            </a:r>
            <a:r>
              <a:rPr lang="fr-FR" dirty="0" err="1" smtClean="0"/>
              <a:t>heure_déclenchement</a:t>
            </a:r>
            <a:r>
              <a:rPr lang="fr-FR" dirty="0" smtClean="0"/>
              <a:t>, #</a:t>
            </a:r>
            <a:r>
              <a:rPr lang="fr-FR" dirty="0" err="1" smtClean="0"/>
              <a:t>id_calendrier</a:t>
            </a:r>
            <a:r>
              <a:rPr lang="fr-FR" dirty="0" smtClean="0"/>
              <a:t>).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fr-FR" dirty="0" smtClean="0"/>
              <a:t> Studio</a:t>
            </a:r>
          </a:p>
          <a:p>
            <a:endParaRPr lang="fr-FR" dirty="0"/>
          </a:p>
          <a:p>
            <a:r>
              <a:rPr lang="fr-FR" dirty="0" smtClean="0"/>
              <a:t>Java</a:t>
            </a:r>
          </a:p>
          <a:p>
            <a:endParaRPr lang="fr-FR" dirty="0"/>
          </a:p>
          <a:p>
            <a:r>
              <a:rPr lang="fr-FR" dirty="0" smtClean="0"/>
              <a:t>XML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SQLite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Room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Librairies utilisées</a:t>
            </a:r>
          </a:p>
          <a:p>
            <a:r>
              <a:rPr lang="fr-FR" dirty="0" err="1" smtClean="0"/>
              <a:t>ColorPicker</a:t>
            </a:r>
            <a:endParaRPr lang="fr-FR" dirty="0" smtClean="0"/>
          </a:p>
          <a:p>
            <a:r>
              <a:rPr lang="fr-FR" dirty="0" err="1" smtClean="0"/>
              <a:t>WeekView</a:t>
            </a:r>
            <a:endParaRPr lang="fr-F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interfaces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rythme de vie actuel nous fait sentir qu’on est perpétuellement en manque de temps </a:t>
            </a:r>
          </a:p>
          <a:p>
            <a:r>
              <a:rPr lang="fr-FR" dirty="0"/>
              <a:t>L</a:t>
            </a:r>
            <a:r>
              <a:rPr lang="fr-FR" dirty="0" smtClean="0"/>
              <a:t>’étudiant est l’une des classes sociale touché par ce problème .</a:t>
            </a:r>
          </a:p>
          <a:p>
            <a:r>
              <a:rPr lang="fr-FR" dirty="0" smtClean="0"/>
              <a:t>Nos habitudes quotidiennes ont beaucoup changé a cause des Smartphones</a:t>
            </a:r>
          </a:p>
          <a:p>
            <a:r>
              <a:rPr lang="fr-FR" dirty="0" smtClean="0"/>
              <a:t>Ils sont utiliser par 56% de la population  mondiale ,essentiellement par les étudiants 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UML : est un langage de modélisation graphique et textuelle.</a:t>
            </a:r>
          </a:p>
          <a:p>
            <a:r>
              <a:rPr lang="fr-FR" dirty="0" smtClean="0"/>
              <a:t>Processeur en cascade.</a:t>
            </a:r>
          </a:p>
          <a:p>
            <a:r>
              <a:rPr lang="fr-FR" dirty="0" smtClean="0"/>
              <a:t>L’application à développer aura pour mission d’offrir une représentation des événements et des activités de l’utilisateur pendant les jours de la semaine.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Expression des besoins et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1.Diagramme de cas d'utilisation</a:t>
            </a:r>
            <a:endParaRPr lang="fr-FR" dirty="0"/>
          </a:p>
        </p:txBody>
      </p:sp>
      <p:pic>
        <p:nvPicPr>
          <p:cNvPr id="1026" name="Picture 2" descr="D:\gitrep\docpfc\Modèle_Mémoire LATEX\images\cas_utilisa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429684" cy="564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 IHM</a:t>
            </a:r>
            <a:endParaRPr lang="fr-FR" dirty="0"/>
          </a:p>
        </p:txBody>
      </p:sp>
      <p:pic>
        <p:nvPicPr>
          <p:cNvPr id="2050" name="Picture 2" descr="D:\gitrep\docpfc\Modèle_Mémoire LATEX\images\ih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2172" y="1600200"/>
            <a:ext cx="319965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du domaine</a:t>
            </a:r>
            <a:endParaRPr lang="fr-FR" dirty="0"/>
          </a:p>
        </p:txBody>
      </p:sp>
      <p:pic>
        <p:nvPicPr>
          <p:cNvPr id="3074" name="Picture 2" descr="D:\gitrep\docpfc\Modèle_Mémoire LATEX\images\md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9656" y="1600200"/>
            <a:ext cx="6684688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classes participantes &lt;&lt; Ajout événement &gt;&gt;</a:t>
            </a:r>
            <a:endParaRPr lang="fr-FR" dirty="0"/>
          </a:p>
        </p:txBody>
      </p:sp>
      <p:pic>
        <p:nvPicPr>
          <p:cNvPr id="4098" name="Picture 2" descr="D:\gitrep\docpfc\Modèle_Mémoire LATEX\images\dcp_ajout_evene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7453"/>
            <a:ext cx="8229600" cy="4411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212</Words>
  <Application>Microsoft Office PowerPoint</Application>
  <PresentationFormat>Affichage à l'écran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Conception et réalisation d’une applicaion Android pour la gestion du temps de l’étudiant</vt:lpstr>
      <vt:lpstr>Introduction</vt:lpstr>
      <vt:lpstr>Contexte et problématique</vt:lpstr>
      <vt:lpstr>Méthodologie de conception</vt:lpstr>
      <vt:lpstr>Expression des besoins et conception</vt:lpstr>
      <vt:lpstr>1.Diagramme de cas d'utilisation</vt:lpstr>
      <vt:lpstr>Interfaces IHM</vt:lpstr>
      <vt:lpstr>Modèle du domaine</vt:lpstr>
      <vt:lpstr>Diagramme de classes participantes &lt;&lt; Ajout événement &gt;&gt;</vt:lpstr>
      <vt:lpstr>Diagramme d’interaction </vt:lpstr>
      <vt:lpstr>Diagramme d’interaction &lt;&lt; Modifier événement &gt;&gt;</vt:lpstr>
      <vt:lpstr>Diagramme d’interaction &lt;&lt; Supprimer événement &gt;&gt;</vt:lpstr>
      <vt:lpstr>Modèle relationnel</vt:lpstr>
      <vt:lpstr>Implémentation</vt:lpstr>
      <vt:lpstr>Implémentation</vt:lpstr>
      <vt:lpstr>Diapositive 16</vt:lpstr>
      <vt:lpstr>Les interfaces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applicaion Android pour la gestion du temps de l’étudiant</dc:title>
  <dc:creator>lenovo</dc:creator>
  <cp:lastModifiedBy>lenovo</cp:lastModifiedBy>
  <cp:revision>33</cp:revision>
  <dcterms:created xsi:type="dcterms:W3CDTF">2018-06-10T10:59:28Z</dcterms:created>
  <dcterms:modified xsi:type="dcterms:W3CDTF">2018-06-10T12:42:59Z</dcterms:modified>
</cp:coreProperties>
</file>