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11" r:id="rId18"/>
    <p:sldId id="304" r:id="rId19"/>
    <p:sldId id="305" r:id="rId20"/>
    <p:sldId id="307" r:id="rId21"/>
    <p:sldId id="308" r:id="rId22"/>
    <p:sldId id="310" r:id="rId23"/>
    <p:sldId id="309" r:id="rId24"/>
    <p:sldId id="280" r:id="rId2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4A"/>
    <a:srgbClr val="BDF32E"/>
    <a:srgbClr val="3C78D8"/>
    <a:srgbClr val="32D8C0"/>
    <a:srgbClr val="44DBF8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8745" autoAdjust="0"/>
  </p:normalViewPr>
  <p:slideViewPr>
    <p:cSldViewPr snapToGrid="0">
      <p:cViewPr>
        <p:scale>
          <a:sx n="118" d="100"/>
          <a:sy n="118" d="100"/>
        </p:scale>
        <p:origin x="146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Aau</a:t>
            </a:r>
            <a:r>
              <a:rPr lang="fr-FR" baseline="0" dirty="0"/>
              <a:t> coure de ce projet nous </a:t>
            </a:r>
            <a:r>
              <a:rPr lang="fr-FR" baseline="0" dirty="0" err="1"/>
              <a:t>avon</a:t>
            </a:r>
            <a:r>
              <a:rPr lang="fr-FR" baseline="0" dirty="0"/>
              <a:t> </a:t>
            </a:r>
            <a:r>
              <a:rPr lang="fr-FR" baseline="0" dirty="0" err="1"/>
              <a:t>definit</a:t>
            </a:r>
            <a:r>
              <a:rPr lang="fr-FR" baseline="0" dirty="0"/>
              <a:t> une </a:t>
            </a:r>
            <a:r>
              <a:rPr lang="fr-FR" baseline="0" dirty="0" err="1"/>
              <a:t>problematique</a:t>
            </a:r>
            <a:r>
              <a:rPr lang="fr-FR" baseline="0" dirty="0"/>
              <a:t> qui la </a:t>
            </a:r>
            <a:r>
              <a:rPr lang="fr-FR" baseline="0" dirty="0" err="1"/>
              <a:t>necessité</a:t>
            </a:r>
            <a:r>
              <a:rPr lang="fr-FR" baseline="0" dirty="0"/>
              <a:t> de la gestion du temps chez l’</a:t>
            </a:r>
            <a:r>
              <a:rPr lang="fr-FR" baseline="0" dirty="0" err="1"/>
              <a:t>etudiant</a:t>
            </a:r>
            <a:r>
              <a:rPr lang="fr-FR" baseline="0" dirty="0"/>
              <a:t>  vue l’</a:t>
            </a:r>
            <a:r>
              <a:rPr lang="fr-FR" baseline="0" dirty="0" err="1"/>
              <a:t>importence</a:t>
            </a:r>
            <a:r>
              <a:rPr lang="fr-FR" baseline="0" dirty="0"/>
              <a:t> de cette </a:t>
            </a:r>
            <a:r>
              <a:rPr lang="fr-FR" baseline="0" dirty="0" err="1"/>
              <a:t>resource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Ensuit nous avons </a:t>
            </a:r>
            <a:r>
              <a:rPr lang="fr-FR" baseline="0" dirty="0" err="1"/>
              <a:t>definie</a:t>
            </a:r>
            <a:r>
              <a:rPr lang="fr-FR" baseline="0" dirty="0"/>
              <a:t> un objectif qui est de </a:t>
            </a:r>
            <a:r>
              <a:rPr lang="fr-FR" baseline="0" dirty="0" err="1"/>
              <a:t>concevoire</a:t>
            </a:r>
            <a:r>
              <a:rPr lang="fr-FR" baseline="0" dirty="0"/>
              <a:t> une solution mobile </a:t>
            </a:r>
            <a:r>
              <a:rPr lang="fr-FR" baseline="0" dirty="0" err="1"/>
              <a:t>perrmetant</a:t>
            </a:r>
            <a:r>
              <a:rPr lang="fr-FR" baseline="0" dirty="0"/>
              <a:t> une gestion et une </a:t>
            </a:r>
            <a:r>
              <a:rPr lang="fr-FR" baseline="0" dirty="0" err="1"/>
              <a:t>representation</a:t>
            </a:r>
            <a:r>
              <a:rPr lang="fr-FR" baseline="0" dirty="0"/>
              <a:t> optimale du  temps de l’</a:t>
            </a:r>
            <a:r>
              <a:rPr lang="fr-FR" baseline="0" dirty="0" err="1"/>
              <a:t>etudant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Grace a </a:t>
            </a:r>
            <a:r>
              <a:rPr lang="fr-FR" baseline="0" dirty="0" err="1"/>
              <a:t>uml</a:t>
            </a:r>
            <a:r>
              <a:rPr lang="fr-FR" baseline="0" dirty="0"/>
              <a:t> nous avons modéliser </a:t>
            </a:r>
            <a:r>
              <a:rPr lang="fr-FR" baseline="0" dirty="0" err="1"/>
              <a:t>lcette</a:t>
            </a:r>
            <a:r>
              <a:rPr lang="fr-FR" baseline="0" dirty="0"/>
              <a:t>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 nous avons</a:t>
            </a:r>
            <a:r>
              <a:rPr lang="fr-FR" baseline="0" dirty="0"/>
              <a:t> pu </a:t>
            </a:r>
            <a:r>
              <a:rPr lang="fr-FR" baseline="0" dirty="0" err="1"/>
              <a:t>implementer</a:t>
            </a:r>
            <a:r>
              <a:rPr lang="fr-FR" baseline="0" dirty="0"/>
              <a:t> en utilisant les </a:t>
            </a:r>
            <a:r>
              <a:rPr lang="fr-FR" baseline="0" dirty="0" err="1"/>
              <a:t>differtns</a:t>
            </a:r>
            <a:r>
              <a:rPr lang="fr-FR" baseline="0" dirty="0"/>
              <a:t> outils </a:t>
            </a:r>
            <a:r>
              <a:rPr lang="fr-FR" baseline="0" dirty="0" err="1"/>
              <a:t>prealablement</a:t>
            </a:r>
            <a:r>
              <a:rPr lang="fr-FR" baseline="0" dirty="0"/>
              <a:t> cité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err="1"/>
              <a:t>Neaomoins</a:t>
            </a:r>
            <a:r>
              <a:rPr lang="fr-FR" baseline="0" dirty="0"/>
              <a:t> la solution actuel admet des limes comme  l’incapacité de </a:t>
            </a:r>
            <a:r>
              <a:rPr lang="fr-FR" baseline="0" dirty="0" err="1"/>
              <a:t>gerer</a:t>
            </a:r>
            <a:r>
              <a:rPr lang="fr-FR" baseline="0" dirty="0"/>
              <a:t> des </a:t>
            </a:r>
            <a:r>
              <a:rPr lang="fr-FR" baseline="0" dirty="0" err="1"/>
              <a:t>evenments</a:t>
            </a:r>
            <a:r>
              <a:rPr lang="fr-FR" baseline="0" dirty="0"/>
              <a:t> qui s’</a:t>
            </a:r>
            <a:r>
              <a:rPr lang="fr-FR" baseline="0" dirty="0" err="1"/>
              <a:t>etendent</a:t>
            </a:r>
            <a:r>
              <a:rPr lang="fr-FR" baseline="0" dirty="0"/>
              <a:t> sur plus d’une </a:t>
            </a:r>
            <a:r>
              <a:rPr lang="fr-FR" baseline="0" dirty="0" err="1"/>
              <a:t>journé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 </a:t>
            </a:r>
            <a:r>
              <a:rPr lang="fr-FR" baseline="0" dirty="0" err="1"/>
              <a:t>gise</a:t>
            </a:r>
            <a:r>
              <a:rPr lang="fr-FR" baseline="0" dirty="0"/>
              <a:t> de </a:t>
            </a:r>
            <a:r>
              <a:rPr lang="fr-FR" baseline="0" dirty="0" err="1"/>
              <a:t>percpectives</a:t>
            </a:r>
            <a:r>
              <a:rPr lang="fr-FR" baseline="0" dirty="0"/>
              <a:t> nous </a:t>
            </a:r>
            <a:r>
              <a:rPr lang="fr-FR" baseline="0" dirty="0" err="1"/>
              <a:t>esperons</a:t>
            </a:r>
            <a:r>
              <a:rPr lang="fr-FR" baseline="0" dirty="0"/>
              <a:t> pouvoir inclure une note vocale a l’</a:t>
            </a:r>
            <a:r>
              <a:rPr lang="fr-FR" baseline="0" dirty="0" err="1"/>
              <a:t>evenmen</a:t>
            </a:r>
            <a:r>
              <a:rPr lang="fr-FR" baseline="0" dirty="0"/>
              <a:t> et pour quoi pas </a:t>
            </a:r>
            <a:r>
              <a:rPr lang="fr-FR" baseline="0" dirty="0" err="1"/>
              <a:t>sychroniser</a:t>
            </a:r>
            <a:r>
              <a:rPr lang="fr-FR" baseline="0" dirty="0"/>
              <a:t> les calendrier de </a:t>
            </a:r>
            <a:r>
              <a:rPr lang="fr-FR" baseline="0" dirty="0" err="1"/>
              <a:t>lutilisateure</a:t>
            </a:r>
            <a:r>
              <a:rPr lang="fr-FR" baseline="0" dirty="0"/>
              <a:t> </a:t>
            </a:r>
            <a:r>
              <a:rPr lang="fr-FR" baseline="0" dirty="0" err="1"/>
              <a:t>grace</a:t>
            </a:r>
            <a:r>
              <a:rPr lang="fr-FR" baseline="0" dirty="0"/>
              <a:t> a </a:t>
            </a:r>
            <a:r>
              <a:rPr lang="fr-FR" baseline="0" dirty="0" err="1"/>
              <a:t>lutilisation</a:t>
            </a:r>
            <a:r>
              <a:rPr lang="fr-FR" baseline="0" dirty="0"/>
              <a:t> d’un </a:t>
            </a:r>
            <a:r>
              <a:rPr lang="fr-FR" baseline="0" dirty="0" err="1"/>
              <a:t>compt</a:t>
            </a:r>
            <a:r>
              <a:rPr lang="fr-FR" baseline="0" dirty="0"/>
              <a:t> </a:t>
            </a:r>
            <a:r>
              <a:rPr lang="fr-FR" baseline="0" dirty="0" err="1"/>
              <a:t>gmail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Aujourdhui</a:t>
            </a:r>
            <a:r>
              <a:rPr lang="fr-FR" dirty="0"/>
              <a:t> un manque de temps ce</a:t>
            </a:r>
            <a:r>
              <a:rPr lang="fr-FR" baseline="0" dirty="0"/>
              <a:t> fait </a:t>
            </a:r>
            <a:r>
              <a:rPr lang="fr-FR" baseline="0" dirty="0" err="1"/>
              <a:t>resentire</a:t>
            </a:r>
            <a:r>
              <a:rPr lang="fr-FR" baseline="0" dirty="0"/>
              <a:t> chez la plus part des gents ,comme si les journées devenais de plus en plus </a:t>
            </a:r>
            <a:r>
              <a:rPr lang="fr-FR" baseline="0" dirty="0" err="1"/>
              <a:t>cpourte</a:t>
            </a:r>
            <a:r>
              <a:rPr lang="fr-FR" baseline="0" dirty="0"/>
              <a:t> ,ce </a:t>
            </a:r>
            <a:r>
              <a:rPr lang="fr-FR" baseline="0" dirty="0" err="1"/>
              <a:t>sentilment</a:t>
            </a:r>
            <a:r>
              <a:rPr lang="fr-FR" baseline="0" dirty="0"/>
              <a:t> et du au rythme de vie actuel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Les </a:t>
            </a:r>
            <a:r>
              <a:rPr lang="fr-FR" baseline="0" dirty="0" err="1"/>
              <a:t>etudiants</a:t>
            </a:r>
            <a:r>
              <a:rPr lang="fr-FR" baseline="0" dirty="0"/>
              <a:t> </a:t>
            </a:r>
            <a:r>
              <a:rPr lang="fr-FR" baseline="0" dirty="0" err="1"/>
              <a:t>son,t</a:t>
            </a:r>
            <a:r>
              <a:rPr lang="fr-FR" baseline="0" dirty="0"/>
              <a:t> les plus toucher par ce </a:t>
            </a:r>
            <a:r>
              <a:rPr lang="fr-FR" baseline="0" dirty="0" err="1"/>
              <a:t>problem</a:t>
            </a:r>
            <a:r>
              <a:rPr lang="fr-FR" baseline="0" dirty="0"/>
              <a:t>  en </a:t>
            </a:r>
            <a:r>
              <a:rPr lang="fr-FR" baseline="0" dirty="0" err="1"/>
              <a:t>raisone</a:t>
            </a:r>
            <a:r>
              <a:rPr lang="fr-FR" baseline="0" dirty="0"/>
              <a:t> de diversité de </a:t>
            </a:r>
            <a:r>
              <a:rPr lang="fr-FR" baseline="0" dirty="0" err="1"/>
              <a:t>leures</a:t>
            </a:r>
            <a:r>
              <a:rPr lang="fr-FR" baseline="0" dirty="0"/>
              <a:t> activité 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Dun autre coté  nos </a:t>
            </a:r>
            <a:r>
              <a:rPr lang="fr-FR" baseline="0" dirty="0" err="1"/>
              <a:t>habutudes</a:t>
            </a:r>
            <a:r>
              <a:rPr lang="fr-FR" baseline="0" dirty="0"/>
              <a:t> </a:t>
            </a:r>
            <a:r>
              <a:rPr lang="fr-FR" baseline="0" dirty="0" err="1"/>
              <a:t>quotideinnes</a:t>
            </a:r>
            <a:r>
              <a:rPr lang="fr-FR" baseline="0" dirty="0"/>
              <a:t> ont </a:t>
            </a:r>
            <a:r>
              <a:rPr lang="fr-FR" baseline="0" dirty="0" err="1"/>
              <a:t>beaucoupe</a:t>
            </a:r>
            <a:r>
              <a:rPr lang="fr-FR" baseline="0" dirty="0"/>
              <a:t> changer </a:t>
            </a:r>
            <a:r>
              <a:rPr lang="fr-FR" baseline="0" dirty="0" err="1"/>
              <a:t>acause</a:t>
            </a:r>
            <a:r>
              <a:rPr lang="fr-FR" baseline="0" dirty="0"/>
              <a:t> des nouvelles technologie tel que les smartphones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Ces dernier sont utiliser par 56% de la population mondial et  les </a:t>
            </a:r>
            <a:r>
              <a:rPr lang="fr-FR" baseline="0" dirty="0" err="1"/>
              <a:t>etudiant</a:t>
            </a:r>
            <a:r>
              <a:rPr lang="fr-FR" baseline="0" dirty="0"/>
              <a:t> </a:t>
            </a:r>
            <a:r>
              <a:rPr lang="fr-FR" baseline="0" dirty="0" err="1"/>
              <a:t>represente</a:t>
            </a:r>
            <a:r>
              <a:rPr lang="fr-FR" baseline="0" dirty="0"/>
              <a:t> une partie </a:t>
            </a:r>
            <a:r>
              <a:rPr lang="fr-FR" baseline="0" dirty="0" err="1"/>
              <a:t>consderable</a:t>
            </a:r>
            <a:r>
              <a:rPr lang="fr-FR" baseline="0" dirty="0"/>
              <a:t> de ce chiffre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 cette figure vous </a:t>
            </a:r>
            <a:r>
              <a:rPr lang="fr-FR" dirty="0" err="1"/>
              <a:t>pourez</a:t>
            </a:r>
            <a:r>
              <a:rPr lang="fr-FR" dirty="0"/>
              <a:t> voir les </a:t>
            </a:r>
            <a:r>
              <a:rPr lang="fr-FR" dirty="0" err="1"/>
              <a:t>differtnes</a:t>
            </a:r>
            <a:r>
              <a:rPr lang="fr-FR" dirty="0"/>
              <a:t> interface </a:t>
            </a:r>
            <a:r>
              <a:rPr lang="fr-FR" dirty="0" err="1"/>
              <a:t>prposer</a:t>
            </a:r>
            <a:r>
              <a:rPr lang="fr-FR" dirty="0"/>
              <a:t> et leurs liens</a:t>
            </a:r>
            <a:r>
              <a:rPr lang="fr-FR" baseline="0" dirty="0"/>
              <a:t> de navigation </a:t>
            </a:r>
            <a:r>
              <a:rPr lang="fr-FR" dirty="0"/>
              <a:t>, la Vue Globale est la première a </a:t>
            </a:r>
            <a:r>
              <a:rPr lang="fr-FR" dirty="0" err="1"/>
              <a:t>etre</a:t>
            </a:r>
            <a:r>
              <a:rPr lang="fr-FR" dirty="0"/>
              <a:t>  affichée à l’utilisateur. À partir de celle-ci, il peut ajouter un événement ou bien utiliser le menu </a:t>
            </a:r>
            <a:r>
              <a:rPr lang="fr-FR" dirty="0" err="1"/>
              <a:t>lateral</a:t>
            </a:r>
            <a:r>
              <a:rPr lang="fr-FR" baseline="0" dirty="0"/>
              <a:t> pour passer a la liste des calendrier </a:t>
            </a:r>
            <a:r>
              <a:rPr lang="fr-FR" dirty="0"/>
              <a:t>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864700" y="1896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dirty="0"/>
              <a:t>6. Modèle relationnel</a:t>
            </a:r>
            <a:endParaRPr sz="36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dirty="0"/>
              <a:t>1. Représentation de l’environnement de travail </a:t>
            </a:r>
            <a:endParaRPr sz="2800"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2. Interfaces de l’application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Interface d’accueil.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calendrier.</a:t>
            </a:r>
          </a:p>
          <a:p>
            <a:pPr marL="101598" indent="0">
              <a:spcBef>
                <a:spcPts val="0"/>
              </a:spcBef>
              <a:buNone/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ajout d’un événement.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7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199" y="3172077"/>
            <a:ext cx="3159941" cy="1481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D’ACCUEIL </a:t>
            </a:r>
            <a:endParaRPr lang="fr-FR" b="1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jours)</a:t>
            </a:r>
            <a:endParaRPr lang="en" sz="96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 smtClean="0">
                <a:latin typeface="Source Sans Pro" panose="020B0604020202020204" charset="0"/>
                <a:sym typeface="Oswald"/>
              </a:rPr>
              <a:t>Affichage </a:t>
            </a:r>
            <a:r>
              <a:rPr lang="fr-FR" dirty="0">
                <a:latin typeface="Source Sans Pro" panose="020B0604020202020204" charset="0"/>
                <a:sym typeface="Oswald"/>
              </a:rPr>
              <a:t>des événements avec la couleur qui leur correspondent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Source Sans Pro" panose="020B0604020202020204" charset="0"/>
                <a:sym typeface="Oswald"/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Source Sans Pro" panose="020B0604020202020204" charset="0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554304" y="3245972"/>
            <a:ext cx="3575400" cy="949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CALENDRIER</a:t>
            </a:r>
            <a:endParaRPr lang="fr-FR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Oswald"/>
                <a:sym typeface="Oswald"/>
              </a:rPr>
              <a:t>Liste des calendriers</a:t>
            </a:r>
            <a:r>
              <a:rPr lang="fr-FR" dirty="0" smtClean="0">
                <a:latin typeface="Oswald"/>
                <a:sym typeface="Oswald"/>
              </a:rPr>
              <a:t>.</a:t>
            </a:r>
            <a:endParaRPr lang="fr-FR" dirty="0">
              <a:latin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60683" y="2927747"/>
            <a:ext cx="3575400" cy="1725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EVENEMENT</a:t>
            </a:r>
            <a:endParaRPr lang="fr-FR" dirty="0">
              <a:latin typeface="Source Sans Pro" panose="020B0604020202020204" charset="0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Source Sans Pro" panose="020B0604020202020204" charset="0"/>
                <a:ea typeface="Oswald"/>
                <a:cs typeface="Oswald"/>
                <a:sym typeface="Oswald"/>
              </a:rPr>
              <a:t>Bouton flottant pour enregistrer l’événement.</a:t>
            </a:r>
            <a:endParaRPr lang="en" dirty="0">
              <a:latin typeface="Source Sans Pro" panose="020B0604020202020204" charset="0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endParaRPr lang="fr-FR" sz="1400" b="1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Synthèse, 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du temps chez </a:t>
            </a:r>
            <a:r>
              <a:rPr lang="fr-FR" sz="2400"/>
              <a:t>les étudiants.  </a:t>
            </a:r>
            <a:endParaRPr lang="fr-FR" sz="2400" dirty="0"/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</a:t>
            </a:r>
            <a:r>
              <a:rPr lang="en-US" sz="2400" dirty="0" err="1"/>
              <a:t>langage</a:t>
            </a:r>
            <a:r>
              <a:rPr lang="en-US" sz="2400" dirty="0"/>
              <a:t> UML.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/>
            </a:r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  <p:sp>
        <p:nvSpPr>
          <p:cNvPr id="3" name="ZoneTexte 2"/>
          <p:cNvSpPr txBox="1"/>
          <p:nvPr/>
        </p:nvSpPr>
        <p:spPr>
          <a:xfrm>
            <a:off x="1852506" y="1869441"/>
            <a:ext cx="54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Pour </a:t>
            </a:r>
            <a:r>
              <a:rPr lang="fr-FR" sz="4800" dirty="0">
                <a:solidFill>
                  <a:srgbClr val="BDF32E"/>
                </a:solidFill>
                <a:latin typeface="Source Sans Pro" panose="020B0604020202020204" charset="0"/>
              </a:rPr>
              <a:t>votre</a:t>
            </a:r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Spécification des besoins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L’application à développer aura pour mission d’offrir une représentation  des activités de l’utilisateur pendant les jours de la semaine et lui rappeler les tâches prévues . </a:t>
            </a:r>
          </a:p>
          <a:p>
            <a:endParaRPr lang="fr-FR" sz="2400" dirty="0"/>
          </a:p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1069</Words>
  <Application>Microsoft Office PowerPoint</Application>
  <PresentationFormat>Affichage à l'écran (16:9)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Oswald</vt:lpstr>
      <vt:lpstr>Calibri</vt:lpstr>
      <vt:lpstr>Tahoma</vt:lpstr>
      <vt:lpstr>Arial</vt:lpstr>
      <vt:lpstr>Times New Roman</vt:lpstr>
      <vt:lpstr>Source Sans Pro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Spécification des besoins</vt:lpstr>
      <vt:lpstr>Présentation PowerPoint</vt:lpstr>
      <vt:lpstr>Présentation PowerPoint</vt:lpstr>
      <vt:lpstr>Présentation PowerPoint</vt:lpstr>
      <vt:lpstr>Présentation PowerPoint</vt:lpstr>
      <vt:lpstr>5. Diagramme d’interaction</vt:lpstr>
      <vt:lpstr>Présentation PowerPoint</vt:lpstr>
      <vt:lpstr>Présentation PowerPoint</vt:lpstr>
      <vt:lpstr>6. Modèle relationnel</vt:lpstr>
      <vt:lpstr>Implémentation</vt:lpstr>
      <vt:lpstr>1. Représentation de l’environnement de travail </vt:lpstr>
      <vt:lpstr>2. Interfaces de l’application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129</cp:revision>
  <dcterms:modified xsi:type="dcterms:W3CDTF">2018-06-11T23:52:37Z</dcterms:modified>
</cp:coreProperties>
</file>