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7" r:id="rId22"/>
    <p:sldId id="308" r:id="rId23"/>
    <p:sldId id="310" r:id="rId24"/>
    <p:sldId id="309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9144000" cy="5143500" type="screen16x9"/>
  <p:notesSz cx="6858000" cy="9144000"/>
  <p:embeddedFontLst>
    <p:embeddedFont>
      <p:font typeface="Source Sans Pro" panose="020B0604020202020204" charset="0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8C0"/>
    <a:srgbClr val="3C78D8"/>
    <a:srgbClr val="44DBF8"/>
    <a:srgbClr val="BDF32E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6" autoAdjust="0"/>
  </p:normalViewPr>
  <p:slideViewPr>
    <p:cSldViewPr snapToGrid="0">
      <p:cViewPr>
        <p:scale>
          <a:sx n="75" d="100"/>
          <a:sy n="75" d="100"/>
        </p:scale>
        <p:origin x="263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8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88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41909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377" lvl="1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566" lvl="2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754" lvl="3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5943" lvl="4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131" lvl="5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320" lvl="6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509" lvl="7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697" lvl="8" indent="-41909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1" name="Shape 12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2" name="Shape 12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6" name="Shape 15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2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6" name="Shape 206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7" name="Shape 207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1" name="Shape 241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228594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2" name="Shape 33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3" name="Shape 33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7" name="Shape 36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7747" y="338193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28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rgbClr val="00CEF6"/>
                </a:solidFill>
              </a:rPr>
              <a:t>4.Diagramme </a:t>
            </a:r>
            <a:r>
              <a:rPr lang="fr-FR" sz="2400" dirty="0">
                <a:solidFill>
                  <a:srgbClr val="00CEF6"/>
                </a:solidFill>
              </a:rPr>
              <a:t>de classes participantes </a:t>
            </a:r>
            <a:r>
              <a:rPr lang="fr-FR" sz="2400" dirty="0" smtClean="0">
                <a:solidFill>
                  <a:srgbClr val="00CEF6"/>
                </a:solidFill>
              </a:rPr>
              <a:t>&lt; </a:t>
            </a:r>
            <a:r>
              <a:rPr lang="fr-FR" sz="2400" dirty="0">
                <a:solidFill>
                  <a:srgbClr val="00CEF6"/>
                </a:solidFill>
              </a:rPr>
              <a:t>Ajout événement </a:t>
            </a:r>
            <a:r>
              <a:rPr lang="fr-FR" sz="2400" dirty="0" smtClean="0">
                <a:solidFill>
                  <a:srgbClr val="00CEF6"/>
                </a:solidFill>
              </a:rPr>
              <a:t>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r>
              <a:rPr lang="fr-FR" sz="2800" dirty="0" smtClean="0"/>
              <a:t> Suppression d’un calendrier </a:t>
            </a:r>
            <a:endParaRPr sz="2800"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996082" cy="46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smtClean="0"/>
              <a:t>6.Modèle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1/2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2/2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OR USE </a:t>
            </a:r>
            <a:r>
              <a:rPr lang="en" dirty="0">
                <a:solidFill>
                  <a:srgbClr val="3C78D8"/>
                </a:solidFill>
              </a:rPr>
              <a:t>DIAGRAMS</a:t>
            </a:r>
            <a:r>
              <a:rPr lang="en" dirty="0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Réalisation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CONCEPTS</a:t>
            </a:r>
            <a:endParaRPr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O</a:t>
            </a:r>
            <a:r>
              <a:rPr lang="en" sz="2400" b="1" dirty="0" smtClean="0"/>
              <a:t>bjectife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une gestion optimale du temps de </a:t>
            </a:r>
            <a:r>
              <a:rPr lang="fr-FR" sz="2400" dirty="0" smtClean="0"/>
              <a:t>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Contexte et </a:t>
            </a:r>
            <a:r>
              <a:rPr lang="fr-FR" sz="2400" b="1" dirty="0" smtClean="0"/>
              <a:t>problématique :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1100" dirty="0" smtClean="0"/>
              <a:t> </a:t>
            </a:r>
            <a:r>
              <a:rPr lang="fr-FR" sz="2400" dirty="0" smtClean="0"/>
              <a:t>la nécessité d’une gestion de temps chez les </a:t>
            </a:r>
            <a:r>
              <a:rPr lang="fr-FR" sz="2400" dirty="0" smtClean="0"/>
              <a:t>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 smtClean="0"/>
              <a:t>Conception 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marL="0" indent="0">
              <a:buFont typeface="Source Sans Pro"/>
              <a:buNone/>
            </a:pPr>
            <a:r>
              <a:rPr lang="fr-FR" sz="2400" dirty="0" smtClean="0"/>
              <a:t>analyse</a:t>
            </a:r>
            <a:r>
              <a:rPr lang="en-US" sz="2400" dirty="0" smtClean="0"/>
              <a:t> </a:t>
            </a:r>
            <a:r>
              <a:rPr lang="en-US" sz="2400" dirty="0" smtClean="0"/>
              <a:t>et </a:t>
            </a:r>
            <a:r>
              <a:rPr lang="en-US" sz="2400" dirty="0" smtClean="0"/>
              <a:t> </a:t>
            </a:r>
            <a:r>
              <a:rPr lang="fr-FR" sz="2400" dirty="0" smtClean="0"/>
              <a:t>modélisation</a:t>
            </a:r>
            <a:r>
              <a:rPr lang="en-US" sz="2400" dirty="0" smtClean="0"/>
              <a:t> </a:t>
            </a:r>
            <a:r>
              <a:rPr lang="en-US" sz="2400" dirty="0" smtClean="0"/>
              <a:t>des  </a:t>
            </a:r>
            <a:r>
              <a:rPr lang="fr-FR" sz="2400" dirty="0" smtClean="0"/>
              <a:t>fonctionnalités</a:t>
            </a:r>
            <a:r>
              <a:rPr lang="en-US" sz="2400" dirty="0" smtClean="0"/>
              <a:t> </a:t>
            </a:r>
            <a:r>
              <a:rPr lang="en-US" sz="2400" dirty="0" smtClean="0"/>
              <a:t>necessaire </a:t>
            </a:r>
            <a:r>
              <a:rPr lang="en-US" sz="2400" dirty="0" smtClean="0"/>
              <a:t> grace au language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CONCEPTS</a:t>
            </a:r>
            <a:endParaRPr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I</a:t>
            </a:r>
            <a:r>
              <a:rPr lang="en" sz="2400" b="1" dirty="0" smtClean="0"/>
              <a:t>mplementation </a:t>
            </a:r>
            <a:endParaRPr lang="en" sz="2400" b="1" dirty="0"/>
          </a:p>
          <a:p>
            <a:pPr marL="0" indent="0">
              <a:buNone/>
            </a:pPr>
            <a:r>
              <a:rPr lang="en" sz="2400" dirty="0" smtClean="0"/>
              <a:t>utilisation des differents outils, language,et librairies  comme Android studio, Java,Room,SQLite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L</a:t>
            </a:r>
            <a:r>
              <a:rPr lang="en" sz="2400" b="1" dirty="0" smtClean="0"/>
              <a:t>imtes </a:t>
            </a:r>
            <a:endParaRPr lang="en" sz="2400" b="1" dirty="0" smtClean="0"/>
          </a:p>
          <a:p>
            <a:pPr marL="0" indent="0">
              <a:buNone/>
            </a:pPr>
            <a:r>
              <a:rPr lang="fr-FR" sz="2400" dirty="0" smtClean="0"/>
              <a:t>L’incapacité de gérer des événements qui s’étendent sur  plus d’une journée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P</a:t>
            </a:r>
            <a:r>
              <a:rPr lang="en" sz="2400" b="1" dirty="0" smtClean="0"/>
              <a:t>respectives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 smtClean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INSTRUCTIONS FOR USE</a:t>
            </a:r>
            <a:endParaRPr dirty="0"/>
          </a:p>
        </p:txBody>
      </p:sp>
      <p:sp>
        <p:nvSpPr>
          <p:cNvPr id="459" name="Shape 459"/>
          <p:cNvSpPr txBox="1"/>
          <p:nvPr/>
        </p:nvSpPr>
        <p:spPr>
          <a:xfrm>
            <a:off x="1047751" y="968551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1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7751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I am Jayden Smith</a:t>
            </a:r>
            <a:endParaRPr sz="3600" b="1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I am here because I love to give presentations. </a:t>
            </a:r>
            <a:endParaRPr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You can find me at @username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Transition headline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383600" y="36392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And some text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remember not to overload your slides with </a:t>
            </a:r>
            <a:r>
              <a:rPr lang="en" dirty="0" smtClean="0"/>
              <a:t>content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80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492" name="Shape 492"/>
          <p:cNvGrpSpPr/>
          <p:nvPr/>
        </p:nvGrpSpPr>
        <p:grpSpPr>
          <a:xfrm>
            <a:off x="4146171" y="640687"/>
            <a:ext cx="1166508" cy="1166539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21"/>
            <a:ext cx="587627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7" y="640708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1" name="Shape 501"/>
          <p:cNvSpPr/>
          <p:nvPr/>
        </p:nvSpPr>
        <p:spPr>
          <a:xfrm rot="1793658">
            <a:off x="5318501" y="1302383"/>
            <a:ext cx="225079" cy="2149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White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YOU CAN ALSO </a:t>
            </a:r>
            <a:r>
              <a:rPr lang="en" dirty="0">
                <a:solidFill>
                  <a:srgbClr val="3C78D8"/>
                </a:solidFill>
              </a:rPr>
              <a:t>SPLIT</a:t>
            </a:r>
            <a:r>
              <a:rPr lang="en" dirty="0"/>
              <a:t> YOUR CONTENT</a:t>
            </a:r>
            <a:endParaRPr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Black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Yellow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Blue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Red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42975" y="1641301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1" y="1493701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r>
              <a:rPr lang="en" sz="3600" b="0" dirty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047751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1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8"/>
            <a:ext cx="929495" cy="54837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3"/>
            <a:ext cx="599843" cy="589959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90" y="3113863"/>
            <a:ext cx="409140" cy="420403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8"/>
            <a:ext cx="300115" cy="2730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OR USE </a:t>
            </a:r>
            <a:r>
              <a:rPr lang="en" dirty="0">
                <a:solidFill>
                  <a:srgbClr val="3C78D8"/>
                </a:solidFill>
              </a:rPr>
              <a:t>DIAGRAMS</a:t>
            </a:r>
            <a:r>
              <a:rPr lang="en" dirty="0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624" name="Shape 624"/>
          <p:cNvGraphicFramePr/>
          <p:nvPr/>
        </p:nvGraphicFramePr>
        <p:xfrm>
          <a:off x="1522400" y="1564481"/>
          <a:ext cx="6099200" cy="2331004"/>
        </p:xfrm>
        <a:graphic>
          <a:graphicData uri="http://schemas.openxmlformats.org/drawingml/2006/table">
            <a:tbl>
              <a:tblPr>
                <a:noFill/>
                <a:tableStyleId>{A7090498-8D1A-428B-A966-1CFFFA75EF62}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6" y="790176"/>
            <a:ext cx="7529513" cy="358689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047751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MAPS</a:t>
            </a:r>
            <a:endParaRPr dirty="0"/>
          </a:p>
        </p:txBody>
      </p:sp>
      <p:sp>
        <p:nvSpPr>
          <p:cNvPr id="631" name="Shape 631"/>
          <p:cNvSpPr/>
          <p:nvPr/>
        </p:nvSpPr>
        <p:spPr>
          <a:xfrm>
            <a:off x="2073621" y="1625044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Shape 632"/>
          <p:cNvSpPr/>
          <p:nvPr/>
        </p:nvSpPr>
        <p:spPr>
          <a:xfrm rot="8100000">
            <a:off x="1417707" y="1853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3" name="Shape 633"/>
          <p:cNvSpPr/>
          <p:nvPr/>
        </p:nvSpPr>
        <p:spPr>
          <a:xfrm rot="8100000">
            <a:off x="2860333" y="33831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4" name="Shape 634"/>
          <p:cNvSpPr/>
          <p:nvPr/>
        </p:nvSpPr>
        <p:spPr>
          <a:xfrm rot="8100000">
            <a:off x="3915307" y="1663088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5" name="Shape 635"/>
          <p:cNvSpPr/>
          <p:nvPr/>
        </p:nvSpPr>
        <p:spPr>
          <a:xfrm rot="8100000">
            <a:off x="4553707" y="35619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6" name="Shape 636"/>
          <p:cNvSpPr/>
          <p:nvPr/>
        </p:nvSpPr>
        <p:spPr>
          <a:xfrm rot="8100000">
            <a:off x="6493882" y="2127764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7" name="Shape 637"/>
          <p:cNvSpPr/>
          <p:nvPr/>
        </p:nvSpPr>
        <p:spPr>
          <a:xfrm rot="8100000">
            <a:off x="7282707" y="3740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 </a:t>
            </a:r>
          </a:p>
          <a:p>
            <a:r>
              <a:rPr lang="fr-FR" sz="2400" dirty="0"/>
              <a:t>L’étudiant est l’une des classes sociale touché par ce problème .</a:t>
            </a:r>
          </a:p>
          <a:p>
            <a:r>
              <a:rPr lang="fr-FR" sz="2400" dirty="0"/>
              <a:t>Nos habitudes quotidiennes ont beaucoup changé a cause des Smartphones</a:t>
            </a:r>
          </a:p>
          <a:p>
            <a:r>
              <a:rPr lang="fr-FR" sz="2400" dirty="0"/>
              <a:t>Ils sont utiliser par 56% de la population  mondiale ,essentiellement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50" name="Shape 650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52" name="Shape 65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And a lot of users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59" name="Shape 659"/>
          <p:cNvSpPr/>
          <p:nvPr/>
        </p:nvSpPr>
        <p:spPr>
          <a:xfrm>
            <a:off x="578575" y="2061639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24232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96007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CONCEPTS</a:t>
            </a:r>
            <a:endParaRPr dirty="0"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1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5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3"/>
            <a:ext cx="413295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3" y="3095967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7" cy="425915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6" y="1195791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 dirty="0">
              <a:solidFill>
                <a:srgbClr val="00CEF6"/>
              </a:solidFill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8"/>
            <a:ext cx="4603451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7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12" name="Shape 712"/>
          <p:cNvSpPr/>
          <p:nvPr/>
        </p:nvSpPr>
        <p:spPr>
          <a:xfrm>
            <a:off x="5665751" y="1188851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3" y="535616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1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7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8" y="1238745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/>
              <a:t>THANKS!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indent="0" algn="ctr">
              <a:buNone/>
            </a:pPr>
            <a:r>
              <a:rPr lang="en"/>
              <a:t>You can find me at</a:t>
            </a:r>
            <a:endParaRPr dirty="0"/>
          </a:p>
          <a:p>
            <a:pPr marL="0" indent="0" algn="ctr">
              <a:buNone/>
            </a:pPr>
            <a:r>
              <a:rPr lang="en"/>
              <a:t>@username / user@mail.me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 dirty="0"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 dirty="0"/>
          </a:p>
          <a:p>
            <a:pPr indent="-38099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 dirty="0"/>
          </a:p>
          <a:p>
            <a:pPr indent="-38099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 dirty="0"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110851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indent="-317492">
              <a:lnSpc>
                <a:spcPct val="115000"/>
              </a:lnSpc>
              <a:buSzPts val="1400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indent="-317492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  <a:endParaRPr sz="12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Click on the “arrow button” that appears on the top right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/>
              <a:t>#28324a</a:t>
            </a:r>
            <a:endParaRPr sz="1400" b="1" dirty="0"/>
          </a:p>
        </p:txBody>
      </p:sp>
      <p:sp>
        <p:nvSpPr>
          <p:cNvPr id="746" name="Shape 746"/>
          <p:cNvSpPr txBox="1"/>
          <p:nvPr/>
        </p:nvSpPr>
        <p:spPr>
          <a:xfrm>
            <a:off x="1047751" y="3790651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49" y="2850732"/>
            <a:ext cx="635795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9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9" y="406125"/>
            <a:ext cx="371623" cy="309363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6" y="404602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1" y="393385"/>
            <a:ext cx="290971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66" name="Shape 766"/>
          <p:cNvSpPr/>
          <p:nvPr/>
        </p:nvSpPr>
        <p:spPr>
          <a:xfrm>
            <a:off x="2661148" y="394411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7"/>
            <a:ext cx="408387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3" y="362236"/>
            <a:ext cx="335905" cy="397143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7"/>
            <a:ext cx="384895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77" name="Shape 777"/>
          <p:cNvGrpSpPr/>
          <p:nvPr/>
        </p:nvGrpSpPr>
        <p:grpSpPr>
          <a:xfrm>
            <a:off x="4872283" y="395424"/>
            <a:ext cx="336908" cy="330263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9" y="392855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9" y="914540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6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3" y="975275"/>
            <a:ext cx="358351" cy="298119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9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5" name="Shape 815"/>
          <p:cNvSpPr/>
          <p:nvPr/>
        </p:nvSpPr>
        <p:spPr>
          <a:xfrm>
            <a:off x="2612159" y="967658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6" name="Shape 816"/>
          <p:cNvSpPr/>
          <p:nvPr/>
        </p:nvSpPr>
        <p:spPr>
          <a:xfrm>
            <a:off x="3180805" y="970209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7" name="Shape 817"/>
          <p:cNvSpPr/>
          <p:nvPr/>
        </p:nvSpPr>
        <p:spPr>
          <a:xfrm>
            <a:off x="3755577" y="973259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18" name="Shape 818"/>
          <p:cNvGrpSpPr/>
          <p:nvPr/>
        </p:nvGrpSpPr>
        <p:grpSpPr>
          <a:xfrm>
            <a:off x="4302633" y="952831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8" y="913517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7" y="921686"/>
            <a:ext cx="404291" cy="405315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9"/>
            <a:ext cx="389995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9"/>
            <a:ext cx="389995" cy="381823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9" y="1505111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30" y="1503588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5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43" name="Shape 843"/>
          <p:cNvGrpSpPr/>
          <p:nvPr/>
        </p:nvGrpSpPr>
        <p:grpSpPr>
          <a:xfrm>
            <a:off x="3200598" y="1476020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1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61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3" y="1496959"/>
            <a:ext cx="358351" cy="381823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7" y="1492360"/>
            <a:ext cx="401719" cy="366503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4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10" y="209168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3" name="Shape 873"/>
          <p:cNvSpPr/>
          <p:nvPr/>
        </p:nvSpPr>
        <p:spPr>
          <a:xfrm>
            <a:off x="1499861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4" name="Shape 874"/>
          <p:cNvSpPr/>
          <p:nvPr/>
        </p:nvSpPr>
        <p:spPr>
          <a:xfrm>
            <a:off x="2063409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4"/>
            <a:ext cx="170503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4" y="2090606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5" y="2038519"/>
            <a:ext cx="145004" cy="421659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602" y="2083008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85" name="Shape 885"/>
          <p:cNvGrpSpPr/>
          <p:nvPr/>
        </p:nvGrpSpPr>
        <p:grpSpPr>
          <a:xfrm>
            <a:off x="4865135" y="2089058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7" y="2079359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90" y="2615840"/>
            <a:ext cx="109265" cy="398167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9" y="2600118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98" name="Shape 898"/>
          <p:cNvSpPr/>
          <p:nvPr/>
        </p:nvSpPr>
        <p:spPr>
          <a:xfrm>
            <a:off x="972049" y="2600115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99" name="Shape 899"/>
          <p:cNvGrpSpPr/>
          <p:nvPr/>
        </p:nvGrpSpPr>
        <p:grpSpPr>
          <a:xfrm>
            <a:off x="2029634" y="2628592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9"/>
            <a:ext cx="413487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1" y="2637384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06" name="Shape 906"/>
          <p:cNvGrpSpPr/>
          <p:nvPr/>
        </p:nvGrpSpPr>
        <p:grpSpPr>
          <a:xfrm>
            <a:off x="4263320" y="2656683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12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51"/>
            <a:ext cx="386923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14" name="Shape 914"/>
          <p:cNvSpPr/>
          <p:nvPr/>
        </p:nvSpPr>
        <p:spPr>
          <a:xfrm>
            <a:off x="4906166" y="2621040"/>
            <a:ext cx="269527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15" name="Shape 915"/>
          <p:cNvGrpSpPr/>
          <p:nvPr/>
        </p:nvGrpSpPr>
        <p:grpSpPr>
          <a:xfrm>
            <a:off x="5472052" y="2633191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8" y="3251849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5" y="3232453"/>
            <a:ext cx="366503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8" y="3227856"/>
            <a:ext cx="359355" cy="301191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302" y="3196715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2" y="3239601"/>
            <a:ext cx="378751" cy="277699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1" cy="277699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10" y="3211533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60"/>
            <a:ext cx="392043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8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5" y="3756668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70" y="3828790"/>
            <a:ext cx="401239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9" name="Shape 959"/>
          <p:cNvGrpSpPr/>
          <p:nvPr/>
        </p:nvGrpSpPr>
        <p:grpSpPr>
          <a:xfrm>
            <a:off x="1524813" y="3729121"/>
            <a:ext cx="269527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3"/>
            <a:ext cx="318015" cy="414511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6" y="3772128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8" name="Shape 968"/>
          <p:cNvSpPr/>
          <p:nvPr/>
        </p:nvSpPr>
        <p:spPr>
          <a:xfrm>
            <a:off x="2616758" y="3793572"/>
            <a:ext cx="339959" cy="29709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9" name="Shape 969"/>
          <p:cNvSpPr/>
          <p:nvPr/>
        </p:nvSpPr>
        <p:spPr>
          <a:xfrm>
            <a:off x="3742307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0" name="Shape 970"/>
          <p:cNvGrpSpPr/>
          <p:nvPr/>
        </p:nvGrpSpPr>
        <p:grpSpPr>
          <a:xfrm>
            <a:off x="4280688" y="3775563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2" y="3765505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5"/>
            <a:ext cx="362448" cy="386923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7" y="4368344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80" name="Shape 980"/>
          <p:cNvGrpSpPr/>
          <p:nvPr/>
        </p:nvGrpSpPr>
        <p:grpSpPr>
          <a:xfrm>
            <a:off x="910229" y="4322765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6" y="4311018"/>
            <a:ext cx="305265" cy="388971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3" y="4325818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40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1" y="4296727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9" y="4320215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5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5"/>
            <a:ext cx="397143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17" name="Shape 1017"/>
          <p:cNvGrpSpPr/>
          <p:nvPr/>
        </p:nvGrpSpPr>
        <p:grpSpPr>
          <a:xfrm>
            <a:off x="5458779" y="4353386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600"/>
            <a:ext cx="432571" cy="421335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80"/>
            <a:ext cx="432571" cy="421335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31" name="Shape 1031"/>
          <p:cNvGrpSpPr/>
          <p:nvPr/>
        </p:nvGrpSpPr>
        <p:grpSpPr>
          <a:xfrm>
            <a:off x="6359889" y="2606024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9" y="3193121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1" y="91427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1" y="2374251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 dirty="0">
                <a:solidFill>
                  <a:srgbClr val="00A7C8"/>
                </a:solidFill>
              </a:rPr>
              <a:t>😉</a:t>
            </a:r>
            <a:endParaRPr sz="9600" dirty="0">
              <a:solidFill>
                <a:srgbClr val="00A7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r>
              <a:rPr lang="fr-FR" sz="2400" dirty="0"/>
              <a:t>Processus en cascade.</a:t>
            </a:r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CEF6"/>
                </a:solidFill>
                <a:latin typeface="Oswald"/>
              </a:rPr>
              <a:t>2.Interfaces IHM et navigation</a:t>
            </a:r>
            <a:endParaRPr lang="fr-FR" sz="28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349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00CEF6"/>
                </a:solidFill>
              </a:rPr>
              <a:t>3.Modèle </a:t>
            </a:r>
            <a:r>
              <a:rPr lang="fr-FR" sz="3200" b="1" dirty="0">
                <a:solidFill>
                  <a:srgbClr val="00CEF6"/>
                </a:solidFill>
              </a:rPr>
              <a:t>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1644</Words>
  <Application>Microsoft Office PowerPoint</Application>
  <PresentationFormat>Affichage à l'écran (16:9)</PresentationFormat>
  <Paragraphs>261</Paragraphs>
  <Slides>52</Slides>
  <Notes>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9" baseType="lpstr">
      <vt:lpstr>Source Sans Pro</vt:lpstr>
      <vt:lpstr>Oswald</vt:lpstr>
      <vt:lpstr>Calibri</vt:lpstr>
      <vt:lpstr>Tahoma</vt:lpstr>
      <vt:lpstr>Arial</vt:lpstr>
      <vt:lpstr>Times New Roman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5.Diagramme d’interaction</vt:lpstr>
      <vt:lpstr>Présentation PowerPoint</vt:lpstr>
      <vt:lpstr>Présentation PowerPoint</vt:lpstr>
      <vt:lpstr>6.Modèle relationnel</vt:lpstr>
      <vt:lpstr>Implémentation</vt:lpstr>
      <vt:lpstr>Implémentation 1/2</vt:lpstr>
      <vt:lpstr>Implémentation 2/2</vt:lpstr>
      <vt:lpstr>OR USE DIAGRAMS TO EXPLAIN COMPLEX IDEAS</vt:lpstr>
      <vt:lpstr>Présentation PowerPoint</vt:lpstr>
      <vt:lpstr>Présentation PowerPoint</vt:lpstr>
      <vt:lpstr>Présentation PowerPoint</vt:lpstr>
      <vt:lpstr>Conclusion</vt:lpstr>
      <vt:lpstr>LET’S REVIEW SOME CONCEPTS</vt:lpstr>
      <vt:lpstr>LET’S REVIEW SOME CONCEPTS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37</cp:revision>
  <dcterms:modified xsi:type="dcterms:W3CDTF">2018-06-10T23:10:42Z</dcterms:modified>
</cp:coreProperties>
</file>