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2FBD9-9600-476D-BE6A-4D52E78BC7C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E4C5-042F-4D44-BB06-C752CABE6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B3A7-7801-42E8-808E-E251DDC44A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5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</a:t>
            </a:r>
            <a:r>
              <a:rPr lang="ru-RU" baseline="0" dirty="0" smtClean="0"/>
              <a:t> не предоставляет никаких инструментов для создания интерфейса, поэтому делали мы его сами.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B3A7-7801-42E8-808E-E251DDC44A9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1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B3A7-7801-42E8-808E-E251DDC44A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9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7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34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09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7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22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3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78000">
              <a:schemeClr val="accent6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5A85-EEC5-4E29-AB2B-A38C2FBF8335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D601-412E-42F9-A613-839D29D77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8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5339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Проект «Игра </a:t>
            </a:r>
            <a:r>
              <a:rPr lang="ru-RU" b="1" dirty="0" smtClean="0"/>
              <a:t>в жанре </a:t>
            </a:r>
            <a:r>
              <a:rPr lang="en-US" b="1" dirty="0" smtClean="0"/>
              <a:t>vampire-like </a:t>
            </a:r>
            <a:r>
              <a:rPr lang="ru-RU" b="1" dirty="0" smtClean="0"/>
              <a:t>на </a:t>
            </a:r>
            <a:r>
              <a:rPr lang="en-US" b="1" dirty="0" smtClean="0"/>
              <a:t>python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9081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Денисюк Алексей</a:t>
            </a:r>
          </a:p>
          <a:p>
            <a:pPr algn="r"/>
            <a:r>
              <a:rPr lang="ru-RU" dirty="0" smtClean="0"/>
              <a:t>Григорий Горошков</a:t>
            </a:r>
          </a:p>
          <a:p>
            <a:pPr algn="r"/>
            <a:r>
              <a:rPr lang="ru-RU" dirty="0" smtClean="0"/>
              <a:t>Группа Лицея Академии Яндекса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3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07473"/>
            <a:ext cx="10515600" cy="4069489"/>
          </a:xfrm>
        </p:spPr>
        <p:txBody>
          <a:bodyPr/>
          <a:lstStyle/>
          <a:p>
            <a:pPr marL="0" indent="0">
              <a:buNone/>
            </a:pPr>
            <a:r>
              <a:rPr lang="ru-RU" b="1" u="sng" dirty="0" smtClean="0"/>
              <a:t>Задачи: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/>
              <a:t>Изучение жанра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/>
              <a:t>Проектирование структуры программы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/>
              <a:t>Проектирование интерфейса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 smtClean="0"/>
              <a:t>Разработка и отладка программы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804213"/>
            <a:ext cx="8660907" cy="935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u="sng" dirty="0" smtClean="0"/>
              <a:t>Цель проекта:</a:t>
            </a:r>
            <a:br>
              <a:rPr lang="ru-RU" b="1" u="sng" dirty="0" smtClean="0"/>
            </a:br>
            <a:r>
              <a:rPr lang="ru-RU" dirty="0" smtClean="0"/>
              <a:t>Разработка своей игры в жанре </a:t>
            </a:r>
            <a:r>
              <a:rPr lang="en-US" dirty="0" smtClean="0"/>
              <a:t>vampire-like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4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Жанр </a:t>
            </a:r>
            <a:r>
              <a:rPr lang="en-US" b="1" dirty="0" smtClean="0"/>
              <a:t>“vampire-like”</a:t>
            </a:r>
            <a:endParaRPr lang="ru-RU" b="1" dirty="0"/>
          </a:p>
        </p:txBody>
      </p:sp>
      <p:pic>
        <p:nvPicPr>
          <p:cNvPr id="1026" name="Picture 2" descr="https://avatars.mds.yandex.net/i?id=2eebb2e0ba26d978a2ec305209340289805a6f50-4552311-images-thumbs&amp;n=13&amp;ex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77" y="2876958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Используемые библиотеки</a:t>
            </a:r>
            <a:endParaRPr lang="ru-RU" b="1" dirty="0"/>
          </a:p>
        </p:txBody>
      </p:sp>
      <p:pic>
        <p:nvPicPr>
          <p:cNvPr id="2050" name="Picture 2" descr="https://avatars.mds.yandex.net/i?id=d1aa95b3a324eeef9fa4f2cd8fca2108-5381936-images-thumbs&amp;n=13&amp;ex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19" y="2194561"/>
            <a:ext cx="6117162" cy="34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Интерфейс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3374"/>
            <a:ext cx="10515600" cy="1239792"/>
          </a:xfrm>
        </p:spPr>
        <p:txBody>
          <a:bodyPr/>
          <a:lstStyle/>
          <a:p>
            <a:r>
              <a:rPr lang="ru-RU" dirty="0" smtClean="0"/>
              <a:t>Экранные кнопки, реагирующих на нажатие мыши</a:t>
            </a:r>
          </a:p>
          <a:p>
            <a:r>
              <a:rPr lang="ru-RU" dirty="0" smtClean="0"/>
              <a:t>Шкалы для отображения здоровья и опыта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09" y="4390231"/>
            <a:ext cx="2438095" cy="9142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9517"/>
            <a:ext cx="1905000" cy="190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17" y="4847374"/>
            <a:ext cx="4066667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0000" y="2943498"/>
            <a:ext cx="6557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latin typeface="Comic Sans MS" panose="030F0702030302020204" pitchFamily="66" charset="0"/>
              </a:rPr>
              <a:t>Спасибо за внимание!</a:t>
            </a:r>
            <a:endParaRPr lang="ru-RU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</Words>
  <Application>Microsoft Office PowerPoint</Application>
  <PresentationFormat>Широкоэкранный</PresentationFormat>
  <Paragraphs>20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Проект «Игра в жанре vampire-like на python»</vt:lpstr>
      <vt:lpstr>Презентация PowerPoint</vt:lpstr>
      <vt:lpstr>Жанр “vampire-like”</vt:lpstr>
      <vt:lpstr>Используемые библиотеки</vt:lpstr>
      <vt:lpstr>Интерфейс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«Игра в жанре vampire-like на python»</dc:title>
  <dc:creator>RePack by Diakov</dc:creator>
  <cp:lastModifiedBy>RePack by Diakov</cp:lastModifiedBy>
  <cp:revision>4</cp:revision>
  <dcterms:created xsi:type="dcterms:W3CDTF">2023-01-12T10:30:20Z</dcterms:created>
  <dcterms:modified xsi:type="dcterms:W3CDTF">2023-01-15T23:56:00Z</dcterms:modified>
</cp:coreProperties>
</file>