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16" r:id="rId32"/>
    <p:sldId id="317" r:id="rId33"/>
    <p:sldId id="318" r:id="rId34"/>
    <p:sldId id="321" r:id="rId35"/>
  </p:sldIdLst>
  <p:sldSz cx="9144000" cy="5143500" type="screen16x9"/>
  <p:notesSz cx="6858000" cy="9144000"/>
  <p:embeddedFontLst>
    <p:embeddedFont>
      <p:font typeface="Lato" panose="020F0502020204030203" pitchFamily="34" charset="0"/>
      <p:regular r:id="rId37"/>
      <p:bold r:id="rId38"/>
      <p:italic r:id="rId39"/>
      <p:boldItalic r:id="rId40"/>
    </p:embeddedFont>
    <p:embeddedFont>
      <p:font typeface="Montserrat" panose="000005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a3cd2c8cf7_0_1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a3cd2c8cf7_0_1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9cfdff821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9cfdff821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9cfdff821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9cfdff821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9cfdff821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9cfdff821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9cfdff82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9cfdff82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9cfdff821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9cfdff821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9cfdff821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9cfdff821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9cfdff821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9cfdff821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9cfdff821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9cfdff821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9cfdff821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9cfdff821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3cd2c8cf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3cd2c8cf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9cfdff821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9cfdff821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9cfdff821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9cfdff821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9cfdff821d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9cfdff821d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9cfdff82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9cfdff82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a3cd2c8cf7_0_1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a3cd2c8cf7_0_1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9cfdff821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9cfdff821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a52a68a1a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a52a68a1a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9cfdff821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9cfdff821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a52a68a1a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a52a68a1a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a52a68a1a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a52a68a1a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3cd2c8cf7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3cd2c8cf7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a52a68a1a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a52a68a1a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9cfdff821d_7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9cfdff821d_7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9cfdff821d_7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9cfdff821d_7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9cfdff821d_7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9cfdff821d_7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9cfdff821d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9cfdff821d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3cd2c8cf7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a3cd2c8cf7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3cd2c8cf7_0_1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a3cd2c8cf7_0_1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9cfdff82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9cfdff82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a3cd2c8cf7_0_1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a3cd2c8cf7_0_1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a3cd2c8cf7_0_1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a3cd2c8cf7_0_1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a52a68a1a2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a52a68a1a2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446175"/>
            <a:ext cx="5017500" cy="11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RISC-V ARCHITECTURE 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E4560-43DF-79F4-E822-ED91920F0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Azeem R Gadkari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228975" y="85850"/>
            <a:ext cx="70389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Profile report</a:t>
            </a:r>
            <a:endParaRPr/>
          </a:p>
        </p:txBody>
      </p:sp>
      <p:pic>
        <p:nvPicPr>
          <p:cNvPr id="238" name="Google Shape;2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850" y="667275"/>
            <a:ext cx="7427024" cy="37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2"/>
          <p:cNvPicPr preferRelativeResize="0"/>
          <p:nvPr/>
        </p:nvPicPr>
        <p:blipFill rotWithShape="1">
          <a:blip r:embed="rId4">
            <a:alphaModFix/>
          </a:blip>
          <a:srcRect t="40162" r="46184"/>
          <a:stretch/>
        </p:blipFill>
        <p:spPr>
          <a:xfrm>
            <a:off x="1863850" y="4372575"/>
            <a:ext cx="4572001" cy="6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>
            <a:spLocks noGrp="1"/>
          </p:cNvSpPr>
          <p:nvPr>
            <p:ph type="title"/>
          </p:nvPr>
        </p:nvSpPr>
        <p:spPr>
          <a:xfrm>
            <a:off x="461825" y="103950"/>
            <a:ext cx="42174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-O1</a:t>
            </a:r>
            <a:endParaRPr/>
          </a:p>
        </p:txBody>
      </p:sp>
      <p:sp>
        <p:nvSpPr>
          <p:cNvPr id="245" name="Google Shape;245;p23"/>
          <p:cNvSpPr txBox="1">
            <a:spLocks noGrp="1"/>
          </p:cNvSpPr>
          <p:nvPr>
            <p:ph type="body" idx="1"/>
          </p:nvPr>
        </p:nvSpPr>
        <p:spPr>
          <a:xfrm>
            <a:off x="1478600" y="698200"/>
            <a:ext cx="73143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Compiler Settings </a:t>
            </a:r>
            <a:endParaRPr/>
          </a:p>
        </p:txBody>
      </p:sp>
      <p:pic>
        <p:nvPicPr>
          <p:cNvPr id="246" name="Google Shape;2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00" y="1356625"/>
            <a:ext cx="8709812" cy="37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67257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Compilation and Profiling</a:t>
            </a:r>
            <a:endParaRPr/>
          </a:p>
        </p:txBody>
      </p:sp>
      <p:pic>
        <p:nvPicPr>
          <p:cNvPr id="252" name="Google Shape;2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0850"/>
            <a:ext cx="8686361" cy="37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>
            <a:spLocks noGrp="1"/>
          </p:cNvSpPr>
          <p:nvPr>
            <p:ph type="title"/>
          </p:nvPr>
        </p:nvSpPr>
        <p:spPr>
          <a:xfrm>
            <a:off x="147450" y="49650"/>
            <a:ext cx="70515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Profiling Report</a:t>
            </a:r>
            <a:endParaRPr/>
          </a:p>
        </p:txBody>
      </p:sp>
      <p:pic>
        <p:nvPicPr>
          <p:cNvPr id="258" name="Google Shape;258;p25"/>
          <p:cNvPicPr preferRelativeResize="0"/>
          <p:nvPr/>
        </p:nvPicPr>
        <p:blipFill rotWithShape="1">
          <a:blip r:embed="rId3">
            <a:alphaModFix/>
          </a:blip>
          <a:srcRect t="13096"/>
          <a:stretch/>
        </p:blipFill>
        <p:spPr>
          <a:xfrm>
            <a:off x="1574125" y="796875"/>
            <a:ext cx="7245901" cy="32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4125" y="4179100"/>
            <a:ext cx="5204060" cy="7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>
            <a:spLocks noGrp="1"/>
          </p:cNvSpPr>
          <p:nvPr>
            <p:ph type="title"/>
          </p:nvPr>
        </p:nvSpPr>
        <p:spPr>
          <a:xfrm>
            <a:off x="120300" y="85875"/>
            <a:ext cx="35382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-O3 </a:t>
            </a:r>
            <a:endParaRPr/>
          </a:p>
        </p:txBody>
      </p:sp>
      <p:sp>
        <p:nvSpPr>
          <p:cNvPr id="265" name="Google Shape;265;p26"/>
          <p:cNvSpPr txBox="1">
            <a:spLocks noGrp="1"/>
          </p:cNvSpPr>
          <p:nvPr>
            <p:ph type="body" idx="1"/>
          </p:nvPr>
        </p:nvSpPr>
        <p:spPr>
          <a:xfrm>
            <a:off x="6413825" y="326950"/>
            <a:ext cx="24243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Compiler Settings</a:t>
            </a:r>
            <a:endParaRPr/>
          </a:p>
        </p:txBody>
      </p:sp>
      <p:pic>
        <p:nvPicPr>
          <p:cNvPr id="266" name="Google Shape;2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0550"/>
            <a:ext cx="8549899" cy="40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>
            <a:spLocks noGrp="1"/>
          </p:cNvSpPr>
          <p:nvPr>
            <p:ph type="title"/>
          </p:nvPr>
        </p:nvSpPr>
        <p:spPr>
          <a:xfrm>
            <a:off x="1215975" y="602050"/>
            <a:ext cx="46428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Compilation and Profiling</a:t>
            </a:r>
            <a:endParaRPr/>
          </a:p>
        </p:txBody>
      </p:sp>
      <p:pic>
        <p:nvPicPr>
          <p:cNvPr id="272" name="Google Shape;2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25" y="1555975"/>
            <a:ext cx="8839201" cy="317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>
            <a:spLocks noGrp="1"/>
          </p:cNvSpPr>
          <p:nvPr>
            <p:ph type="title"/>
          </p:nvPr>
        </p:nvSpPr>
        <p:spPr>
          <a:xfrm>
            <a:off x="1007725" y="85875"/>
            <a:ext cx="43893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Profiling Report </a:t>
            </a:r>
            <a:endParaRPr/>
          </a:p>
        </p:txBody>
      </p:sp>
      <p:pic>
        <p:nvPicPr>
          <p:cNvPr id="278" name="Google Shape;2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400" y="543375"/>
            <a:ext cx="7359199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400" y="4133825"/>
            <a:ext cx="5204060" cy="7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>
            <a:spLocks noGrp="1"/>
          </p:cNvSpPr>
          <p:nvPr>
            <p:ph type="title"/>
          </p:nvPr>
        </p:nvSpPr>
        <p:spPr>
          <a:xfrm>
            <a:off x="835675" y="167375"/>
            <a:ext cx="69792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and Comments</a:t>
            </a:r>
            <a:endParaRPr/>
          </a:p>
        </p:txBody>
      </p:sp>
      <p:sp>
        <p:nvSpPr>
          <p:cNvPr id="285" name="Google Shape;285;p29"/>
          <p:cNvSpPr txBox="1">
            <a:spLocks noGrp="1"/>
          </p:cNvSpPr>
          <p:nvPr>
            <p:ph type="body" idx="1"/>
          </p:nvPr>
        </p:nvSpPr>
        <p:spPr>
          <a:xfrm>
            <a:off x="1222475" y="923650"/>
            <a:ext cx="7113900" cy="35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no optimization : Clock cycles = 36154  and Instructions : 183(53)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With -O1 : Clock cycles  = 25967 ( reduced by  10187 ) where as instruction count remains same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With  -O3 : Clock   cycles = 25162 (further reduced by 805) instruction count still remains same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86" name="Google Shape;286;p29"/>
          <p:cNvSpPr txBox="1"/>
          <p:nvPr/>
        </p:nvSpPr>
        <p:spPr>
          <a:xfrm>
            <a:off x="507100" y="2128025"/>
            <a:ext cx="87747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O3 is the highest level of optimization where optimization techniques are used (including loop unrolling)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We can see that maximum instruction which is being used is load and store  because  of the process of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Enqueue and Dequeue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1267775" y="3531625"/>
            <a:ext cx="671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Further we used ripes to use M extension  and results are compared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>
            <a:spLocks noGrp="1"/>
          </p:cNvSpPr>
          <p:nvPr>
            <p:ph type="title"/>
          </p:nvPr>
        </p:nvSpPr>
        <p:spPr>
          <a:xfrm>
            <a:off x="808500" y="140200"/>
            <a:ext cx="7042500" cy="6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Using Ripes </a:t>
            </a:r>
            <a:endParaRPr/>
          </a:p>
        </p:txBody>
      </p:sp>
      <p:sp>
        <p:nvSpPr>
          <p:cNvPr id="293" name="Google Shape;293;p30"/>
          <p:cNvSpPr txBox="1"/>
          <p:nvPr/>
        </p:nvSpPr>
        <p:spPr>
          <a:xfrm>
            <a:off x="6094325" y="489025"/>
            <a:ext cx="280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Without Using M extension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4" name="Google Shape;2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1625"/>
            <a:ext cx="6450475" cy="375490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0"/>
          <p:cNvSpPr txBox="1"/>
          <p:nvPr/>
        </p:nvSpPr>
        <p:spPr>
          <a:xfrm>
            <a:off x="6827375" y="1663475"/>
            <a:ext cx="192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Cycles: 23481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Clock rate: 6.7KHz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41631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M extension</a:t>
            </a:r>
            <a:endParaRPr/>
          </a:p>
        </p:txBody>
      </p:sp>
      <p:pic>
        <p:nvPicPr>
          <p:cNvPr id="301" name="Google Shape;301;p31"/>
          <p:cNvPicPr preferRelativeResize="0"/>
          <p:nvPr/>
        </p:nvPicPr>
        <p:blipFill rotWithShape="1">
          <a:blip r:embed="rId3">
            <a:alphaModFix/>
          </a:blip>
          <a:srcRect l="-12290" t="12230" r="12290" b="-12230"/>
          <a:stretch/>
        </p:blipFill>
        <p:spPr>
          <a:xfrm>
            <a:off x="-445350" y="1492325"/>
            <a:ext cx="6859627" cy="356064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1"/>
          <p:cNvSpPr txBox="1"/>
          <p:nvPr/>
        </p:nvSpPr>
        <p:spPr>
          <a:xfrm>
            <a:off x="6990675" y="1459375"/>
            <a:ext cx="1867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Cycles: 21068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Clock rate: 525.14 Hz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Breadth First Search Algorithm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Breadth First Search (BFS) algorithm traverses a graph in a breadthward motion and uses a queue to remember to get the next vertex to start a search, when a dead end occurs in any iteration.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>
            <a:spLocks noGrp="1"/>
          </p:cNvSpPr>
          <p:nvPr>
            <p:ph type="title"/>
          </p:nvPr>
        </p:nvSpPr>
        <p:spPr>
          <a:xfrm>
            <a:off x="1197900" y="294150"/>
            <a:ext cx="70608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 make in the code to optimize</a:t>
            </a:r>
            <a:endParaRPr/>
          </a:p>
        </p:txBody>
      </p:sp>
      <p:pic>
        <p:nvPicPr>
          <p:cNvPr id="308" name="Google Shape;3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150" y="957100"/>
            <a:ext cx="4980225" cy="39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245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Profiling Report of Optimized Code </a:t>
            </a:r>
            <a:endParaRPr/>
          </a:p>
        </p:txBody>
      </p:sp>
      <p:pic>
        <p:nvPicPr>
          <p:cNvPr id="314" name="Google Shape;3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225" y="1257050"/>
            <a:ext cx="7738068" cy="37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</a:t>
            </a:r>
            <a:endParaRPr/>
          </a:p>
        </p:txBody>
      </p:sp>
      <p:sp>
        <p:nvSpPr>
          <p:cNvPr id="320" name="Google Shape;320;p34"/>
          <p:cNvSpPr txBox="1"/>
          <p:nvPr/>
        </p:nvSpPr>
        <p:spPr>
          <a:xfrm>
            <a:off x="1421700" y="1213425"/>
            <a:ext cx="66738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By using inbuilt BFS function Cycle count is reduced by approx 10K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 a difference of 3k cycles if we use M extension when compared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690775" y="122100"/>
            <a:ext cx="40995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Risc-V implementation   </a:t>
            </a:r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Instructions Performed:  addi,ori,xori,srli,slli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Modules Used: IFU ,  CONTROL MODULE , DATAPATH MODULE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         Inside IFU :  PC and Instruction memory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         Inside DATAPATh MODULE: RegisterFile , Imm generator , ALU 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 type format : imm(12) | rs1 (5)| func3 (3)| rd (5)| opcode(7 )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Flow status and Compilation Reports are pasted..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27" name="Google Shape;327;p35"/>
          <p:cNvSpPr txBox="1"/>
          <p:nvPr/>
        </p:nvSpPr>
        <p:spPr>
          <a:xfrm>
            <a:off x="6456550" y="461825"/>
            <a:ext cx="252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 - type logical operations only 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35"/>
          <p:cNvSpPr txBox="1"/>
          <p:nvPr/>
        </p:nvSpPr>
        <p:spPr>
          <a:xfrm>
            <a:off x="6411250" y="4663550"/>
            <a:ext cx="26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Zero flag is grounded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Single-cycle processor for I-type format</a:t>
            </a:r>
            <a:endParaRPr/>
          </a:p>
        </p:txBody>
      </p:sp>
      <p:sp>
        <p:nvSpPr>
          <p:cNvPr id="334" name="Google Shape;334;p36"/>
          <p:cNvSpPr txBox="1">
            <a:spLocks noGrp="1"/>
          </p:cNvSpPr>
          <p:nvPr>
            <p:ph type="body" idx="1"/>
          </p:nvPr>
        </p:nvSpPr>
        <p:spPr>
          <a:xfrm>
            <a:off x="322250" y="1065875"/>
            <a:ext cx="8613900" cy="3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RTL-view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35" name="Google Shape;3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50" y="1437700"/>
            <a:ext cx="8427900" cy="34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331400" y="239800"/>
            <a:ext cx="64812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Expanding IFU</a:t>
            </a:r>
            <a:endParaRPr/>
          </a:p>
        </p:txBody>
      </p:sp>
      <p:pic>
        <p:nvPicPr>
          <p:cNvPr id="341" name="Google Shape;3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75" y="1574050"/>
            <a:ext cx="8839199" cy="2613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"/>
          <p:cNvSpPr txBox="1">
            <a:spLocks noGrp="1"/>
          </p:cNvSpPr>
          <p:nvPr>
            <p:ph type="body" idx="1"/>
          </p:nvPr>
        </p:nvSpPr>
        <p:spPr>
          <a:xfrm>
            <a:off x="247875" y="545325"/>
            <a:ext cx="8564400" cy="3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Path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47" name="Google Shape;3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00" y="842800"/>
            <a:ext cx="8204800" cy="3879301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8"/>
          <p:cNvSpPr txBox="1"/>
          <p:nvPr/>
        </p:nvSpPr>
        <p:spPr>
          <a:xfrm>
            <a:off x="1593750" y="226375"/>
            <a:ext cx="378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Expanding Datapath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245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Expanding CONTROL</a:t>
            </a:r>
            <a:endParaRPr/>
          </a:p>
        </p:txBody>
      </p:sp>
      <p:pic>
        <p:nvPicPr>
          <p:cNvPr id="354" name="Google Shape;3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600" y="1139500"/>
            <a:ext cx="7526791" cy="384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350" y="219075"/>
            <a:ext cx="752475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550" y="1156300"/>
            <a:ext cx="6715125" cy="27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46475" y="418425"/>
            <a:ext cx="70389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 Chosen</a:t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2848500" y="1465525"/>
            <a:ext cx="590700" cy="55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4470575" y="1155050"/>
            <a:ext cx="590700" cy="55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6143225" y="1332788"/>
            <a:ext cx="590700" cy="55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1851075" y="2571750"/>
            <a:ext cx="646200" cy="55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3534100" y="2571750"/>
            <a:ext cx="646200" cy="55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4883750" y="2179650"/>
            <a:ext cx="646200" cy="632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6619100" y="2179650"/>
            <a:ext cx="708300" cy="55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1065450" y="3544125"/>
            <a:ext cx="646200" cy="55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2548150" y="3510375"/>
            <a:ext cx="646200" cy="55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4097400" y="3510375"/>
            <a:ext cx="708300" cy="55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3534100" y="4235925"/>
            <a:ext cx="646200" cy="55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4863025" y="4235925"/>
            <a:ext cx="590700" cy="55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5887650" y="3126750"/>
            <a:ext cx="646200" cy="55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026000" y="3775725"/>
            <a:ext cx="646200" cy="62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810700" y="2653225"/>
            <a:ext cx="708300" cy="62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 txBox="1"/>
          <p:nvPr/>
        </p:nvSpPr>
        <p:spPr>
          <a:xfrm>
            <a:off x="4363200" y="1040925"/>
            <a:ext cx="17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3" name="Google Shape;163;p15"/>
          <p:cNvCxnSpPr>
            <a:stCxn id="147" idx="3"/>
            <a:endCxn id="150" idx="7"/>
          </p:cNvCxnSpPr>
          <p:nvPr/>
        </p:nvCxnSpPr>
        <p:spPr>
          <a:xfrm flipH="1">
            <a:off x="2402506" y="1939247"/>
            <a:ext cx="532500" cy="71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5"/>
          <p:cNvCxnSpPr>
            <a:stCxn id="147" idx="5"/>
            <a:endCxn id="151" idx="0"/>
          </p:cNvCxnSpPr>
          <p:nvPr/>
        </p:nvCxnSpPr>
        <p:spPr>
          <a:xfrm>
            <a:off x="3352694" y="1939247"/>
            <a:ext cx="504600" cy="6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15"/>
          <p:cNvCxnSpPr>
            <a:stCxn id="166" idx="0"/>
            <a:endCxn id="150" idx="3"/>
          </p:cNvCxnSpPr>
          <p:nvPr/>
        </p:nvCxnSpPr>
        <p:spPr>
          <a:xfrm rot="10800000" flipH="1">
            <a:off x="1446675" y="3045325"/>
            <a:ext cx="498900" cy="56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15"/>
          <p:cNvCxnSpPr>
            <a:stCxn id="150" idx="5"/>
          </p:cNvCxnSpPr>
          <p:nvPr/>
        </p:nvCxnSpPr>
        <p:spPr>
          <a:xfrm>
            <a:off x="2402641" y="3045472"/>
            <a:ext cx="432300" cy="5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15"/>
          <p:cNvCxnSpPr>
            <a:endCxn id="156" idx="0"/>
          </p:cNvCxnSpPr>
          <p:nvPr/>
        </p:nvCxnSpPr>
        <p:spPr>
          <a:xfrm>
            <a:off x="4031250" y="3071775"/>
            <a:ext cx="420300" cy="43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15"/>
          <p:cNvCxnSpPr>
            <a:endCxn id="157" idx="7"/>
          </p:cNvCxnSpPr>
          <p:nvPr/>
        </p:nvCxnSpPr>
        <p:spPr>
          <a:xfrm flipH="1">
            <a:off x="4085666" y="4051403"/>
            <a:ext cx="231300" cy="26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5"/>
          <p:cNvCxnSpPr>
            <a:endCxn id="158" idx="1"/>
          </p:cNvCxnSpPr>
          <p:nvPr/>
        </p:nvCxnSpPr>
        <p:spPr>
          <a:xfrm>
            <a:off x="4714931" y="3990203"/>
            <a:ext cx="234600" cy="32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5"/>
          <p:cNvCxnSpPr>
            <a:endCxn id="162" idx="2"/>
          </p:cNvCxnSpPr>
          <p:nvPr/>
        </p:nvCxnSpPr>
        <p:spPr>
          <a:xfrm rot="10800000" flipH="1">
            <a:off x="3378000" y="1441125"/>
            <a:ext cx="1071900" cy="13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15"/>
          <p:cNvCxnSpPr/>
          <p:nvPr/>
        </p:nvCxnSpPr>
        <p:spPr>
          <a:xfrm rot="10800000">
            <a:off x="5449675" y="1653275"/>
            <a:ext cx="2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15"/>
          <p:cNvCxnSpPr>
            <a:endCxn id="149" idx="2"/>
          </p:cNvCxnSpPr>
          <p:nvPr/>
        </p:nvCxnSpPr>
        <p:spPr>
          <a:xfrm>
            <a:off x="5092325" y="1459388"/>
            <a:ext cx="1050900" cy="15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15"/>
          <p:cNvCxnSpPr>
            <a:endCxn id="152" idx="0"/>
          </p:cNvCxnSpPr>
          <p:nvPr/>
        </p:nvCxnSpPr>
        <p:spPr>
          <a:xfrm>
            <a:off x="4857350" y="1693950"/>
            <a:ext cx="34950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15"/>
          <p:cNvCxnSpPr/>
          <p:nvPr/>
        </p:nvCxnSpPr>
        <p:spPr>
          <a:xfrm>
            <a:off x="6618503" y="1810840"/>
            <a:ext cx="160800" cy="38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15"/>
          <p:cNvCxnSpPr>
            <a:stCxn id="153" idx="3"/>
            <a:endCxn id="159" idx="7"/>
          </p:cNvCxnSpPr>
          <p:nvPr/>
        </p:nvCxnSpPr>
        <p:spPr>
          <a:xfrm flipH="1">
            <a:off x="6439328" y="2653372"/>
            <a:ext cx="283500" cy="55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15"/>
          <p:cNvCxnSpPr>
            <a:stCxn id="153" idx="5"/>
            <a:endCxn id="161" idx="2"/>
          </p:cNvCxnSpPr>
          <p:nvPr/>
        </p:nvCxnSpPr>
        <p:spPr>
          <a:xfrm>
            <a:off x="7223672" y="2653372"/>
            <a:ext cx="58710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15"/>
          <p:cNvCxnSpPr>
            <a:stCxn id="152" idx="5"/>
            <a:endCxn id="159" idx="1"/>
          </p:cNvCxnSpPr>
          <p:nvPr/>
        </p:nvCxnSpPr>
        <p:spPr>
          <a:xfrm>
            <a:off x="5435316" y="2719437"/>
            <a:ext cx="546900" cy="48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15"/>
          <p:cNvCxnSpPr>
            <a:stCxn id="159" idx="5"/>
            <a:endCxn id="160" idx="2"/>
          </p:cNvCxnSpPr>
          <p:nvPr/>
        </p:nvCxnSpPr>
        <p:spPr>
          <a:xfrm>
            <a:off x="6439216" y="3600472"/>
            <a:ext cx="586800" cy="48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15"/>
          <p:cNvSpPr txBox="1"/>
          <p:nvPr/>
        </p:nvSpPr>
        <p:spPr>
          <a:xfrm>
            <a:off x="2981750" y="1512175"/>
            <a:ext cx="34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0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1999425" y="2618400"/>
            <a:ext cx="34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1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3714250" y="2618400"/>
            <a:ext cx="28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2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1236525" y="3612925"/>
            <a:ext cx="42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8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2696500" y="3590775"/>
            <a:ext cx="34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9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4245638" y="3590775"/>
            <a:ext cx="59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10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5"/>
          <p:cNvSpPr txBox="1"/>
          <p:nvPr/>
        </p:nvSpPr>
        <p:spPr>
          <a:xfrm>
            <a:off x="3612700" y="4327075"/>
            <a:ext cx="53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11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5"/>
          <p:cNvSpPr txBox="1"/>
          <p:nvPr/>
        </p:nvSpPr>
        <p:spPr>
          <a:xfrm>
            <a:off x="4906075" y="4327075"/>
            <a:ext cx="50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12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5"/>
          <p:cNvSpPr txBox="1"/>
          <p:nvPr/>
        </p:nvSpPr>
        <p:spPr>
          <a:xfrm>
            <a:off x="4604300" y="1201700"/>
            <a:ext cx="42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3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5"/>
          <p:cNvSpPr txBox="1"/>
          <p:nvPr/>
        </p:nvSpPr>
        <p:spPr>
          <a:xfrm>
            <a:off x="6429375" y="1581825"/>
            <a:ext cx="273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5"/>
          <p:cNvSpPr txBox="1"/>
          <p:nvPr/>
        </p:nvSpPr>
        <p:spPr>
          <a:xfrm>
            <a:off x="6297650" y="1379438"/>
            <a:ext cx="42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4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5057513" y="2263288"/>
            <a:ext cx="50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5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6798500" y="2226300"/>
            <a:ext cx="34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6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5"/>
          <p:cNvSpPr txBox="1"/>
          <p:nvPr/>
        </p:nvSpPr>
        <p:spPr>
          <a:xfrm>
            <a:off x="6031375" y="3204475"/>
            <a:ext cx="43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7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5"/>
          <p:cNvSpPr txBox="1"/>
          <p:nvPr/>
        </p:nvSpPr>
        <p:spPr>
          <a:xfrm>
            <a:off x="7136300" y="3873375"/>
            <a:ext cx="64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13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5"/>
          <p:cNvSpPr txBox="1"/>
          <p:nvPr/>
        </p:nvSpPr>
        <p:spPr>
          <a:xfrm>
            <a:off x="7916425" y="2778325"/>
            <a:ext cx="62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14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3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Compilation Report outputs</a:t>
            </a:r>
            <a:endParaRPr/>
          </a:p>
        </p:txBody>
      </p:sp>
      <p:pic>
        <p:nvPicPr>
          <p:cNvPr id="370" name="Google Shape;3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892375"/>
            <a:ext cx="7757476" cy="385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610975"/>
            <a:ext cx="798195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Google Shape;62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125" y="533400"/>
            <a:ext cx="798195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</a:t>
            </a:r>
            <a:endParaRPr/>
          </a:p>
        </p:txBody>
      </p:sp>
      <p:sp>
        <p:nvSpPr>
          <p:cNvPr id="627" name="Google Shape;627;p75"/>
          <p:cNvSpPr txBox="1">
            <a:spLocks noGrp="1"/>
          </p:cNvSpPr>
          <p:nvPr>
            <p:ph type="body" idx="1"/>
          </p:nvPr>
        </p:nvSpPr>
        <p:spPr>
          <a:xfrm>
            <a:off x="1442400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register and I/O pins  are 3 each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Total Logic Elements used are 44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Frequency is displayed in above slides by two separate models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28" name="Google Shape;628;p75"/>
          <p:cNvSpPr txBox="1"/>
          <p:nvPr/>
        </p:nvSpPr>
        <p:spPr>
          <a:xfrm>
            <a:off x="1442400" y="2354450"/>
            <a:ext cx="5587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9" name="Google Shape;629;p75"/>
          <p:cNvSpPr txBox="1"/>
          <p:nvPr/>
        </p:nvSpPr>
        <p:spPr>
          <a:xfrm>
            <a:off x="181100" y="3667450"/>
            <a:ext cx="4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 YOU…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</a:t>
            </a:r>
            <a:endParaRPr/>
          </a:p>
        </p:txBody>
      </p:sp>
      <p:sp>
        <p:nvSpPr>
          <p:cNvPr id="645" name="Google Shape;645;p78"/>
          <p:cNvSpPr txBox="1">
            <a:spLocks noGrp="1"/>
          </p:cNvSpPr>
          <p:nvPr>
            <p:ph type="body" idx="1"/>
          </p:nvPr>
        </p:nvSpPr>
        <p:spPr>
          <a:xfrm>
            <a:off x="1442400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register and I/O pins  are 3 each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Total Logic Elements used are 44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Frequency is displayed in above slides by two separate models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46" name="Google Shape;646;p78"/>
          <p:cNvSpPr txBox="1"/>
          <p:nvPr/>
        </p:nvSpPr>
        <p:spPr>
          <a:xfrm>
            <a:off x="1442400" y="2354450"/>
            <a:ext cx="5587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7" name="Google Shape;647;p78"/>
          <p:cNvSpPr txBox="1"/>
          <p:nvPr/>
        </p:nvSpPr>
        <p:spPr>
          <a:xfrm>
            <a:off x="181100" y="3667450"/>
            <a:ext cx="4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 YOU…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 INVOLVED</a:t>
            </a:r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1: Take an Empty Queue.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Step 2: Select a starting node (visiting a node) and insert its neighbour nodes  into the Queue.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Step 3: Provided that the Queue is not empty, extract the node from the Queue and insert its child nodes (exploring a node) into the Queue.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Step 4: Print the extracted node.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>
            <a:spLocks noGrp="1"/>
          </p:cNvSpPr>
          <p:nvPr>
            <p:ph type="title"/>
          </p:nvPr>
        </p:nvSpPr>
        <p:spPr>
          <a:xfrm>
            <a:off x="864000" y="212650"/>
            <a:ext cx="12948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</a:t>
            </a:r>
            <a:endParaRPr/>
          </a:p>
        </p:txBody>
      </p:sp>
      <p:pic>
        <p:nvPicPr>
          <p:cNvPr id="206" name="Google Shape;2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200" y="152400"/>
            <a:ext cx="290322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820" y="152400"/>
            <a:ext cx="331746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title"/>
          </p:nvPr>
        </p:nvSpPr>
        <p:spPr>
          <a:xfrm>
            <a:off x="1089200" y="357525"/>
            <a:ext cx="72057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codasip for analysis</a:t>
            </a:r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body" idx="1"/>
          </p:nvPr>
        </p:nvSpPr>
        <p:spPr>
          <a:xfrm>
            <a:off x="1188825" y="1430725"/>
            <a:ext cx="6019200" cy="3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 new C project and assign sdk (which is generated already)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Go to Explorer and a source C file in the project created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Make changes in codal config (Profiling is enabled)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Go to Compiler setting  , choose respective  optimization level and give the following flags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-lnxssys -lm -lcomp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   WI,--defsym,_HEAP_SIZE= size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Compile and Profile to get a Profiling report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Analyse Clock Cycles and instructions count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5924825" y="393750"/>
            <a:ext cx="26415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Compiler Setting</a:t>
            </a:r>
            <a:endParaRPr/>
          </a:p>
        </p:txBody>
      </p:sp>
      <p:pic>
        <p:nvPicPr>
          <p:cNvPr id="219" name="Google Shape;2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00" y="989950"/>
            <a:ext cx="8555325" cy="372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9"/>
          <p:cNvSpPr txBox="1"/>
          <p:nvPr/>
        </p:nvSpPr>
        <p:spPr>
          <a:xfrm>
            <a:off x="1086650" y="380325"/>
            <a:ext cx="22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no optimization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6649275" y="546150"/>
            <a:ext cx="7038900" cy="5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Compilation</a:t>
            </a:r>
            <a:endParaRPr/>
          </a:p>
        </p:txBody>
      </p:sp>
      <p:pic>
        <p:nvPicPr>
          <p:cNvPr id="226" name="Google Shape;2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25" y="1142250"/>
            <a:ext cx="8399024" cy="367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Profiling</a:t>
            </a:r>
            <a:endParaRPr/>
          </a:p>
        </p:txBody>
      </p:sp>
      <p:pic>
        <p:nvPicPr>
          <p:cNvPr id="232" name="Google Shape;2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4225"/>
            <a:ext cx="8839200" cy="36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Microsoft Office PowerPoint</Application>
  <PresentationFormat>On-screen Show (16:9)</PresentationFormat>
  <Paragraphs>108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Montserrat</vt:lpstr>
      <vt:lpstr>Arial</vt:lpstr>
      <vt:lpstr>Lato</vt:lpstr>
      <vt:lpstr>Focus</vt:lpstr>
      <vt:lpstr>RISC-V ARCHITECTURE </vt:lpstr>
      <vt:lpstr>Breadth First Search Algorithm</vt:lpstr>
      <vt:lpstr>Graph Chosen</vt:lpstr>
      <vt:lpstr>STEPS INVOLVED</vt:lpstr>
      <vt:lpstr>CODE</vt:lpstr>
      <vt:lpstr>Using codasip for analysis</vt:lpstr>
      <vt:lpstr>Compiler Setting</vt:lpstr>
      <vt:lpstr>Compilation</vt:lpstr>
      <vt:lpstr>Profiling</vt:lpstr>
      <vt:lpstr>Profile report</vt:lpstr>
      <vt:lpstr>Using -O1</vt:lpstr>
      <vt:lpstr>Compilation and Profiling</vt:lpstr>
      <vt:lpstr>Profiling Report</vt:lpstr>
      <vt:lpstr>Using -O3 </vt:lpstr>
      <vt:lpstr>Compilation and Profiling</vt:lpstr>
      <vt:lpstr>Profiling Report </vt:lpstr>
      <vt:lpstr>Analysis and Comments</vt:lpstr>
      <vt:lpstr>Analysis Using Ripes </vt:lpstr>
      <vt:lpstr>Using M extension</vt:lpstr>
      <vt:lpstr>Changes make in the code to optimize</vt:lpstr>
      <vt:lpstr>Profiling Report of Optimized Code </vt:lpstr>
      <vt:lpstr>Analysis </vt:lpstr>
      <vt:lpstr>Risc-V implementation   </vt:lpstr>
      <vt:lpstr>Single-cycle processor for I-type format</vt:lpstr>
      <vt:lpstr>Expanding IFU</vt:lpstr>
      <vt:lpstr>PowerPoint Presentation</vt:lpstr>
      <vt:lpstr>Expanding CONTROL</vt:lpstr>
      <vt:lpstr>PowerPoint Presentation</vt:lpstr>
      <vt:lpstr>PowerPoint Presentation</vt:lpstr>
      <vt:lpstr>Compilation Report outputs</vt:lpstr>
      <vt:lpstr>PowerPoint Presentation</vt:lpstr>
      <vt:lpstr>PowerPoint Presentation</vt:lpstr>
      <vt:lpstr>Analysis </vt:lpstr>
      <vt:lpstr>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ARCHITECTURE </dc:title>
  <dc:creator>Azeem R Gadkari</dc:creator>
  <cp:lastModifiedBy>azeem gadkari</cp:lastModifiedBy>
  <cp:revision>1</cp:revision>
  <dcterms:modified xsi:type="dcterms:W3CDTF">2023-04-12T10:03:57Z</dcterms:modified>
</cp:coreProperties>
</file>