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8" r:id="rId3"/>
    <p:sldId id="257" r:id="rId4"/>
    <p:sldId id="258" r:id="rId5"/>
    <p:sldId id="299" r:id="rId6"/>
    <p:sldId id="261" r:id="rId7"/>
    <p:sldId id="312" r:id="rId8"/>
    <p:sldId id="313" r:id="rId9"/>
    <p:sldId id="259" r:id="rId10"/>
    <p:sldId id="315" r:id="rId11"/>
    <p:sldId id="279" r:id="rId12"/>
    <p:sldId id="310" r:id="rId13"/>
    <p:sldId id="311" r:id="rId14"/>
  </p:sldIdLst>
  <p:sldSz cx="9144000" cy="5143500" type="screen16x9"/>
  <p:notesSz cx="6858000" cy="9144000"/>
  <p:embeddedFontLst>
    <p:embeddedFont>
      <p:font typeface="Dosis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zeem" userId="96d97d7801587a06" providerId="LiveId" clId="{7F927F93-A52B-4D45-B3A6-D9BF37509804}"/>
    <pc:docChg chg="undo redo custSel addSld delSld modSld sldOrd">
      <pc:chgData name="Muhammad Azeem" userId="96d97d7801587a06" providerId="LiveId" clId="{7F927F93-A52B-4D45-B3A6-D9BF37509804}" dt="2021-06-03T17:19:44.830" v="2216" actId="115"/>
      <pc:docMkLst>
        <pc:docMk/>
      </pc:docMkLst>
      <pc:sldChg chg="addSp delSp modSp mod modTransition modAnim">
        <pc:chgData name="Muhammad Azeem" userId="96d97d7801587a06" providerId="LiveId" clId="{7F927F93-A52B-4D45-B3A6-D9BF37509804}" dt="2021-06-03T16:52:01.554" v="2087"/>
        <pc:sldMkLst>
          <pc:docMk/>
          <pc:sldMk cId="0" sldId="256"/>
        </pc:sldMkLst>
        <pc:spChg chg="mod">
          <ac:chgData name="Muhammad Azeem" userId="96d97d7801587a06" providerId="LiveId" clId="{7F927F93-A52B-4D45-B3A6-D9BF37509804}" dt="2021-06-02T13:20:06.039" v="2013" actId="20577"/>
          <ac:spMkLst>
            <pc:docMk/>
            <pc:sldMk cId="0" sldId="256"/>
            <ac:spMk id="7" creationId="{511190CE-7570-438B-8F71-A6AA4C5009C3}"/>
          </ac:spMkLst>
        </pc:spChg>
        <pc:spChg chg="mod">
          <ac:chgData name="Muhammad Azeem" userId="96d97d7801587a06" providerId="LiveId" clId="{7F927F93-A52B-4D45-B3A6-D9BF37509804}" dt="2021-06-02T09:05:22.446" v="731" actId="404"/>
          <ac:spMkLst>
            <pc:docMk/>
            <pc:sldMk cId="0" sldId="256"/>
            <ac:spMk id="8" creationId="{A55E73E0-9774-4A55-8675-8A662FDE1247}"/>
          </ac:spMkLst>
        </pc:spChg>
        <pc:picChg chg="add del mod">
          <ac:chgData name="Muhammad Azeem" userId="96d97d7801587a06" providerId="LiveId" clId="{7F927F93-A52B-4D45-B3A6-D9BF37509804}" dt="2021-06-02T08:49:48.628" v="427" actId="478"/>
          <ac:picMkLst>
            <pc:docMk/>
            <pc:sldMk cId="0" sldId="256"/>
            <ac:picMk id="4" creationId="{B8E1412A-276B-4547-BA55-B13E758BDB6C}"/>
          </ac:picMkLst>
        </pc:picChg>
        <pc:picChg chg="add mod">
          <ac:chgData name="Muhammad Azeem" userId="96d97d7801587a06" providerId="LiveId" clId="{7F927F93-A52B-4D45-B3A6-D9BF37509804}" dt="2021-06-02T08:51:00.690" v="443" actId="732"/>
          <ac:picMkLst>
            <pc:docMk/>
            <pc:sldMk cId="0" sldId="256"/>
            <ac:picMk id="2050" creationId="{4DE0D9FA-C037-4C7B-A986-4BB2C7C9C83C}"/>
          </ac:picMkLst>
        </pc:picChg>
      </pc:sldChg>
      <pc:sldChg chg="addSp delSp modSp mod modAnim">
        <pc:chgData name="Muhammad Azeem" userId="96d97d7801587a06" providerId="LiveId" clId="{7F927F93-A52B-4D45-B3A6-D9BF37509804}" dt="2021-06-03T16:54:36.886" v="2122"/>
        <pc:sldMkLst>
          <pc:docMk/>
          <pc:sldMk cId="0" sldId="257"/>
        </pc:sldMkLst>
        <pc:spChg chg="mod">
          <ac:chgData name="Muhammad Azeem" userId="96d97d7801587a06" providerId="LiveId" clId="{7F927F93-A52B-4D45-B3A6-D9BF37509804}" dt="2021-06-03T16:54:36.886" v="2122"/>
          <ac:spMkLst>
            <pc:docMk/>
            <pc:sldMk cId="0" sldId="257"/>
            <ac:spMk id="13" creationId="{9FA4427C-1FD6-4FA8-AB11-501F9EF51F9A}"/>
          </ac:spMkLst>
        </pc:spChg>
        <pc:spChg chg="mod">
          <ac:chgData name="Muhammad Azeem" userId="96d97d7801587a06" providerId="LiveId" clId="{7F927F93-A52B-4D45-B3A6-D9BF37509804}" dt="2021-06-02T08:03:08.791" v="89" actId="20577"/>
          <ac:spMkLst>
            <pc:docMk/>
            <pc:sldMk cId="0" sldId="257"/>
            <ac:spMk id="118" creationId="{00000000-0000-0000-0000-000000000000}"/>
          </ac:spMkLst>
        </pc:spChg>
        <pc:picChg chg="add del mod">
          <ac:chgData name="Muhammad Azeem" userId="96d97d7801587a06" providerId="LiveId" clId="{7F927F93-A52B-4D45-B3A6-D9BF37509804}" dt="2021-06-02T08:57:22.302" v="551" actId="478"/>
          <ac:picMkLst>
            <pc:docMk/>
            <pc:sldMk cId="0" sldId="257"/>
            <ac:picMk id="5" creationId="{D7A90246-EC74-4F6F-914C-AC8E75B590C5}"/>
          </ac:picMkLst>
        </pc:picChg>
        <pc:picChg chg="add mod">
          <ac:chgData name="Muhammad Azeem" userId="96d97d7801587a06" providerId="LiveId" clId="{7F927F93-A52B-4D45-B3A6-D9BF37509804}" dt="2021-06-02T08:57:36.627" v="555" actId="14100"/>
          <ac:picMkLst>
            <pc:docMk/>
            <pc:sldMk cId="0" sldId="257"/>
            <ac:picMk id="6" creationId="{83974772-F925-445C-ADB0-73469A7C7F6E}"/>
          </ac:picMkLst>
        </pc:picChg>
      </pc:sldChg>
      <pc:sldChg chg="addSp delSp modSp mod delAnim modAnim">
        <pc:chgData name="Muhammad Azeem" userId="96d97d7801587a06" providerId="LiveId" clId="{7F927F93-A52B-4D45-B3A6-D9BF37509804}" dt="2021-06-02T13:21:47.313" v="2014" actId="1076"/>
        <pc:sldMkLst>
          <pc:docMk/>
          <pc:sldMk cId="0" sldId="258"/>
        </pc:sldMkLst>
        <pc:spChg chg="mod">
          <ac:chgData name="Muhammad Azeem" userId="96d97d7801587a06" providerId="LiveId" clId="{7F927F93-A52B-4D45-B3A6-D9BF37509804}" dt="2021-06-02T12:03:24.523" v="1629" actId="1076"/>
          <ac:spMkLst>
            <pc:docMk/>
            <pc:sldMk cId="0" sldId="258"/>
            <ac:spMk id="6" creationId="{AA6CA2C8-EDE4-4BCA-B649-365277D0EB77}"/>
          </ac:spMkLst>
        </pc:spChg>
        <pc:spChg chg="mod">
          <ac:chgData name="Muhammad Azeem" userId="96d97d7801587a06" providerId="LiveId" clId="{7F927F93-A52B-4D45-B3A6-D9BF37509804}" dt="2021-06-02T12:01:05.514" v="1518" actId="1076"/>
          <ac:spMkLst>
            <pc:docMk/>
            <pc:sldMk cId="0" sldId="258"/>
            <ac:spMk id="9" creationId="{1A48843E-5E3E-4E16-9704-0B5E6062AE2F}"/>
          </ac:spMkLst>
        </pc:spChg>
        <pc:spChg chg="mod">
          <ac:chgData name="Muhammad Azeem" userId="96d97d7801587a06" providerId="LiveId" clId="{7F927F93-A52B-4D45-B3A6-D9BF37509804}" dt="2021-06-02T12:01:10.482" v="1519" actId="1076"/>
          <ac:spMkLst>
            <pc:docMk/>
            <pc:sldMk cId="0" sldId="258"/>
            <ac:spMk id="10" creationId="{B748A0A8-1B57-4562-9A29-D257136B8923}"/>
          </ac:spMkLst>
        </pc:spChg>
        <pc:spChg chg="mod">
          <ac:chgData name="Muhammad Azeem" userId="96d97d7801587a06" providerId="LiveId" clId="{7F927F93-A52B-4D45-B3A6-D9BF37509804}" dt="2021-06-02T12:01:21.158" v="1521" actId="1076"/>
          <ac:spMkLst>
            <pc:docMk/>
            <pc:sldMk cId="0" sldId="258"/>
            <ac:spMk id="22" creationId="{22FEB805-EA10-448E-9726-EDDA2D361FD0}"/>
          </ac:spMkLst>
        </pc:spChg>
        <pc:spChg chg="add mod">
          <ac:chgData name="Muhammad Azeem" userId="96d97d7801587a06" providerId="LiveId" clId="{7F927F93-A52B-4D45-B3A6-D9BF37509804}" dt="2021-06-02T11:20:18.392" v="846" actId="1076"/>
          <ac:spMkLst>
            <pc:docMk/>
            <pc:sldMk cId="0" sldId="258"/>
            <ac:spMk id="23" creationId="{4DD13B07-EA4F-4178-974C-2F03A8412E20}"/>
          </ac:spMkLst>
        </pc:spChg>
        <pc:spChg chg="mod">
          <ac:chgData name="Muhammad Azeem" userId="96d97d7801587a06" providerId="LiveId" clId="{7F927F93-A52B-4D45-B3A6-D9BF37509804}" dt="2021-06-02T12:01:14.718" v="1520" actId="1076"/>
          <ac:spMkLst>
            <pc:docMk/>
            <pc:sldMk cId="0" sldId="258"/>
            <ac:spMk id="24" creationId="{6BC2F194-FEB2-4F5B-B1C8-E7381CA2B10F}"/>
          </ac:spMkLst>
        </pc:spChg>
        <pc:spChg chg="mod">
          <ac:chgData name="Muhammad Azeem" userId="96d97d7801587a06" providerId="LiveId" clId="{7F927F93-A52B-4D45-B3A6-D9BF37509804}" dt="2021-06-02T13:21:47.313" v="2014" actId="1076"/>
          <ac:spMkLst>
            <pc:docMk/>
            <pc:sldMk cId="0" sldId="258"/>
            <ac:spMk id="27" creationId="{63B3661C-AF0C-485B-8F53-0F411C51C60E}"/>
          </ac:spMkLst>
        </pc:spChg>
        <pc:spChg chg="add del mod">
          <ac:chgData name="Muhammad Azeem" userId="96d97d7801587a06" providerId="LiveId" clId="{7F927F93-A52B-4D45-B3A6-D9BF37509804}" dt="2021-06-02T11:20:32.958" v="850"/>
          <ac:spMkLst>
            <pc:docMk/>
            <pc:sldMk cId="0" sldId="258"/>
            <ac:spMk id="28" creationId="{7904E333-9F03-4FD5-9BCB-7936E219A796}"/>
          </ac:spMkLst>
        </pc:spChg>
        <pc:spChg chg="mod">
          <ac:chgData name="Muhammad Azeem" userId="96d97d7801587a06" providerId="LiveId" clId="{7F927F93-A52B-4D45-B3A6-D9BF37509804}" dt="2021-06-02T11:18:35.575" v="810" actId="20577"/>
          <ac:spMkLst>
            <pc:docMk/>
            <pc:sldMk cId="0" sldId="258"/>
            <ac:spMk id="29" creationId="{D19CB8BF-B19C-4DD4-9EC8-BA0D9BD67EA6}"/>
          </ac:spMkLst>
        </pc:spChg>
        <pc:spChg chg="mod">
          <ac:chgData name="Muhammad Azeem" userId="96d97d7801587a06" providerId="LiveId" clId="{7F927F93-A52B-4D45-B3A6-D9BF37509804}" dt="2021-06-02T12:01:54.059" v="1526" actId="1076"/>
          <ac:spMkLst>
            <pc:docMk/>
            <pc:sldMk cId="0" sldId="258"/>
            <ac:spMk id="31" creationId="{7936FFDB-5E7D-4431-A5C0-9D647F721E1B}"/>
          </ac:spMkLst>
        </pc:spChg>
        <pc:spChg chg="mod">
          <ac:chgData name="Muhammad Azeem" userId="96d97d7801587a06" providerId="LiveId" clId="{7F927F93-A52B-4D45-B3A6-D9BF37509804}" dt="2021-06-02T12:01:54.059" v="1526" actId="1076"/>
          <ac:spMkLst>
            <pc:docMk/>
            <pc:sldMk cId="0" sldId="258"/>
            <ac:spMk id="32" creationId="{9ABC6105-864C-4779-A9C1-65589ED00903}"/>
          </ac:spMkLst>
        </pc:spChg>
        <pc:spChg chg="add mod">
          <ac:chgData name="Muhammad Azeem" userId="96d97d7801587a06" providerId="LiveId" clId="{7F927F93-A52B-4D45-B3A6-D9BF37509804}" dt="2021-06-02T11:21:37.414" v="1000" actId="20577"/>
          <ac:spMkLst>
            <pc:docMk/>
            <pc:sldMk cId="0" sldId="258"/>
            <ac:spMk id="36" creationId="{C727C2EB-CE9D-4A04-BA64-AF542CD4758E}"/>
          </ac:spMkLst>
        </pc:spChg>
        <pc:spChg chg="add mod">
          <ac:chgData name="Muhammad Azeem" userId="96d97d7801587a06" providerId="LiveId" clId="{7F927F93-A52B-4D45-B3A6-D9BF37509804}" dt="2021-06-02T12:03:18.541" v="1628" actId="1076"/>
          <ac:spMkLst>
            <pc:docMk/>
            <pc:sldMk cId="0" sldId="258"/>
            <ac:spMk id="37" creationId="{EA82E0E3-AAA0-4816-B8DF-471BDA21CCD7}"/>
          </ac:spMkLst>
        </pc:spChg>
        <pc:spChg chg="add mod">
          <ac:chgData name="Muhammad Azeem" userId="96d97d7801587a06" providerId="LiveId" clId="{7F927F93-A52B-4D45-B3A6-D9BF37509804}" dt="2021-06-02T11:23:12.859" v="1116" actId="313"/>
          <ac:spMkLst>
            <pc:docMk/>
            <pc:sldMk cId="0" sldId="258"/>
            <ac:spMk id="40" creationId="{628820C4-4B18-4083-8E1E-892FBDC4E6D6}"/>
          </ac:spMkLst>
        </pc:spChg>
        <pc:spChg chg="add del mod">
          <ac:chgData name="Muhammad Azeem" userId="96d97d7801587a06" providerId="LiveId" clId="{7F927F93-A52B-4D45-B3A6-D9BF37509804}" dt="2021-06-02T12:02:15.597" v="1557"/>
          <ac:spMkLst>
            <pc:docMk/>
            <pc:sldMk cId="0" sldId="258"/>
            <ac:spMk id="45" creationId="{2078808A-CDD3-4D83-B4C6-3D8CCE6F814C}"/>
          </ac:spMkLst>
        </pc:spChg>
        <pc:spChg chg="add mod">
          <ac:chgData name="Muhammad Azeem" userId="96d97d7801587a06" providerId="LiveId" clId="{7F927F93-A52B-4D45-B3A6-D9BF37509804}" dt="2021-06-02T12:02:40.236" v="1599" actId="1076"/>
          <ac:spMkLst>
            <pc:docMk/>
            <pc:sldMk cId="0" sldId="258"/>
            <ac:spMk id="47" creationId="{F6FA6248-DA67-4315-BE52-9D93D5CC7C46}"/>
          </ac:spMkLst>
        </pc:spChg>
        <pc:spChg chg="add mod">
          <ac:chgData name="Muhammad Azeem" userId="96d97d7801587a06" providerId="LiveId" clId="{7F927F93-A52B-4D45-B3A6-D9BF37509804}" dt="2021-06-02T12:03:01.374" v="1626" actId="1076"/>
          <ac:spMkLst>
            <pc:docMk/>
            <pc:sldMk cId="0" sldId="258"/>
            <ac:spMk id="48" creationId="{79E696FB-130B-4936-9C05-01A1AAE96177}"/>
          </ac:spMkLst>
        </pc:spChg>
        <pc:spChg chg="add del mod">
          <ac:chgData name="Muhammad Azeem" userId="96d97d7801587a06" providerId="LiveId" clId="{7F927F93-A52B-4D45-B3A6-D9BF37509804}" dt="2021-06-02T12:04:23.744" v="1634"/>
          <ac:spMkLst>
            <pc:docMk/>
            <pc:sldMk cId="0" sldId="258"/>
            <ac:spMk id="62" creationId="{3F793C41-F835-46BF-B32E-85648EBF86FB}"/>
          </ac:spMkLst>
        </pc:spChg>
        <pc:spChg chg="add del mod">
          <ac:chgData name="Muhammad Azeem" userId="96d97d7801587a06" providerId="LiveId" clId="{7F927F93-A52B-4D45-B3A6-D9BF37509804}" dt="2021-06-02T12:04:23.744" v="1634"/>
          <ac:spMkLst>
            <pc:docMk/>
            <pc:sldMk cId="0" sldId="258"/>
            <ac:spMk id="64" creationId="{0006D329-DC62-47E6-93B8-F1134CC67941}"/>
          </ac:spMkLst>
        </pc:spChg>
        <pc:spChg chg="add mod">
          <ac:chgData name="Muhammad Azeem" userId="96d97d7801587a06" providerId="LiveId" clId="{7F927F93-A52B-4D45-B3A6-D9BF37509804}" dt="2021-06-02T12:05:23.221" v="1789" actId="14100"/>
          <ac:spMkLst>
            <pc:docMk/>
            <pc:sldMk cId="0" sldId="258"/>
            <ac:spMk id="65" creationId="{8D3D720D-7BC0-4B59-9F13-B00A15910F16}"/>
          </ac:spMkLst>
        </pc:spChg>
        <pc:spChg chg="add mod">
          <ac:chgData name="Muhammad Azeem" userId="96d97d7801587a06" providerId="LiveId" clId="{7F927F93-A52B-4D45-B3A6-D9BF37509804}" dt="2021-06-02T12:05:57.879" v="1806" actId="1076"/>
          <ac:spMkLst>
            <pc:docMk/>
            <pc:sldMk cId="0" sldId="258"/>
            <ac:spMk id="67" creationId="{9C09702C-A509-4C0F-8310-CCDD8CF71E80}"/>
          </ac:spMkLst>
        </pc:spChg>
        <pc:spChg chg="mod">
          <ac:chgData name="Muhammad Azeem" userId="96d97d7801587a06" providerId="LiveId" clId="{7F927F93-A52B-4D45-B3A6-D9BF37509804}" dt="2021-06-02T08:03:06.020" v="87" actId="20577"/>
          <ac:spMkLst>
            <pc:docMk/>
            <pc:sldMk cId="0" sldId="258"/>
            <ac:spMk id="125" creationId="{00000000-0000-0000-0000-000000000000}"/>
          </ac:spMkLst>
        </pc:spChg>
        <pc:cxnChg chg="mod">
          <ac:chgData name="Muhammad Azeem" userId="96d97d7801587a06" providerId="LiveId" clId="{7F927F93-A52B-4D45-B3A6-D9BF37509804}" dt="2021-06-02T12:03:37.696" v="1631" actId="14100"/>
          <ac:cxnSpMkLst>
            <pc:docMk/>
            <pc:sldMk cId="0" sldId="258"/>
            <ac:cxnSpMk id="12" creationId="{D76EF2F4-01AD-4F5A-8D68-859288428A17}"/>
          </ac:cxnSpMkLst>
        </pc:cxnChg>
        <pc:cxnChg chg="mod">
          <ac:chgData name="Muhammad Azeem" userId="96d97d7801587a06" providerId="LiveId" clId="{7F927F93-A52B-4D45-B3A6-D9BF37509804}" dt="2021-06-02T12:03:46.674" v="1632" actId="14100"/>
          <ac:cxnSpMkLst>
            <pc:docMk/>
            <pc:sldMk cId="0" sldId="258"/>
            <ac:cxnSpMk id="15" creationId="{218B06B7-5587-4DE1-BF5D-F3876AFE7DF7}"/>
          </ac:cxnSpMkLst>
        </pc:cxnChg>
        <pc:cxnChg chg="mod">
          <ac:chgData name="Muhammad Azeem" userId="96d97d7801587a06" providerId="LiveId" clId="{7F927F93-A52B-4D45-B3A6-D9BF37509804}" dt="2021-06-02T12:01:05.514" v="1518" actId="1076"/>
          <ac:cxnSpMkLst>
            <pc:docMk/>
            <pc:sldMk cId="0" sldId="258"/>
            <ac:cxnSpMk id="18" creationId="{419A53D6-98B9-4E30-AF16-6F669E76C23B}"/>
          </ac:cxnSpMkLst>
        </pc:cxnChg>
        <pc:cxnChg chg="add mod">
          <ac:chgData name="Muhammad Azeem" userId="96d97d7801587a06" providerId="LiveId" clId="{7F927F93-A52B-4D45-B3A6-D9BF37509804}" dt="2021-06-02T12:03:31.217" v="1630" actId="14100"/>
          <ac:cxnSpMkLst>
            <pc:docMk/>
            <pc:sldMk cId="0" sldId="258"/>
            <ac:cxnSpMk id="25" creationId="{62CB55DC-79EC-487A-9BBB-F1C6EF2FA7D1}"/>
          </ac:cxnSpMkLst>
        </pc:cxnChg>
        <pc:cxnChg chg="mod">
          <ac:chgData name="Muhammad Azeem" userId="96d97d7801587a06" providerId="LiveId" clId="{7F927F93-A52B-4D45-B3A6-D9BF37509804}" dt="2021-06-02T12:03:24.523" v="1629" actId="1076"/>
          <ac:cxnSpMkLst>
            <pc:docMk/>
            <pc:sldMk cId="0" sldId="258"/>
            <ac:cxnSpMk id="33" creationId="{E79D2170-44A3-420C-98D8-C2632857D34C}"/>
          </ac:cxnSpMkLst>
        </pc:cxnChg>
        <pc:cxnChg chg="add del mod">
          <ac:chgData name="Muhammad Azeem" userId="96d97d7801587a06" providerId="LiveId" clId="{7F927F93-A52B-4D45-B3A6-D9BF37509804}" dt="2021-06-02T11:20:32.958" v="850"/>
          <ac:cxnSpMkLst>
            <pc:docMk/>
            <pc:sldMk cId="0" sldId="258"/>
            <ac:cxnSpMk id="35" creationId="{BD97052E-89AB-4F10-B150-251E043236DD}"/>
          </ac:cxnSpMkLst>
        </pc:cxnChg>
        <pc:cxnChg chg="add del mod">
          <ac:chgData name="Muhammad Azeem" userId="96d97d7801587a06" providerId="LiveId" clId="{7F927F93-A52B-4D45-B3A6-D9BF37509804}" dt="2021-06-02T11:22:04.483" v="1079" actId="21"/>
          <ac:cxnSpMkLst>
            <pc:docMk/>
            <pc:sldMk cId="0" sldId="258"/>
            <ac:cxnSpMk id="38" creationId="{E78F68D5-CC1C-408A-875E-265701385AA9}"/>
          </ac:cxnSpMkLst>
        </pc:cxnChg>
        <pc:cxnChg chg="add mod">
          <ac:chgData name="Muhammad Azeem" userId="96d97d7801587a06" providerId="LiveId" clId="{7F927F93-A52B-4D45-B3A6-D9BF37509804}" dt="2021-06-02T12:03:24.523" v="1629" actId="1076"/>
          <ac:cxnSpMkLst>
            <pc:docMk/>
            <pc:sldMk cId="0" sldId="258"/>
            <ac:cxnSpMk id="39" creationId="{DF6A6CB3-F1FC-4261-BD19-29EA10B9279F}"/>
          </ac:cxnSpMkLst>
        </pc:cxnChg>
        <pc:cxnChg chg="mod">
          <ac:chgData name="Muhammad Azeem" userId="96d97d7801587a06" providerId="LiveId" clId="{7F927F93-A52B-4D45-B3A6-D9BF37509804}" dt="2021-06-02T13:21:47.313" v="2014" actId="1076"/>
          <ac:cxnSpMkLst>
            <pc:docMk/>
            <pc:sldMk cId="0" sldId="258"/>
            <ac:cxnSpMk id="41" creationId="{E8D3D94D-CEEE-46F3-BC8D-44EFAAEA4751}"/>
          </ac:cxnSpMkLst>
        </pc:cxnChg>
        <pc:cxnChg chg="add del mod">
          <ac:chgData name="Muhammad Azeem" userId="96d97d7801587a06" providerId="LiveId" clId="{7F927F93-A52B-4D45-B3A6-D9BF37509804}" dt="2021-06-02T12:02:15.597" v="1557"/>
          <ac:cxnSpMkLst>
            <pc:docMk/>
            <pc:sldMk cId="0" sldId="258"/>
            <ac:cxnSpMk id="46" creationId="{A9D6E299-73B0-4CF5-AFCE-C855C043A478}"/>
          </ac:cxnSpMkLst>
        </pc:cxnChg>
        <pc:cxnChg chg="add mod">
          <ac:chgData name="Muhammad Azeem" userId="96d97d7801587a06" providerId="LiveId" clId="{7F927F93-A52B-4D45-B3A6-D9BF37509804}" dt="2021-06-02T12:03:24.523" v="1629" actId="1076"/>
          <ac:cxnSpMkLst>
            <pc:docMk/>
            <pc:sldMk cId="0" sldId="258"/>
            <ac:cxnSpMk id="49" creationId="{EE2DE76C-C1CC-4132-80C1-954F90DF9016}"/>
          </ac:cxnSpMkLst>
        </pc:cxnChg>
        <pc:cxnChg chg="add del mod">
          <ac:chgData name="Muhammad Azeem" userId="96d97d7801587a06" providerId="LiveId" clId="{7F927F93-A52B-4D45-B3A6-D9BF37509804}" dt="2021-06-02T12:04:23.744" v="1634"/>
          <ac:cxnSpMkLst>
            <pc:docMk/>
            <pc:sldMk cId="0" sldId="258"/>
            <ac:cxnSpMk id="61" creationId="{0B1DC98B-600E-4DA3-A780-85216A8CA007}"/>
          </ac:cxnSpMkLst>
        </pc:cxnChg>
        <pc:cxnChg chg="add del mod">
          <ac:chgData name="Muhammad Azeem" userId="96d97d7801587a06" providerId="LiveId" clId="{7F927F93-A52B-4D45-B3A6-D9BF37509804}" dt="2021-06-02T12:04:23.744" v="1634"/>
          <ac:cxnSpMkLst>
            <pc:docMk/>
            <pc:sldMk cId="0" sldId="258"/>
            <ac:cxnSpMk id="63" creationId="{0C73DA0B-9CCB-4FD4-87C6-FE4B12C6597E}"/>
          </ac:cxnSpMkLst>
        </pc:cxnChg>
        <pc:cxnChg chg="add mod">
          <ac:chgData name="Muhammad Azeem" userId="96d97d7801587a06" providerId="LiveId" clId="{7F927F93-A52B-4D45-B3A6-D9BF37509804}" dt="2021-06-02T12:05:23.221" v="1789" actId="14100"/>
          <ac:cxnSpMkLst>
            <pc:docMk/>
            <pc:sldMk cId="0" sldId="258"/>
            <ac:cxnSpMk id="66" creationId="{9FD8C0AB-ACD9-4DE0-85C8-C425C60E1D96}"/>
          </ac:cxnSpMkLst>
        </pc:cxnChg>
      </pc:sldChg>
      <pc:sldChg chg="addSp delSp modSp mod modAnim">
        <pc:chgData name="Muhammad Azeem" userId="96d97d7801587a06" providerId="LiveId" clId="{7F927F93-A52B-4D45-B3A6-D9BF37509804}" dt="2021-06-03T17:08:51.659" v="2180"/>
        <pc:sldMkLst>
          <pc:docMk/>
          <pc:sldMk cId="0" sldId="259"/>
        </pc:sldMkLst>
        <pc:picChg chg="add del mod modCrop">
          <ac:chgData name="Muhammad Azeem" userId="96d97d7801587a06" providerId="LiveId" clId="{7F927F93-A52B-4D45-B3A6-D9BF37509804}" dt="2021-06-02T19:23:17.982" v="2083" actId="14100"/>
          <ac:picMkLst>
            <pc:docMk/>
            <pc:sldMk cId="0" sldId="259"/>
            <ac:picMk id="3" creationId="{750ABE62-9B4C-4777-A6BC-5B3CE6F920B7}"/>
          </ac:picMkLst>
        </pc:picChg>
        <pc:picChg chg="add del mod modCrop">
          <ac:chgData name="Muhammad Azeem" userId="96d97d7801587a06" providerId="LiveId" clId="{7F927F93-A52B-4D45-B3A6-D9BF37509804}" dt="2021-06-02T18:11:16.052" v="2060" actId="478"/>
          <ac:picMkLst>
            <pc:docMk/>
            <pc:sldMk cId="0" sldId="259"/>
            <ac:picMk id="5" creationId="{7275DC16-976E-44FF-A009-02CDB1C685CB}"/>
          </ac:picMkLst>
        </pc:picChg>
        <pc:picChg chg="add mod modCrop">
          <ac:chgData name="Muhammad Azeem" userId="96d97d7801587a06" providerId="LiveId" clId="{7F927F93-A52B-4D45-B3A6-D9BF37509804}" dt="2021-06-02T18:09:02.035" v="2048" actId="1076"/>
          <ac:picMkLst>
            <pc:docMk/>
            <pc:sldMk cId="0" sldId="259"/>
            <ac:picMk id="8" creationId="{E51BFD66-65B3-43E8-8722-A0D6ED138369}"/>
          </ac:picMkLst>
        </pc:picChg>
        <pc:picChg chg="add del">
          <ac:chgData name="Muhammad Azeem" userId="96d97d7801587a06" providerId="LiveId" clId="{7F927F93-A52B-4D45-B3A6-D9BF37509804}" dt="2021-06-02T18:09:33.728" v="2051" actId="22"/>
          <ac:picMkLst>
            <pc:docMk/>
            <pc:sldMk cId="0" sldId="259"/>
            <ac:picMk id="10" creationId="{923404A8-24A4-4575-B294-A77B000A5A89}"/>
          </ac:picMkLst>
        </pc:picChg>
        <pc:picChg chg="add mod modCrop">
          <ac:chgData name="Muhammad Azeem" userId="96d97d7801587a06" providerId="LiveId" clId="{7F927F93-A52B-4D45-B3A6-D9BF37509804}" dt="2021-06-02T18:10:39.667" v="2059" actId="14100"/>
          <ac:picMkLst>
            <pc:docMk/>
            <pc:sldMk cId="0" sldId="259"/>
            <ac:picMk id="12" creationId="{AB414553-A8B1-464E-BB7C-7616BB2D3D33}"/>
          </ac:picMkLst>
        </pc:picChg>
        <pc:picChg chg="add del">
          <ac:chgData name="Muhammad Azeem" userId="96d97d7801587a06" providerId="LiveId" clId="{7F927F93-A52B-4D45-B3A6-D9BF37509804}" dt="2021-06-02T18:11:21.640" v="2062" actId="478"/>
          <ac:picMkLst>
            <pc:docMk/>
            <pc:sldMk cId="0" sldId="259"/>
            <ac:picMk id="14" creationId="{47206A09-A919-41E2-A172-E8E50C22F510}"/>
          </ac:picMkLst>
        </pc:picChg>
        <pc:picChg chg="add mod modCrop">
          <ac:chgData name="Muhammad Azeem" userId="96d97d7801587a06" providerId="LiveId" clId="{7F927F93-A52B-4D45-B3A6-D9BF37509804}" dt="2021-06-02T18:12:54.386" v="2076" actId="1076"/>
          <ac:picMkLst>
            <pc:docMk/>
            <pc:sldMk cId="0" sldId="259"/>
            <ac:picMk id="16" creationId="{5E7E9555-CE67-431E-A5A5-C1244D522A3E}"/>
          </ac:picMkLst>
        </pc:picChg>
      </pc:sldChg>
      <pc:sldChg chg="modSp mod modAnim">
        <pc:chgData name="Muhammad Azeem" userId="96d97d7801587a06" providerId="LiveId" clId="{7F927F93-A52B-4D45-B3A6-D9BF37509804}" dt="2021-06-03T16:55:01.132" v="2124" actId="21"/>
        <pc:sldMkLst>
          <pc:docMk/>
          <pc:sldMk cId="0" sldId="261"/>
        </pc:sldMkLst>
        <pc:spChg chg="mod">
          <ac:chgData name="Muhammad Azeem" userId="96d97d7801587a06" providerId="LiveId" clId="{7F927F93-A52B-4D45-B3A6-D9BF37509804}" dt="2021-06-03T16:55:01.132" v="2124" actId="21"/>
          <ac:spMkLst>
            <pc:docMk/>
            <pc:sldMk cId="0" sldId="261"/>
            <ac:spMk id="144" creationId="{00000000-0000-0000-0000-000000000000}"/>
          </ac:spMkLst>
        </pc:spChg>
      </pc:sldChg>
      <pc:sldChg chg="addSp delSp modSp mod ord modTransition delAnim modAnim">
        <pc:chgData name="Muhammad Azeem" userId="96d97d7801587a06" providerId="LiveId" clId="{7F927F93-A52B-4D45-B3A6-D9BF37509804}" dt="2021-06-03T17:09:57.592" v="2181" actId="313"/>
        <pc:sldMkLst>
          <pc:docMk/>
          <pc:sldMk cId="0" sldId="279"/>
        </pc:sldMkLst>
        <pc:spChg chg="mod">
          <ac:chgData name="Muhammad Azeem" userId="96d97d7801587a06" providerId="LiveId" clId="{7F927F93-A52B-4D45-B3A6-D9BF37509804}" dt="2021-06-03T17:09:57.592" v="2181" actId="313"/>
          <ac:spMkLst>
            <pc:docMk/>
            <pc:sldMk cId="0" sldId="279"/>
            <ac:spMk id="309" creationId="{00000000-0000-0000-0000-000000000000}"/>
          </ac:spMkLst>
        </pc:spChg>
        <pc:picChg chg="del">
          <ac:chgData name="Muhammad Azeem" userId="96d97d7801587a06" providerId="LiveId" clId="{7F927F93-A52B-4D45-B3A6-D9BF37509804}" dt="2021-06-02T12:49:52.569" v="1883" actId="478"/>
          <ac:picMkLst>
            <pc:docMk/>
            <pc:sldMk cId="0" sldId="279"/>
            <ac:picMk id="3" creationId="{7FDB362F-3146-461A-914A-617E328AEDB5}"/>
          </ac:picMkLst>
        </pc:picChg>
        <pc:picChg chg="del">
          <ac:chgData name="Muhammad Azeem" userId="96d97d7801587a06" providerId="LiveId" clId="{7F927F93-A52B-4D45-B3A6-D9BF37509804}" dt="2021-06-02T12:54:44.313" v="1956" actId="478"/>
          <ac:picMkLst>
            <pc:docMk/>
            <pc:sldMk cId="0" sldId="279"/>
            <ac:picMk id="6" creationId="{F0C171AF-CA22-410C-B352-E5728C270DA6}"/>
          </ac:picMkLst>
        </pc:picChg>
        <pc:picChg chg="add del mod">
          <ac:chgData name="Muhammad Azeem" userId="96d97d7801587a06" providerId="LiveId" clId="{7F927F93-A52B-4D45-B3A6-D9BF37509804}" dt="2021-06-02T12:54:57.008" v="1961" actId="478"/>
          <ac:picMkLst>
            <pc:docMk/>
            <pc:sldMk cId="0" sldId="279"/>
            <ac:picMk id="3074" creationId="{5DDF0AC4-3EF5-4725-B8C6-528179D5CECF}"/>
          </ac:picMkLst>
        </pc:picChg>
        <pc:picChg chg="add del">
          <ac:chgData name="Muhammad Azeem" userId="96d97d7801587a06" providerId="LiveId" clId="{7F927F93-A52B-4D45-B3A6-D9BF37509804}" dt="2021-06-02T12:55:13.107" v="1963"/>
          <ac:picMkLst>
            <pc:docMk/>
            <pc:sldMk cId="0" sldId="279"/>
            <ac:picMk id="3076" creationId="{E281365E-DE2D-4FF5-862E-BBDCB5D15272}"/>
          </ac:picMkLst>
        </pc:picChg>
        <pc:picChg chg="add del mod">
          <ac:chgData name="Muhammad Azeem" userId="96d97d7801587a06" providerId="LiveId" clId="{7F927F93-A52B-4D45-B3A6-D9BF37509804}" dt="2021-06-02T12:56:34.430" v="1972" actId="478"/>
          <ac:picMkLst>
            <pc:docMk/>
            <pc:sldMk cId="0" sldId="279"/>
            <ac:picMk id="3078" creationId="{71A3ACBB-39B8-42B8-9137-A364577601D4}"/>
          </ac:picMkLst>
        </pc:picChg>
        <pc:picChg chg="add del mod">
          <ac:chgData name="Muhammad Azeem" userId="96d97d7801587a06" providerId="LiveId" clId="{7F927F93-A52B-4D45-B3A6-D9BF37509804}" dt="2021-06-02T12:58:20.444" v="1995" actId="478"/>
          <ac:picMkLst>
            <pc:docMk/>
            <pc:sldMk cId="0" sldId="279"/>
            <ac:picMk id="3080" creationId="{671042EA-6E62-4B56-BDF4-DA0A07B09144}"/>
          </ac:picMkLst>
        </pc:picChg>
        <pc:picChg chg="add mod">
          <ac:chgData name="Muhammad Azeem" userId="96d97d7801587a06" providerId="LiveId" clId="{7F927F93-A52B-4D45-B3A6-D9BF37509804}" dt="2021-06-02T12:59:28.046" v="2003" actId="1076"/>
          <ac:picMkLst>
            <pc:docMk/>
            <pc:sldMk cId="0" sldId="279"/>
            <ac:picMk id="3082" creationId="{EA764A8E-0876-430F-860B-3A61428DC1B6}"/>
          </ac:picMkLst>
        </pc:picChg>
      </pc:sldChg>
      <pc:sldChg chg="del">
        <pc:chgData name="Muhammad Azeem" userId="96d97d7801587a06" providerId="LiveId" clId="{7F927F93-A52B-4D45-B3A6-D9BF37509804}" dt="2021-06-02T08:00:33.872" v="38" actId="47"/>
        <pc:sldMkLst>
          <pc:docMk/>
          <pc:sldMk cId="1176624900" sldId="297"/>
        </pc:sldMkLst>
      </pc:sldChg>
      <pc:sldChg chg="addSp delSp modSp mod addAnim delAnim modAnim">
        <pc:chgData name="Muhammad Azeem" userId="96d97d7801587a06" providerId="LiveId" clId="{7F927F93-A52B-4D45-B3A6-D9BF37509804}" dt="2021-06-02T12:16:52.241" v="1865"/>
        <pc:sldMkLst>
          <pc:docMk/>
          <pc:sldMk cId="4012455529" sldId="299"/>
        </pc:sldMkLst>
        <pc:spChg chg="add del">
          <ac:chgData name="Muhammad Azeem" userId="96d97d7801587a06" providerId="LiveId" clId="{7F927F93-A52B-4D45-B3A6-D9BF37509804}" dt="2021-06-02T11:28:05.899" v="1129" actId="478"/>
          <ac:spMkLst>
            <pc:docMk/>
            <pc:sldMk cId="4012455529" sldId="299"/>
            <ac:spMk id="21" creationId="{55CB56B8-AE0D-42CF-B3EB-C40A4110162F}"/>
          </ac:spMkLst>
        </pc:spChg>
        <pc:spChg chg="add del mod">
          <ac:chgData name="Muhammad Azeem" userId="96d97d7801587a06" providerId="LiveId" clId="{7F927F93-A52B-4D45-B3A6-D9BF37509804}" dt="2021-06-02T11:41:20.230" v="1162" actId="21"/>
          <ac:spMkLst>
            <pc:docMk/>
            <pc:sldMk cId="4012455529" sldId="299"/>
            <ac:spMk id="24" creationId="{072C3A58-9B5A-48C4-B6D8-C7BD700CA41A}"/>
          </ac:spMkLst>
        </pc:spChg>
        <pc:spChg chg="del mod">
          <ac:chgData name="Muhammad Azeem" userId="96d97d7801587a06" providerId="LiveId" clId="{7F927F93-A52B-4D45-B3A6-D9BF37509804}" dt="2021-06-02T11:41:20.230" v="1162" actId="21"/>
          <ac:spMkLst>
            <pc:docMk/>
            <pc:sldMk cId="4012455529" sldId="299"/>
            <ac:spMk id="28" creationId="{E6F6555E-60A2-4112-A129-A165FC537A56}"/>
          </ac:spMkLst>
        </pc:spChg>
        <pc:spChg chg="mod">
          <ac:chgData name="Muhammad Azeem" userId="96d97d7801587a06" providerId="LiveId" clId="{7F927F93-A52B-4D45-B3A6-D9BF37509804}" dt="2021-06-02T11:44:03.915" v="1182" actId="1076"/>
          <ac:spMkLst>
            <pc:docMk/>
            <pc:sldMk cId="4012455529" sldId="299"/>
            <ac:spMk id="35" creationId="{A9C98599-13FB-471D-946D-FC7D28214058}"/>
          </ac:spMkLst>
        </pc:spChg>
        <pc:spChg chg="mod">
          <ac:chgData name="Muhammad Azeem" userId="96d97d7801587a06" providerId="LiveId" clId="{7F927F93-A52B-4D45-B3A6-D9BF37509804}" dt="2021-06-02T11:48:19.338" v="1372" actId="1035"/>
          <ac:spMkLst>
            <pc:docMk/>
            <pc:sldMk cId="4012455529" sldId="299"/>
            <ac:spMk id="38" creationId="{A258C708-5D44-48B8-9785-38DF5F087800}"/>
          </ac:spMkLst>
        </pc:spChg>
        <pc:spChg chg="mod">
          <ac:chgData name="Muhammad Azeem" userId="96d97d7801587a06" providerId="LiveId" clId="{7F927F93-A52B-4D45-B3A6-D9BF37509804}" dt="2021-06-02T11:49:37.127" v="1385" actId="20577"/>
          <ac:spMkLst>
            <pc:docMk/>
            <pc:sldMk cId="4012455529" sldId="299"/>
            <ac:spMk id="39" creationId="{62835F0B-513D-4DBA-809A-FF135CDC1493}"/>
          </ac:spMkLst>
        </pc:spChg>
        <pc:spChg chg="mod">
          <ac:chgData name="Muhammad Azeem" userId="96d97d7801587a06" providerId="LiveId" clId="{7F927F93-A52B-4D45-B3A6-D9BF37509804}" dt="2021-06-02T11:49:46.744" v="1387" actId="21"/>
          <ac:spMkLst>
            <pc:docMk/>
            <pc:sldMk cId="4012455529" sldId="299"/>
            <ac:spMk id="40" creationId="{1B133E2F-C7E8-461A-BB71-95F1DE83DBBD}"/>
          </ac:spMkLst>
        </pc:spChg>
        <pc:spChg chg="mod">
          <ac:chgData name="Muhammad Azeem" userId="96d97d7801587a06" providerId="LiveId" clId="{7F927F93-A52B-4D45-B3A6-D9BF37509804}" dt="2021-06-02T11:49:51.248" v="1388"/>
          <ac:spMkLst>
            <pc:docMk/>
            <pc:sldMk cId="4012455529" sldId="299"/>
            <ac:spMk id="42" creationId="{0D3EE67B-CCA5-4C31-8269-7D5D44AFAAD1}"/>
          </ac:spMkLst>
        </pc:spChg>
        <pc:spChg chg="mod ord">
          <ac:chgData name="Muhammad Azeem" userId="96d97d7801587a06" providerId="LiveId" clId="{7F927F93-A52B-4D45-B3A6-D9BF37509804}" dt="2021-06-02T11:59:12.521" v="1510" actId="14861"/>
          <ac:spMkLst>
            <pc:docMk/>
            <pc:sldMk cId="4012455529" sldId="299"/>
            <ac:spMk id="44" creationId="{978EAC30-4736-4268-B937-40125CE27487}"/>
          </ac:spMkLst>
        </pc:spChg>
        <pc:spChg chg="add mod">
          <ac:chgData name="Muhammad Azeem" userId="96d97d7801587a06" providerId="LiveId" clId="{7F927F93-A52B-4D45-B3A6-D9BF37509804}" dt="2021-06-02T11:51:16.224" v="1407" actId="20577"/>
          <ac:spMkLst>
            <pc:docMk/>
            <pc:sldMk cId="4012455529" sldId="299"/>
            <ac:spMk id="65" creationId="{BF536498-8B3C-4606-A14D-27D026B46073}"/>
          </ac:spMkLst>
        </pc:spChg>
        <pc:spChg chg="add mod">
          <ac:chgData name="Muhammad Azeem" userId="96d97d7801587a06" providerId="LiveId" clId="{7F927F93-A52B-4D45-B3A6-D9BF37509804}" dt="2021-06-02T11:59:23.646" v="1511" actId="14861"/>
          <ac:spMkLst>
            <pc:docMk/>
            <pc:sldMk cId="4012455529" sldId="299"/>
            <ac:spMk id="66" creationId="{A65AD88F-F574-43BD-9BFF-3DA0FAD96D0F}"/>
          </ac:spMkLst>
        </pc:spChg>
        <pc:spChg chg="add mod">
          <ac:chgData name="Muhammad Azeem" userId="96d97d7801587a06" providerId="LiveId" clId="{7F927F93-A52B-4D45-B3A6-D9BF37509804}" dt="2021-06-02T11:48:19.338" v="1372" actId="1035"/>
          <ac:spMkLst>
            <pc:docMk/>
            <pc:sldMk cId="4012455529" sldId="299"/>
            <ac:spMk id="68" creationId="{6667686A-34EF-448A-9324-E945BF782590}"/>
          </ac:spMkLst>
        </pc:spChg>
        <pc:spChg chg="add mod">
          <ac:chgData name="Muhammad Azeem" userId="96d97d7801587a06" providerId="LiveId" clId="{7F927F93-A52B-4D45-B3A6-D9BF37509804}" dt="2021-06-02T11:48:19.338" v="1372" actId="1035"/>
          <ac:spMkLst>
            <pc:docMk/>
            <pc:sldMk cId="4012455529" sldId="299"/>
            <ac:spMk id="72" creationId="{9B478AD3-8687-4895-A451-6A0AA42FE792}"/>
          </ac:spMkLst>
        </pc:spChg>
        <pc:spChg chg="add mod">
          <ac:chgData name="Muhammad Azeem" userId="96d97d7801587a06" providerId="LiveId" clId="{7F927F93-A52B-4D45-B3A6-D9BF37509804}" dt="2021-06-02T11:59:56.431" v="1517" actId="20577"/>
          <ac:spMkLst>
            <pc:docMk/>
            <pc:sldMk cId="4012455529" sldId="299"/>
            <ac:spMk id="96" creationId="{F24914A1-EF1A-4995-8448-B6876CBC54E7}"/>
          </ac:spMkLst>
        </pc:spChg>
        <pc:spChg chg="add mod">
          <ac:chgData name="Muhammad Azeem" userId="96d97d7801587a06" providerId="LiveId" clId="{7F927F93-A52B-4D45-B3A6-D9BF37509804}" dt="2021-06-02T11:59:45.174" v="1512" actId="14861"/>
          <ac:spMkLst>
            <pc:docMk/>
            <pc:sldMk cId="4012455529" sldId="299"/>
            <ac:spMk id="97" creationId="{F6729E18-B5D3-46B9-9BCE-C6F0514E197D}"/>
          </ac:spMkLst>
        </pc:spChg>
        <pc:spChg chg="mod">
          <ac:chgData name="Muhammad Azeem" userId="96d97d7801587a06" providerId="LiveId" clId="{7F927F93-A52B-4D45-B3A6-D9BF37509804}" dt="2021-06-02T12:13:55.682" v="1840" actId="1076"/>
          <ac:spMkLst>
            <pc:docMk/>
            <pc:sldMk cId="4012455529" sldId="299"/>
            <ac:spMk id="123" creationId="{00000000-0000-0000-0000-000000000000}"/>
          </ac:spMkLst>
        </pc:spChg>
        <pc:cxnChg chg="add del mod">
          <ac:chgData name="Muhammad Azeem" userId="96d97d7801587a06" providerId="LiveId" clId="{7F927F93-A52B-4D45-B3A6-D9BF37509804}" dt="2021-06-02T11:41:20.230" v="1162" actId="21"/>
          <ac:cxnSpMkLst>
            <pc:docMk/>
            <pc:sldMk cId="4012455529" sldId="299"/>
            <ac:cxnSpMk id="25" creationId="{61C21631-AF79-4F38-BBAC-A64F067E1FD0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46" creationId="{17AA39E4-893E-4A85-8DBA-68DC0EF47039}"/>
          </ac:cxnSpMkLst>
        </pc:cxnChg>
        <pc:cxnChg chg="add del mod">
          <ac:chgData name="Muhammad Azeem" userId="96d97d7801587a06" providerId="LiveId" clId="{7F927F93-A52B-4D45-B3A6-D9BF37509804}" dt="2021-06-02T11:41:20.230" v="1162" actId="21"/>
          <ac:cxnSpMkLst>
            <pc:docMk/>
            <pc:sldMk cId="4012455529" sldId="299"/>
            <ac:cxnSpMk id="47" creationId="{FB473FC7-9F3A-4064-88FD-7F497FF1588C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50" creationId="{A74DB3DC-7244-4D39-9EEE-3A0503A81287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51" creationId="{3CAD69B0-01EB-49AC-A7D4-3CA35A0A2179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52" creationId="{A67F8115-E64D-4AE9-AF75-2F5652CA5DDF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53" creationId="{E7A6C848-DC42-4E91-96D7-52332EE38585}"/>
          </ac:cxnSpMkLst>
        </pc:cxnChg>
        <pc:cxnChg chg="add mod">
          <ac:chgData name="Muhammad Azeem" userId="96d97d7801587a06" providerId="LiveId" clId="{7F927F93-A52B-4D45-B3A6-D9BF37509804}" dt="2021-06-02T11:50:41.325" v="1398" actId="1076"/>
          <ac:cxnSpMkLst>
            <pc:docMk/>
            <pc:sldMk cId="4012455529" sldId="299"/>
            <ac:cxnSpMk id="67" creationId="{93773382-D200-44AD-9D8D-6DC2D8E69B55}"/>
          </ac:cxnSpMkLst>
        </pc:cxnChg>
        <pc:cxnChg chg="add 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69" creationId="{4BF2C74F-061D-4C34-BDCB-7C257A35DE49}"/>
          </ac:cxnSpMkLst>
        </pc:cxnChg>
        <pc:cxnChg chg="add 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73" creationId="{DE4C1660-5C31-4B79-9E39-FF41079BA07A}"/>
          </ac:cxnSpMkLst>
        </pc:cxnChg>
        <pc:cxnChg chg="add mod">
          <ac:chgData name="Muhammad Azeem" userId="96d97d7801587a06" providerId="LiveId" clId="{7F927F93-A52B-4D45-B3A6-D9BF37509804}" dt="2021-06-02T11:50:54.506" v="1399" actId="14100"/>
          <ac:cxnSpMkLst>
            <pc:docMk/>
            <pc:sldMk cId="4012455529" sldId="299"/>
            <ac:cxnSpMk id="79" creationId="{6DF705C3-3D27-49E6-805C-2977577F0FFC}"/>
          </ac:cxnSpMkLst>
        </pc:cxnChg>
        <pc:cxnChg chg="add mod">
          <ac:chgData name="Muhammad Azeem" userId="96d97d7801587a06" providerId="LiveId" clId="{7F927F93-A52B-4D45-B3A6-D9BF37509804}" dt="2021-06-02T11:50:41.325" v="1398" actId="1076"/>
          <ac:cxnSpMkLst>
            <pc:docMk/>
            <pc:sldMk cId="4012455529" sldId="299"/>
            <ac:cxnSpMk id="83" creationId="{4A8BB62A-259C-4D4A-BCB2-5DEC3CB817D7}"/>
          </ac:cxnSpMkLst>
        </pc:cxnChg>
        <pc:cxnChg chg="add mod">
          <ac:chgData name="Muhammad Azeem" userId="96d97d7801587a06" providerId="LiveId" clId="{7F927F93-A52B-4D45-B3A6-D9BF37509804}" dt="2021-06-02T11:50:41.325" v="1398" actId="1076"/>
          <ac:cxnSpMkLst>
            <pc:docMk/>
            <pc:sldMk cId="4012455529" sldId="299"/>
            <ac:cxnSpMk id="86" creationId="{2B133CFA-8643-44CC-87D7-2418231B43DF}"/>
          </ac:cxnSpMkLst>
        </pc:cxnChg>
        <pc:cxnChg chg="add mod">
          <ac:chgData name="Muhammad Azeem" userId="96d97d7801587a06" providerId="LiveId" clId="{7F927F93-A52B-4D45-B3A6-D9BF37509804}" dt="2021-06-02T11:54:13.639" v="1482" actId="208"/>
          <ac:cxnSpMkLst>
            <pc:docMk/>
            <pc:sldMk cId="4012455529" sldId="299"/>
            <ac:cxnSpMk id="98" creationId="{EC4DE326-6165-488A-835B-476CEE055449}"/>
          </ac:cxnSpMkLst>
        </pc:cxnChg>
        <pc:cxnChg chg="add mod">
          <ac:chgData name="Muhammad Azeem" userId="96d97d7801587a06" providerId="LiveId" clId="{7F927F93-A52B-4D45-B3A6-D9BF37509804}" dt="2021-06-02T11:54:25.507" v="1486" actId="14100"/>
          <ac:cxnSpMkLst>
            <pc:docMk/>
            <pc:sldMk cId="4012455529" sldId="299"/>
            <ac:cxnSpMk id="101" creationId="{EE62FC45-C806-4DD5-A4AC-4FAC3A50ADB1}"/>
          </ac:cxnSpMkLst>
        </pc:cxnChg>
        <pc:cxnChg chg="add mod">
          <ac:chgData name="Muhammad Azeem" userId="96d97d7801587a06" providerId="LiveId" clId="{7F927F93-A52B-4D45-B3A6-D9BF37509804}" dt="2021-06-02T11:57:35.409" v="1506" actId="14100"/>
          <ac:cxnSpMkLst>
            <pc:docMk/>
            <pc:sldMk cId="4012455529" sldId="299"/>
            <ac:cxnSpMk id="104" creationId="{1F258354-F4CB-4C45-B705-1AB775BCE071}"/>
          </ac:cxnSpMkLst>
        </pc:cxnChg>
      </pc:sldChg>
      <pc:sldChg chg="del">
        <pc:chgData name="Muhammad Azeem" userId="96d97d7801587a06" providerId="LiveId" clId="{7F927F93-A52B-4D45-B3A6-D9BF37509804}" dt="2021-06-02T12:18:53.780" v="1866" actId="47"/>
        <pc:sldMkLst>
          <pc:docMk/>
          <pc:sldMk cId="3077307853" sldId="311"/>
        </pc:sldMkLst>
      </pc:sldChg>
      <pc:sldChg chg="modSp add">
        <pc:chgData name="Muhammad Azeem" userId="96d97d7801587a06" providerId="LiveId" clId="{7F927F93-A52B-4D45-B3A6-D9BF37509804}" dt="2021-06-02T13:19:41.341" v="2011" actId="1076"/>
        <pc:sldMkLst>
          <pc:docMk/>
          <pc:sldMk cId="4026328398" sldId="311"/>
        </pc:sldMkLst>
        <pc:picChg chg="mod">
          <ac:chgData name="Muhammad Azeem" userId="96d97d7801587a06" providerId="LiveId" clId="{7F927F93-A52B-4D45-B3A6-D9BF37509804}" dt="2021-06-02T13:19:41.341" v="2011" actId="1076"/>
          <ac:picMkLst>
            <pc:docMk/>
            <pc:sldMk cId="4026328398" sldId="311"/>
            <ac:picMk id="2" creationId="{2521D3A7-D43C-4D64-A614-6AA429575338}"/>
          </ac:picMkLst>
        </pc:picChg>
      </pc:sldChg>
      <pc:sldChg chg="addSp delSp modSp mod delAnim modAnim">
        <pc:chgData name="Muhammad Azeem" userId="96d97d7801587a06" providerId="LiveId" clId="{7F927F93-A52B-4D45-B3A6-D9BF37509804}" dt="2021-06-02T18:02:26.806" v="2027"/>
        <pc:sldMkLst>
          <pc:docMk/>
          <pc:sldMk cId="2758539229" sldId="312"/>
        </pc:sldMkLst>
        <pc:spChg chg="mod">
          <ac:chgData name="Muhammad Azeem" userId="96d97d7801587a06" providerId="LiveId" clId="{7F927F93-A52B-4D45-B3A6-D9BF37509804}" dt="2021-06-02T08:47:34.488" v="426" actId="20577"/>
          <ac:spMkLst>
            <pc:docMk/>
            <pc:sldMk cId="2758539229" sldId="312"/>
            <ac:spMk id="144" creationId="{00000000-0000-0000-0000-000000000000}"/>
          </ac:spMkLst>
        </pc:spChg>
        <pc:picChg chg="del">
          <ac:chgData name="Muhammad Azeem" userId="96d97d7801587a06" providerId="LiveId" clId="{7F927F93-A52B-4D45-B3A6-D9BF37509804}" dt="2021-06-02T08:40:53.166" v="344" actId="478"/>
          <ac:picMkLst>
            <pc:docMk/>
            <pc:sldMk cId="2758539229" sldId="312"/>
            <ac:picMk id="6" creationId="{B12A91C9-E8AB-4260-81C0-2DC03435CE89}"/>
          </ac:picMkLst>
        </pc:picChg>
        <pc:picChg chg="add mod">
          <ac:chgData name="Muhammad Azeem" userId="96d97d7801587a06" providerId="LiveId" clId="{7F927F93-A52B-4D45-B3A6-D9BF37509804}" dt="2021-06-02T08:43:26.097" v="374" actId="1076"/>
          <ac:picMkLst>
            <pc:docMk/>
            <pc:sldMk cId="2758539229" sldId="312"/>
            <ac:picMk id="7" creationId="{D19A7BC6-D393-468A-B752-495D74298C5F}"/>
          </ac:picMkLst>
        </pc:picChg>
        <pc:picChg chg="add mod">
          <ac:chgData name="Muhammad Azeem" userId="96d97d7801587a06" providerId="LiveId" clId="{7F927F93-A52B-4D45-B3A6-D9BF37509804}" dt="2021-06-02T18:01:53.241" v="2023" actId="1076"/>
          <ac:picMkLst>
            <pc:docMk/>
            <pc:sldMk cId="2758539229" sldId="312"/>
            <ac:picMk id="1026" creationId="{CEFCDAA6-FC37-4285-B81E-425A114560D5}"/>
          </ac:picMkLst>
        </pc:picChg>
        <pc:picChg chg="add mod">
          <ac:chgData name="Muhammad Azeem" userId="96d97d7801587a06" providerId="LiveId" clId="{7F927F93-A52B-4D45-B3A6-D9BF37509804}" dt="2021-06-02T08:44:12.020" v="378" actId="14100"/>
          <ac:picMkLst>
            <pc:docMk/>
            <pc:sldMk cId="2758539229" sldId="312"/>
            <ac:picMk id="1028" creationId="{D925700F-FDE3-4433-B7D5-5639DE8B01FE}"/>
          </ac:picMkLst>
        </pc:picChg>
        <pc:picChg chg="add mod">
          <ac:chgData name="Muhammad Azeem" userId="96d97d7801587a06" providerId="LiveId" clId="{7F927F93-A52B-4D45-B3A6-D9BF37509804}" dt="2021-06-02T08:46:36.528" v="413" actId="14100"/>
          <ac:picMkLst>
            <pc:docMk/>
            <pc:sldMk cId="2758539229" sldId="312"/>
            <ac:picMk id="1030" creationId="{0C72CBE3-B81E-44E4-9ADF-122350CB719F}"/>
          </ac:picMkLst>
        </pc:picChg>
      </pc:sldChg>
      <pc:sldChg chg="addSp delSp modSp add mod delAnim">
        <pc:chgData name="Muhammad Azeem" userId="96d97d7801587a06" providerId="LiveId" clId="{7F927F93-A52B-4D45-B3A6-D9BF37509804}" dt="2021-06-02T12:52:21.538" v="1930" actId="1440"/>
        <pc:sldMkLst>
          <pc:docMk/>
          <pc:sldMk cId="611492727" sldId="313"/>
        </pc:sldMkLst>
        <pc:spChg chg="add del mod">
          <ac:chgData name="Muhammad Azeem" userId="96d97d7801587a06" providerId="LiveId" clId="{7F927F93-A52B-4D45-B3A6-D9BF37509804}" dt="2021-06-02T12:50:09.446" v="1886" actId="478"/>
          <ac:spMkLst>
            <pc:docMk/>
            <pc:sldMk cId="611492727" sldId="313"/>
            <ac:spMk id="3" creationId="{0D948E37-8750-4546-B12A-1D3534974023}"/>
          </ac:spMkLst>
        </pc:spChg>
        <pc:spChg chg="mod">
          <ac:chgData name="Muhammad Azeem" userId="96d97d7801587a06" providerId="LiveId" clId="{7F927F93-A52B-4D45-B3A6-D9BF37509804}" dt="2021-06-02T12:50:28.183" v="1905" actId="20577"/>
          <ac:spMkLst>
            <pc:docMk/>
            <pc:sldMk cId="611492727" sldId="313"/>
            <ac:spMk id="143" creationId="{00000000-0000-0000-0000-000000000000}"/>
          </ac:spMkLst>
        </pc:spChg>
        <pc:spChg chg="del">
          <ac:chgData name="Muhammad Azeem" userId="96d97d7801587a06" providerId="LiveId" clId="{7F927F93-A52B-4D45-B3A6-D9BF37509804}" dt="2021-06-02T12:50:07.115" v="1885" actId="478"/>
          <ac:spMkLst>
            <pc:docMk/>
            <pc:sldMk cId="611492727" sldId="313"/>
            <ac:spMk id="144" creationId="{00000000-0000-0000-0000-000000000000}"/>
          </ac:spMkLst>
        </pc:spChg>
        <pc:picChg chg="add mod modCrop">
          <ac:chgData name="Muhammad Azeem" userId="96d97d7801587a06" providerId="LiveId" clId="{7F927F93-A52B-4D45-B3A6-D9BF37509804}" dt="2021-06-02T12:52:21.538" v="1930" actId="1440"/>
          <ac:picMkLst>
            <pc:docMk/>
            <pc:sldMk cId="611492727" sldId="313"/>
            <ac:picMk id="5" creationId="{D93FE084-4E94-421E-94C6-29CA7A9E6F90}"/>
          </ac:picMkLst>
        </pc:picChg>
        <pc:picChg chg="del">
          <ac:chgData name="Muhammad Azeem" userId="96d97d7801587a06" providerId="LiveId" clId="{7F927F93-A52B-4D45-B3A6-D9BF37509804}" dt="2021-06-02T12:50:13.267" v="1887" actId="478"/>
          <ac:picMkLst>
            <pc:docMk/>
            <pc:sldMk cId="611492727" sldId="313"/>
            <ac:picMk id="7" creationId="{D19A7BC6-D393-468A-B752-495D74298C5F}"/>
          </ac:picMkLst>
        </pc:picChg>
        <pc:picChg chg="del">
          <ac:chgData name="Muhammad Azeem" userId="96d97d7801587a06" providerId="LiveId" clId="{7F927F93-A52B-4D45-B3A6-D9BF37509804}" dt="2021-06-02T12:50:13.267" v="1887" actId="478"/>
          <ac:picMkLst>
            <pc:docMk/>
            <pc:sldMk cId="611492727" sldId="313"/>
            <ac:picMk id="1026" creationId="{CEFCDAA6-FC37-4285-B81E-425A114560D5}"/>
          </ac:picMkLst>
        </pc:picChg>
        <pc:picChg chg="del">
          <ac:chgData name="Muhammad Azeem" userId="96d97d7801587a06" providerId="LiveId" clId="{7F927F93-A52B-4D45-B3A6-D9BF37509804}" dt="2021-06-02T12:50:13.267" v="1887" actId="478"/>
          <ac:picMkLst>
            <pc:docMk/>
            <pc:sldMk cId="611492727" sldId="313"/>
            <ac:picMk id="1028" creationId="{D925700F-FDE3-4433-B7D5-5639DE8B01FE}"/>
          </ac:picMkLst>
        </pc:picChg>
        <pc:picChg chg="del">
          <ac:chgData name="Muhammad Azeem" userId="96d97d7801587a06" providerId="LiveId" clId="{7F927F93-A52B-4D45-B3A6-D9BF37509804}" dt="2021-06-02T12:50:13.267" v="1887" actId="478"/>
          <ac:picMkLst>
            <pc:docMk/>
            <pc:sldMk cId="611492727" sldId="313"/>
            <ac:picMk id="1030" creationId="{0C72CBE3-B81E-44E4-9ADF-122350CB719F}"/>
          </ac:picMkLst>
        </pc:picChg>
      </pc:sldChg>
      <pc:sldChg chg="add del">
        <pc:chgData name="Muhammad Azeem" userId="96d97d7801587a06" providerId="LiveId" clId="{7F927F93-A52B-4D45-B3A6-D9BF37509804}" dt="2021-06-02T12:08:34.256" v="1825" actId="47"/>
        <pc:sldMkLst>
          <pc:docMk/>
          <pc:sldMk cId="2730920949" sldId="313"/>
        </pc:sldMkLst>
      </pc:sldChg>
      <pc:sldChg chg="addSp delSp modSp new del mod">
        <pc:chgData name="Muhammad Azeem" userId="96d97d7801587a06" providerId="LiveId" clId="{7F927F93-A52B-4D45-B3A6-D9BF37509804}" dt="2021-06-03T16:59:50.758" v="2147" actId="47"/>
        <pc:sldMkLst>
          <pc:docMk/>
          <pc:sldMk cId="3941114885" sldId="314"/>
        </pc:sldMkLst>
        <pc:spChg chg="del">
          <ac:chgData name="Muhammad Azeem" userId="96d97d7801587a06" providerId="LiveId" clId="{7F927F93-A52B-4D45-B3A6-D9BF37509804}" dt="2021-06-03T16:58:28.365" v="2126" actId="478"/>
          <ac:spMkLst>
            <pc:docMk/>
            <pc:sldMk cId="3941114885" sldId="314"/>
            <ac:spMk id="2" creationId="{BDCF354C-5C2A-40D6-868C-36290E8DABE9}"/>
          </ac:spMkLst>
        </pc:spChg>
        <pc:spChg chg="del">
          <ac:chgData name="Muhammad Azeem" userId="96d97d7801587a06" providerId="LiveId" clId="{7F927F93-A52B-4D45-B3A6-D9BF37509804}" dt="2021-06-03T16:58:30.249" v="2127" actId="478"/>
          <ac:spMkLst>
            <pc:docMk/>
            <pc:sldMk cId="3941114885" sldId="314"/>
            <ac:spMk id="3" creationId="{4CB049A4-CFEC-49EB-9B3D-A62182B6B4A6}"/>
          </ac:spMkLst>
        </pc:spChg>
        <pc:picChg chg="add del mod modCrop">
          <ac:chgData name="Muhammad Azeem" userId="96d97d7801587a06" providerId="LiveId" clId="{7F927F93-A52B-4D45-B3A6-D9BF37509804}" dt="2021-06-03T16:59:43.016" v="2143" actId="21"/>
          <ac:picMkLst>
            <pc:docMk/>
            <pc:sldMk cId="3941114885" sldId="314"/>
            <ac:picMk id="5" creationId="{967D5CEE-B298-43CE-9BA5-6595DAF1878A}"/>
          </ac:picMkLst>
        </pc:picChg>
      </pc:sldChg>
      <pc:sldChg chg="addSp modSp new mod ord modAnim">
        <pc:chgData name="Muhammad Azeem" userId="96d97d7801587a06" providerId="LiveId" clId="{7F927F93-A52B-4D45-B3A6-D9BF37509804}" dt="2021-06-03T17:19:44.830" v="2216" actId="115"/>
        <pc:sldMkLst>
          <pc:docMk/>
          <pc:sldMk cId="569234378" sldId="315"/>
        </pc:sldMkLst>
        <pc:spChg chg="add mod">
          <ac:chgData name="Muhammad Azeem" userId="96d97d7801587a06" providerId="LiveId" clId="{7F927F93-A52B-4D45-B3A6-D9BF37509804}" dt="2021-06-03T17:06:06.849" v="2173" actId="207"/>
          <ac:spMkLst>
            <pc:docMk/>
            <pc:sldMk cId="569234378" sldId="315"/>
            <ac:spMk id="4" creationId="{BE85C6F5-8130-464D-93CF-C8CE9E170573}"/>
          </ac:spMkLst>
        </pc:spChg>
        <pc:spChg chg="add mod">
          <ac:chgData name="Muhammad Azeem" userId="96d97d7801587a06" providerId="LiveId" clId="{7F927F93-A52B-4D45-B3A6-D9BF37509804}" dt="2021-06-03T17:19:44.830" v="2216" actId="115"/>
          <ac:spMkLst>
            <pc:docMk/>
            <pc:sldMk cId="569234378" sldId="315"/>
            <ac:spMk id="6" creationId="{C74F6C5B-1A73-4DA1-B6D3-699911A22575}"/>
          </ac:spMkLst>
        </pc:spChg>
        <pc:picChg chg="add mod">
          <ac:chgData name="Muhammad Azeem" userId="96d97d7801587a06" providerId="LiveId" clId="{7F927F93-A52B-4D45-B3A6-D9BF37509804}" dt="2021-06-03T17:17:50.104" v="2198" actId="1076"/>
          <ac:picMkLst>
            <pc:docMk/>
            <pc:sldMk cId="569234378" sldId="315"/>
            <ac:picMk id="3" creationId="{5990FA12-A704-4F61-B228-F8A28960E68D}"/>
          </ac:picMkLst>
        </pc:picChg>
      </pc:sldChg>
      <pc:sldMasterChg chg="delSldLayout">
        <pc:chgData name="Muhammad Azeem" userId="96d97d7801587a06" providerId="LiveId" clId="{7F927F93-A52B-4D45-B3A6-D9BF37509804}" dt="2021-06-02T08:00:33.872" v="38" actId="47"/>
        <pc:sldMasterMkLst>
          <pc:docMk/>
          <pc:sldMasterMk cId="0" sldId="2147483659"/>
        </pc:sldMasterMkLst>
        <pc:sldLayoutChg chg="del">
          <pc:chgData name="Muhammad Azeem" userId="96d97d7801587a06" providerId="LiveId" clId="{7F927F93-A52B-4D45-B3A6-D9BF37509804}" dt="2021-06-02T08:00:33.872" v="38" actId="47"/>
          <pc:sldLayoutMkLst>
            <pc:docMk/>
            <pc:sldMasterMk cId="0" sldId="2147483659"/>
            <pc:sldLayoutMk cId="42609358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71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8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9824" y="2271253"/>
            <a:ext cx="8266473" cy="173293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26308"/>
            <a:ext cx="8244348" cy="65630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eemaj10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uzammil786-bee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1190CE-7570-438B-8F71-A6AA4C500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8695"/>
            <a:ext cx="7236542" cy="3067665"/>
          </a:xfrm>
        </p:spPr>
        <p:txBody>
          <a:bodyPr>
            <a:no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Muhammad Azeem - 310</a:t>
            </a:r>
            <a:b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Muzammil Ahmad  - 276 	</a:t>
            </a:r>
            <a:b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Umar Farooq - 309</a:t>
            </a:r>
            <a:b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Sahar </a:t>
            </a:r>
            <a:r>
              <a:rPr lang="en-US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Moin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5E73E0-9774-4A55-8675-8A662FDE1247}"/>
              </a:ext>
            </a:extLst>
          </p:cNvPr>
          <p:cNvSpPr txBox="1">
            <a:spLocks/>
          </p:cNvSpPr>
          <p:nvPr/>
        </p:nvSpPr>
        <p:spPr>
          <a:xfrm>
            <a:off x="0" y="-129567"/>
            <a:ext cx="9591696" cy="12897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 Web App</a:t>
            </a:r>
            <a:endParaRPr lang="en-US" sz="40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ll you need to know about Full Stack Development | Multidots">
            <a:extLst>
              <a:ext uri="{FF2B5EF4-FFF2-40B4-BE49-F238E27FC236}">
                <a16:creationId xmlns:a16="http://schemas.microsoft.com/office/drawing/2014/main" id="{4DE0D9FA-C037-4C7B-A986-4BB2C7C9C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6" t="-4431" r="20429" b="-6132"/>
          <a:stretch/>
        </p:blipFill>
        <p:spPr bwMode="auto">
          <a:xfrm>
            <a:off x="7131665" y="2389239"/>
            <a:ext cx="2012335" cy="19271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0EDB8-11FC-46D7-9D2A-D3C631E16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0FA12-A704-4F61-B228-F8A28960E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5303" r="1" b="-24"/>
          <a:stretch/>
        </p:blipFill>
        <p:spPr>
          <a:xfrm>
            <a:off x="865239" y="1230705"/>
            <a:ext cx="7413522" cy="3205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309;p36">
            <a:extLst>
              <a:ext uri="{FF2B5EF4-FFF2-40B4-BE49-F238E27FC236}">
                <a16:creationId xmlns:a16="http://schemas.microsoft.com/office/drawing/2014/main" id="{BE85C6F5-8130-464D-93CF-C8CE9E170573}"/>
              </a:ext>
            </a:extLst>
          </p:cNvPr>
          <p:cNvSpPr txBox="1">
            <a:spLocks/>
          </p:cNvSpPr>
          <p:nvPr/>
        </p:nvSpPr>
        <p:spPr>
          <a:xfrm>
            <a:off x="1297858" y="261358"/>
            <a:ext cx="6666271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Optimization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F6C5B-1A73-4DA1-B6D3-699911A22575}"/>
              </a:ext>
            </a:extLst>
          </p:cNvPr>
          <p:cNvSpPr txBox="1"/>
          <p:nvPr/>
        </p:nvSpPr>
        <p:spPr>
          <a:xfrm>
            <a:off x="594901" y="4557889"/>
            <a:ext cx="8152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https://github.com/Azeemaj101</a:t>
            </a:r>
            <a:r>
              <a:rPr lang="en-US" sz="12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https://github.com/Muzammil786-beep</a:t>
            </a:r>
            <a:r>
              <a:rPr lang="en-US" sz="12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, https://github.com/umarfarooq1088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17986" y="1516677"/>
            <a:ext cx="8947355" cy="196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 would like to express my special thanks to my teacher (Sahar </a:t>
            </a:r>
            <a:r>
              <a:rPr lang="en-US" sz="16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Moin</a:t>
            </a:r>
            <a:r>
              <a:rPr lang="en-US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Basit Ali) who gave me the golden opportunity to do this wonderful Project. Which also helped me in doing a lot of learning and I came to know about so many new things I am really thankful to them.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DE948-D5FA-4CF9-B330-F2AA3272D810}"/>
              </a:ext>
            </a:extLst>
          </p:cNvPr>
          <p:cNvSpPr/>
          <p:nvPr/>
        </p:nvSpPr>
        <p:spPr>
          <a:xfrm>
            <a:off x="6108882" y="3304472"/>
            <a:ext cx="2554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Thank you !</a:t>
            </a:r>
          </a:p>
        </p:txBody>
      </p:sp>
      <p:pic>
        <p:nvPicPr>
          <p:cNvPr id="3082" name="Picture 10" descr="Logo Mysql PNG images, Free Download - Free Transparent PNG Logos">
            <a:extLst>
              <a:ext uri="{FF2B5EF4-FFF2-40B4-BE49-F238E27FC236}">
                <a16:creationId xmlns:a16="http://schemas.microsoft.com/office/drawing/2014/main" id="{EA764A8E-0876-430F-860B-3A61428D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63" y="137652"/>
            <a:ext cx="169760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67A666A2-D752-46E2-837B-AE767493A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9"/>
          <a:stretch/>
        </p:blipFill>
        <p:spPr bwMode="auto">
          <a:xfrm>
            <a:off x="0" y="1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0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ee the source image">
            <a:extLst>
              <a:ext uri="{FF2B5EF4-FFF2-40B4-BE49-F238E27FC236}">
                <a16:creationId xmlns:a16="http://schemas.microsoft.com/office/drawing/2014/main" id="{2521D3A7-D43C-4D64-A614-6AA42957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6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D56A4CD-10B1-4E40-B961-6248BB08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</a:rPr>
              <a:t>WHAT HAVE I LEARNT FROM DOING PROJECT</a:t>
            </a:r>
            <a:endParaRPr lang="en-US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4427C-1FD6-4FA8-AB11-501F9EF51F9A}"/>
              </a:ext>
            </a:extLst>
          </p:cNvPr>
          <p:cNvSpPr/>
          <p:nvPr/>
        </p:nvSpPr>
        <p:spPr>
          <a:xfrm>
            <a:off x="966044" y="842134"/>
            <a:ext cx="8020640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(Clauses, DDL, TCL, DCL)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Quarries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(Insert, Update, Delete, Select)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Foreign Key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 DELETE CASCADE, ON DELETE SET NULL)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Procedures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(Inner Join, Left OR Right Join)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Quarries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– Designs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(cardinalities)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All you need to know about Full Stack Development | Multidots">
            <a:extLst>
              <a:ext uri="{FF2B5EF4-FFF2-40B4-BE49-F238E27FC236}">
                <a16:creationId xmlns:a16="http://schemas.microsoft.com/office/drawing/2014/main" id="{83974772-F925-445C-ADB0-73469A7C7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6" t="-4431" r="20429" b="-6132"/>
          <a:stretch/>
        </p:blipFill>
        <p:spPr bwMode="auto">
          <a:xfrm>
            <a:off x="7443019" y="3662804"/>
            <a:ext cx="1700981" cy="13713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1137920" y="151800"/>
            <a:ext cx="7666300" cy="843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C000"/>
                </a:solidFill>
                <a:latin typeface="Dosis" panose="020B0604020202020204" charset="0"/>
                <a:cs typeface="Times New Roman" panose="02020603050405020304" pitchFamily="18" charset="0"/>
              </a:rPr>
              <a:t>FEATURES OF MY PROJECT</a:t>
            </a:r>
            <a:endParaRPr sz="2800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6CA2C8-EDE4-4BCA-B649-365277D0EB77}"/>
              </a:ext>
            </a:extLst>
          </p:cNvPr>
          <p:cNvSpPr/>
          <p:nvPr/>
        </p:nvSpPr>
        <p:spPr>
          <a:xfrm>
            <a:off x="3495369" y="991427"/>
            <a:ext cx="1895060" cy="914400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8843E-5E3E-4E16-9704-0B5E6062AE2F}"/>
              </a:ext>
            </a:extLst>
          </p:cNvPr>
          <p:cNvSpPr/>
          <p:nvPr/>
        </p:nvSpPr>
        <p:spPr>
          <a:xfrm>
            <a:off x="6437063" y="2061575"/>
            <a:ext cx="1895060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8A0A8-1B57-4562-9A29-D257136B8923}"/>
              </a:ext>
            </a:extLst>
          </p:cNvPr>
          <p:cNvSpPr/>
          <p:nvPr/>
        </p:nvSpPr>
        <p:spPr>
          <a:xfrm>
            <a:off x="632243" y="2025126"/>
            <a:ext cx="1895060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6EF2F4-01AD-4F5A-8D68-859288428A17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2249778" y="1771916"/>
            <a:ext cx="1523116" cy="3871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8B06B7-5587-4DE1-BF5D-F3876AFE7DF7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5112904" y="1771916"/>
            <a:ext cx="1601684" cy="423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A53D6-98B9-4E30-AF16-6F669E76C23B}"/>
              </a:ext>
            </a:extLst>
          </p:cNvPr>
          <p:cNvCxnSpPr>
            <a:cxnSpLocks/>
            <a:stCxn id="9" idx="4"/>
            <a:endCxn id="26" idx="0"/>
          </p:cNvCxnSpPr>
          <p:nvPr/>
        </p:nvCxnSpPr>
        <p:spPr>
          <a:xfrm>
            <a:off x="7384593" y="2975975"/>
            <a:ext cx="0" cy="92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EB805-EA10-448E-9726-EDDA2D361FD0}"/>
              </a:ext>
            </a:extLst>
          </p:cNvPr>
          <p:cNvSpPr/>
          <p:nvPr/>
        </p:nvSpPr>
        <p:spPr>
          <a:xfrm>
            <a:off x="6531313" y="2244963"/>
            <a:ext cx="1858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C2F194-FEB2-4F5B-B1C8-E7381CA2B10F}"/>
              </a:ext>
            </a:extLst>
          </p:cNvPr>
          <p:cNvSpPr/>
          <p:nvPr/>
        </p:nvSpPr>
        <p:spPr>
          <a:xfrm>
            <a:off x="770601" y="2091842"/>
            <a:ext cx="1568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Donner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F32C2D-0546-487F-92B3-778E397D7755}"/>
              </a:ext>
            </a:extLst>
          </p:cNvPr>
          <p:cNvSpPr/>
          <p:nvPr/>
        </p:nvSpPr>
        <p:spPr>
          <a:xfrm>
            <a:off x="6057469" y="3905059"/>
            <a:ext cx="2654247" cy="1015663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B3661C-AF0C-485B-8F53-0F411C51C60E}"/>
              </a:ext>
            </a:extLst>
          </p:cNvPr>
          <p:cNvSpPr/>
          <p:nvPr/>
        </p:nvSpPr>
        <p:spPr>
          <a:xfrm>
            <a:off x="352631" y="3869191"/>
            <a:ext cx="2454284" cy="1015663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9CB8BF-B19C-4DD4-9EC8-BA0D9BD67EA6}"/>
              </a:ext>
            </a:extLst>
          </p:cNvPr>
          <p:cNvSpPr/>
          <p:nvPr/>
        </p:nvSpPr>
        <p:spPr>
          <a:xfrm>
            <a:off x="6397452" y="4115727"/>
            <a:ext cx="2125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By CRUD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BFE6C-0AB6-4232-AD41-336E3FF0C742}"/>
              </a:ext>
            </a:extLst>
          </p:cNvPr>
          <p:cNvSpPr/>
          <p:nvPr/>
        </p:nvSpPr>
        <p:spPr>
          <a:xfrm>
            <a:off x="572841" y="3961839"/>
            <a:ext cx="1964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User, Admin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Panels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36FFDB-5E7D-4431-A5C0-9D647F721E1B}"/>
              </a:ext>
            </a:extLst>
          </p:cNvPr>
          <p:cNvSpPr/>
          <p:nvPr/>
        </p:nvSpPr>
        <p:spPr>
          <a:xfrm>
            <a:off x="2022025" y="2947236"/>
            <a:ext cx="2266069" cy="928072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BC6105-864C-4779-A9C1-65589ED00903}"/>
              </a:ext>
            </a:extLst>
          </p:cNvPr>
          <p:cNvSpPr/>
          <p:nvPr/>
        </p:nvSpPr>
        <p:spPr>
          <a:xfrm>
            <a:off x="2022026" y="3119853"/>
            <a:ext cx="2125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Events, Gallery &amp; Hero's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9D2170-44A3-420C-98D8-C2632857D34C}"/>
              </a:ext>
            </a:extLst>
          </p:cNvPr>
          <p:cNvCxnSpPr>
            <a:cxnSpLocks/>
            <a:stCxn id="6" idx="4"/>
            <a:endCxn id="31" idx="0"/>
          </p:cNvCxnSpPr>
          <p:nvPr/>
        </p:nvCxnSpPr>
        <p:spPr>
          <a:xfrm flipH="1">
            <a:off x="3155060" y="1905827"/>
            <a:ext cx="1287839" cy="10414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202AED-DA0A-42B9-899D-090368E3DF97}"/>
              </a:ext>
            </a:extLst>
          </p:cNvPr>
          <p:cNvSpPr/>
          <p:nvPr/>
        </p:nvSpPr>
        <p:spPr>
          <a:xfrm>
            <a:off x="3540440" y="1239453"/>
            <a:ext cx="1804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D3D94D-CEEE-46F3-BC8D-44EFAAEA4751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1579773" y="2939526"/>
            <a:ext cx="0" cy="92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D13B07-EA4F-4178-974C-2F03A8412E20}"/>
              </a:ext>
            </a:extLst>
          </p:cNvPr>
          <p:cNvSpPr/>
          <p:nvPr/>
        </p:nvSpPr>
        <p:spPr>
          <a:xfrm>
            <a:off x="6903544" y="1014988"/>
            <a:ext cx="1895060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CB55DC-79EC-487A-9BBB-F1C6EF2FA7D1}"/>
              </a:ext>
            </a:extLst>
          </p:cNvPr>
          <p:cNvCxnSpPr>
            <a:cxnSpLocks/>
            <a:stCxn id="34" idx="3"/>
            <a:endCxn id="23" idx="2"/>
          </p:cNvCxnSpPr>
          <p:nvPr/>
        </p:nvCxnSpPr>
        <p:spPr>
          <a:xfrm>
            <a:off x="5345358" y="1470286"/>
            <a:ext cx="1558186" cy="19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727C2EB-CE9D-4A04-BA64-AF542CD4758E}"/>
              </a:ext>
            </a:extLst>
          </p:cNvPr>
          <p:cNvSpPr/>
          <p:nvPr/>
        </p:nvSpPr>
        <p:spPr>
          <a:xfrm>
            <a:off x="6948972" y="1255466"/>
            <a:ext cx="1858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API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82E0E3-AAA0-4816-B8DF-471BDA21CCD7}"/>
              </a:ext>
            </a:extLst>
          </p:cNvPr>
          <p:cNvSpPr/>
          <p:nvPr/>
        </p:nvSpPr>
        <p:spPr>
          <a:xfrm>
            <a:off x="25661" y="1018078"/>
            <a:ext cx="1895060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A6CB3-F1FC-4261-BD19-29EA10B9279F}"/>
              </a:ext>
            </a:extLst>
          </p:cNvPr>
          <p:cNvCxnSpPr>
            <a:cxnSpLocks/>
            <a:stCxn id="6" idx="2"/>
            <a:endCxn id="37" idx="6"/>
          </p:cNvCxnSpPr>
          <p:nvPr/>
        </p:nvCxnSpPr>
        <p:spPr>
          <a:xfrm flipH="1">
            <a:off x="1920721" y="1448627"/>
            <a:ext cx="1574648" cy="266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820C4-4B18-4083-8E1E-892FBDC4E6D6}"/>
              </a:ext>
            </a:extLst>
          </p:cNvPr>
          <p:cNvSpPr/>
          <p:nvPr/>
        </p:nvSpPr>
        <p:spPr>
          <a:xfrm>
            <a:off x="175625" y="1310348"/>
            <a:ext cx="1568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FA6248-DA67-4315-BE52-9D93D5CC7C46}"/>
              </a:ext>
            </a:extLst>
          </p:cNvPr>
          <p:cNvSpPr/>
          <p:nvPr/>
        </p:nvSpPr>
        <p:spPr>
          <a:xfrm>
            <a:off x="4561385" y="2898689"/>
            <a:ext cx="2266069" cy="928072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E696FB-130B-4936-9C05-01A1AAE96177}"/>
              </a:ext>
            </a:extLst>
          </p:cNvPr>
          <p:cNvSpPr/>
          <p:nvPr/>
        </p:nvSpPr>
        <p:spPr>
          <a:xfrm>
            <a:off x="4588746" y="3005899"/>
            <a:ext cx="2125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 &amp; Online system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2DE76C-C1CC-4132-80C1-954F90DF9016}"/>
              </a:ext>
            </a:extLst>
          </p:cNvPr>
          <p:cNvCxnSpPr>
            <a:cxnSpLocks/>
            <a:stCxn id="6" idx="4"/>
            <a:endCxn id="47" idx="0"/>
          </p:cNvCxnSpPr>
          <p:nvPr/>
        </p:nvCxnSpPr>
        <p:spPr>
          <a:xfrm>
            <a:off x="4442899" y="1905827"/>
            <a:ext cx="1251521" cy="9928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D3D720D-7BC0-4B59-9F13-B00A15910F16}"/>
              </a:ext>
            </a:extLst>
          </p:cNvPr>
          <p:cNvSpPr/>
          <p:nvPr/>
        </p:nvSpPr>
        <p:spPr>
          <a:xfrm>
            <a:off x="3495369" y="3970060"/>
            <a:ext cx="1895059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D8C0AB-ACD9-4DE0-85C8-C425C60E1D96}"/>
              </a:ext>
            </a:extLst>
          </p:cNvPr>
          <p:cNvCxnSpPr>
            <a:cxnSpLocks/>
            <a:stCxn id="6" idx="4"/>
            <a:endCxn id="65" idx="0"/>
          </p:cNvCxnSpPr>
          <p:nvPr/>
        </p:nvCxnSpPr>
        <p:spPr>
          <a:xfrm>
            <a:off x="4442899" y="1905827"/>
            <a:ext cx="0" cy="20642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C09702C-A509-4C0F-8310-CCDD8CF71E80}"/>
              </a:ext>
            </a:extLst>
          </p:cNvPr>
          <p:cNvSpPr/>
          <p:nvPr/>
        </p:nvSpPr>
        <p:spPr>
          <a:xfrm>
            <a:off x="3513838" y="4223676"/>
            <a:ext cx="1858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2" grpId="0"/>
      <p:bldP spid="24" grpId="0"/>
      <p:bldP spid="26" grpId="0" animBg="1"/>
      <p:bldP spid="27" grpId="0" animBg="1"/>
      <p:bldP spid="29" grpId="0"/>
      <p:bldP spid="30" grpId="0"/>
      <p:bldP spid="31" grpId="0" animBg="1"/>
      <p:bldP spid="32" grpId="0"/>
      <p:bldP spid="23" grpId="0" animBg="1"/>
      <p:bldP spid="36" grpId="0"/>
      <p:bldP spid="37" grpId="0" animBg="1"/>
      <p:bldP spid="40" grpId="0"/>
      <p:bldP spid="47" grpId="0" animBg="1"/>
      <p:bldP spid="48" grpId="0"/>
      <p:bldP spid="65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1137920" y="151800"/>
            <a:ext cx="7666300" cy="843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C000"/>
                </a:solidFill>
                <a:latin typeface="Dosis" panose="020B0604020202020204" charset="0"/>
                <a:cs typeface="Times New Roman" panose="02020603050405020304" pitchFamily="18" charset="0"/>
              </a:rPr>
              <a:t>DATABASE CIRCLE</a:t>
            </a:r>
            <a:endParaRPr lang="en-US" sz="2800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9C98599-13FB-471D-946D-FC7D28214058}"/>
              </a:ext>
            </a:extLst>
          </p:cNvPr>
          <p:cNvSpPr/>
          <p:nvPr/>
        </p:nvSpPr>
        <p:spPr>
          <a:xfrm>
            <a:off x="76798" y="1454947"/>
            <a:ext cx="2080902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58C708-5D44-48B8-9785-38DF5F087800}"/>
              </a:ext>
            </a:extLst>
          </p:cNvPr>
          <p:cNvSpPr/>
          <p:nvPr/>
        </p:nvSpPr>
        <p:spPr>
          <a:xfrm>
            <a:off x="6644030" y="2925458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2835F0B-513D-4DBA-809A-FF135CDC1493}"/>
              </a:ext>
            </a:extLst>
          </p:cNvPr>
          <p:cNvSpPr/>
          <p:nvPr/>
        </p:nvSpPr>
        <p:spPr>
          <a:xfrm>
            <a:off x="6644030" y="2093011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Panel</a:t>
            </a:r>
          </a:p>
          <a:p>
            <a:pPr algn="ctr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B133E2F-C7E8-461A-BB71-95F1DE83DBBD}"/>
              </a:ext>
            </a:extLst>
          </p:cNvPr>
          <p:cNvSpPr/>
          <p:nvPr/>
        </p:nvSpPr>
        <p:spPr>
          <a:xfrm>
            <a:off x="6613109" y="1266474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Panel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D3EE67B-CCA5-4C31-8269-7D5D44AFAAD1}"/>
              </a:ext>
            </a:extLst>
          </p:cNvPr>
          <p:cNvSpPr/>
          <p:nvPr/>
        </p:nvSpPr>
        <p:spPr>
          <a:xfrm>
            <a:off x="6613109" y="439583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8EAC30-4736-4268-B937-40125CE27487}"/>
              </a:ext>
            </a:extLst>
          </p:cNvPr>
          <p:cNvSpPr/>
          <p:nvPr/>
        </p:nvSpPr>
        <p:spPr>
          <a:xfrm>
            <a:off x="3198151" y="1097506"/>
            <a:ext cx="2080903" cy="1152203"/>
          </a:xfrm>
          <a:prstGeom prst="ellipse">
            <a:avLst/>
          </a:prstGeom>
          <a:ln>
            <a:noFill/>
          </a:ln>
          <a:effectLst>
            <a:glow rad="139700">
              <a:srgbClr val="FF0000">
                <a:alpha val="4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AA39E4-893E-4A85-8DBA-68DC0EF47039}"/>
              </a:ext>
            </a:extLst>
          </p:cNvPr>
          <p:cNvCxnSpPr>
            <a:cxnSpLocks/>
            <a:stCxn id="35" idx="3"/>
            <a:endCxn id="44" idx="2"/>
          </p:cNvCxnSpPr>
          <p:nvPr/>
        </p:nvCxnSpPr>
        <p:spPr>
          <a:xfrm>
            <a:off x="2157700" y="1673608"/>
            <a:ext cx="10404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4DB3DC-7244-4D39-9EEE-3A0503A81287}"/>
              </a:ext>
            </a:extLst>
          </p:cNvPr>
          <p:cNvCxnSpPr>
            <a:cxnSpLocks/>
            <a:stCxn id="44" idx="6"/>
            <a:endCxn id="42" idx="1"/>
          </p:cNvCxnSpPr>
          <p:nvPr/>
        </p:nvCxnSpPr>
        <p:spPr>
          <a:xfrm flipV="1">
            <a:off x="5279054" y="658244"/>
            <a:ext cx="1334055" cy="1015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AD69B0-01EB-49AC-A7D4-3CA35A0A2179}"/>
              </a:ext>
            </a:extLst>
          </p:cNvPr>
          <p:cNvCxnSpPr>
            <a:cxnSpLocks/>
            <a:stCxn id="44" idx="6"/>
            <a:endCxn id="40" idx="1"/>
          </p:cNvCxnSpPr>
          <p:nvPr/>
        </p:nvCxnSpPr>
        <p:spPr>
          <a:xfrm flipV="1">
            <a:off x="5279054" y="1485135"/>
            <a:ext cx="1334055" cy="18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7F8115-E64D-4AE9-AF75-2F5652CA5DDF}"/>
              </a:ext>
            </a:extLst>
          </p:cNvPr>
          <p:cNvCxnSpPr>
            <a:cxnSpLocks/>
            <a:stCxn id="44" idx="6"/>
            <a:endCxn id="39" idx="1"/>
          </p:cNvCxnSpPr>
          <p:nvPr/>
        </p:nvCxnSpPr>
        <p:spPr>
          <a:xfrm>
            <a:off x="5279054" y="1673608"/>
            <a:ext cx="1364976" cy="638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A6C848-DC42-4E91-96D7-52332EE38585}"/>
              </a:ext>
            </a:extLst>
          </p:cNvPr>
          <p:cNvCxnSpPr>
            <a:cxnSpLocks/>
            <a:stCxn id="44" idx="6"/>
            <a:endCxn id="38" idx="1"/>
          </p:cNvCxnSpPr>
          <p:nvPr/>
        </p:nvCxnSpPr>
        <p:spPr>
          <a:xfrm>
            <a:off x="5279054" y="1673608"/>
            <a:ext cx="1364976" cy="147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F536498-8B3C-4606-A14D-27D026B46073}"/>
              </a:ext>
            </a:extLst>
          </p:cNvPr>
          <p:cNvSpPr/>
          <p:nvPr/>
        </p:nvSpPr>
        <p:spPr>
          <a:xfrm>
            <a:off x="140708" y="2797051"/>
            <a:ext cx="2080902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5AD88F-F574-43BD-9BFF-3DA0FAD96D0F}"/>
              </a:ext>
            </a:extLst>
          </p:cNvPr>
          <p:cNvSpPr/>
          <p:nvPr/>
        </p:nvSpPr>
        <p:spPr>
          <a:xfrm>
            <a:off x="3198151" y="2439610"/>
            <a:ext cx="2080903" cy="1152203"/>
          </a:xfrm>
          <a:prstGeom prst="ellipse">
            <a:avLst/>
          </a:prstGeom>
          <a:ln>
            <a:noFill/>
          </a:ln>
          <a:effectLst>
            <a:glow rad="228600">
              <a:srgbClr val="00B0F0">
                <a:alpha val="4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773382-D200-44AD-9D8D-6DC2D8E69B55}"/>
              </a:ext>
            </a:extLst>
          </p:cNvPr>
          <p:cNvCxnSpPr>
            <a:cxnSpLocks/>
            <a:stCxn id="65" idx="3"/>
            <a:endCxn id="66" idx="2"/>
          </p:cNvCxnSpPr>
          <p:nvPr/>
        </p:nvCxnSpPr>
        <p:spPr>
          <a:xfrm>
            <a:off x="2221610" y="3015712"/>
            <a:ext cx="9765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667686A-34EF-448A-9324-E945BF782590}"/>
              </a:ext>
            </a:extLst>
          </p:cNvPr>
          <p:cNvSpPr/>
          <p:nvPr/>
        </p:nvSpPr>
        <p:spPr>
          <a:xfrm>
            <a:off x="6644030" y="3677613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F2C74F-061D-4C34-BDCB-7C257A35DE49}"/>
              </a:ext>
            </a:extLst>
          </p:cNvPr>
          <p:cNvCxnSpPr>
            <a:cxnSpLocks/>
            <a:stCxn id="44" idx="6"/>
            <a:endCxn id="68" idx="1"/>
          </p:cNvCxnSpPr>
          <p:nvPr/>
        </p:nvCxnSpPr>
        <p:spPr>
          <a:xfrm>
            <a:off x="5279054" y="1673608"/>
            <a:ext cx="1364976" cy="2222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B478AD3-8687-4895-A451-6A0AA42FE792}"/>
              </a:ext>
            </a:extLst>
          </p:cNvPr>
          <p:cNvSpPr/>
          <p:nvPr/>
        </p:nvSpPr>
        <p:spPr>
          <a:xfrm>
            <a:off x="6644030" y="4429768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4C1660-5C31-4B79-9E39-FF41079BA07A}"/>
              </a:ext>
            </a:extLst>
          </p:cNvPr>
          <p:cNvCxnSpPr>
            <a:cxnSpLocks/>
            <a:stCxn id="44" idx="6"/>
            <a:endCxn id="72" idx="1"/>
          </p:cNvCxnSpPr>
          <p:nvPr/>
        </p:nvCxnSpPr>
        <p:spPr>
          <a:xfrm>
            <a:off x="5279054" y="1673608"/>
            <a:ext cx="1364976" cy="2974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DF705C3-3D27-49E6-805C-2977577F0FFC}"/>
              </a:ext>
            </a:extLst>
          </p:cNvPr>
          <p:cNvCxnSpPr>
            <a:cxnSpLocks/>
            <a:stCxn id="66" idx="6"/>
            <a:endCxn id="39" idx="1"/>
          </p:cNvCxnSpPr>
          <p:nvPr/>
        </p:nvCxnSpPr>
        <p:spPr>
          <a:xfrm flipV="1">
            <a:off x="5279054" y="2311672"/>
            <a:ext cx="1364976" cy="7040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8BB62A-259C-4D4A-BCB2-5DEC3CB817D7}"/>
              </a:ext>
            </a:extLst>
          </p:cNvPr>
          <p:cNvCxnSpPr>
            <a:cxnSpLocks/>
            <a:stCxn id="66" idx="6"/>
            <a:endCxn id="68" idx="1"/>
          </p:cNvCxnSpPr>
          <p:nvPr/>
        </p:nvCxnSpPr>
        <p:spPr>
          <a:xfrm>
            <a:off x="5279054" y="3015712"/>
            <a:ext cx="1364976" cy="8805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133CFA-8643-44CC-87D7-2418231B43DF}"/>
              </a:ext>
            </a:extLst>
          </p:cNvPr>
          <p:cNvCxnSpPr>
            <a:cxnSpLocks/>
            <a:stCxn id="66" idx="6"/>
            <a:endCxn id="72" idx="1"/>
          </p:cNvCxnSpPr>
          <p:nvPr/>
        </p:nvCxnSpPr>
        <p:spPr>
          <a:xfrm>
            <a:off x="5279054" y="3015712"/>
            <a:ext cx="1364976" cy="16327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24914A1-EF1A-4995-8448-B6876CBC54E7}"/>
              </a:ext>
            </a:extLst>
          </p:cNvPr>
          <p:cNvSpPr/>
          <p:nvPr/>
        </p:nvSpPr>
        <p:spPr>
          <a:xfrm>
            <a:off x="140708" y="4050664"/>
            <a:ext cx="2080902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6729E18-B5D3-46B9-9BCE-C6F0514E197D}"/>
              </a:ext>
            </a:extLst>
          </p:cNvPr>
          <p:cNvSpPr/>
          <p:nvPr/>
        </p:nvSpPr>
        <p:spPr>
          <a:xfrm>
            <a:off x="3203069" y="3693224"/>
            <a:ext cx="2080903" cy="1152203"/>
          </a:xfrm>
          <a:prstGeom prst="ellipse">
            <a:avLst/>
          </a:prstGeom>
          <a:ln>
            <a:noFill/>
          </a:ln>
          <a:effectLst>
            <a:glow rad="228600">
              <a:srgbClr val="00B050">
                <a:alpha val="4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4DE326-6165-488A-835B-476CEE055449}"/>
              </a:ext>
            </a:extLst>
          </p:cNvPr>
          <p:cNvCxnSpPr>
            <a:cxnSpLocks/>
            <a:stCxn id="96" idx="3"/>
            <a:endCxn id="97" idx="2"/>
          </p:cNvCxnSpPr>
          <p:nvPr/>
        </p:nvCxnSpPr>
        <p:spPr>
          <a:xfrm>
            <a:off x="2221610" y="4269325"/>
            <a:ext cx="981459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E62FC45-C806-4DD5-A4AC-4FAC3A50ADB1}"/>
              </a:ext>
            </a:extLst>
          </p:cNvPr>
          <p:cNvCxnSpPr>
            <a:cxnSpLocks/>
            <a:stCxn id="97" idx="6"/>
            <a:endCxn id="39" idx="1"/>
          </p:cNvCxnSpPr>
          <p:nvPr/>
        </p:nvCxnSpPr>
        <p:spPr>
          <a:xfrm flipV="1">
            <a:off x="5283972" y="2311672"/>
            <a:ext cx="1360058" cy="19576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F258354-F4CB-4C45-B705-1AB775BCE071}"/>
              </a:ext>
            </a:extLst>
          </p:cNvPr>
          <p:cNvCxnSpPr>
            <a:cxnSpLocks/>
            <a:stCxn id="97" idx="6"/>
            <a:endCxn id="72" idx="1"/>
          </p:cNvCxnSpPr>
          <p:nvPr/>
        </p:nvCxnSpPr>
        <p:spPr>
          <a:xfrm>
            <a:off x="5283972" y="4269326"/>
            <a:ext cx="1360058" cy="3791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55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65" grpId="0" animBg="1"/>
      <p:bldP spid="66" grpId="0" animBg="1"/>
      <p:bldP spid="68" grpId="0" animBg="1"/>
      <p:bldP spid="72" grpId="0" animBg="1"/>
      <p:bldP spid="96" grpId="0" animBg="1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DEVELOPMENT TOOLS </a:t>
            </a:r>
            <a:endParaRPr lang="en-US"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139973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(Open Source)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A91C9-E8AB-4260-81C0-2DC03435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1128964"/>
            <a:ext cx="3095625" cy="30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endParaRPr lang="en-US"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139973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CSS-3 + Bootstrap-5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(Counter.JS, Leaflet.JS, typed.js, etc.)</a:t>
            </a: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Tables)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(Vendor,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Mpdf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(Commands) 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6" name="Picture 2" descr="What is Git: become a pro at Git with this guide | Atlassian Git Tutorial">
            <a:extLst>
              <a:ext uri="{FF2B5EF4-FFF2-40B4-BE49-F238E27FC236}">
                <a16:creationId xmlns:a16="http://schemas.microsoft.com/office/drawing/2014/main" id="{CEFCDAA6-FC37-4285-B81E-425A11456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14944" r="35924" b="15035"/>
          <a:stretch/>
        </p:blipFill>
        <p:spPr bwMode="auto">
          <a:xfrm>
            <a:off x="6836344" y="3526662"/>
            <a:ext cx="924232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o any php, javascript, html, css and mysql coding by Mlotix | Fiverr">
            <a:extLst>
              <a:ext uri="{FF2B5EF4-FFF2-40B4-BE49-F238E27FC236}">
                <a16:creationId xmlns:a16="http://schemas.microsoft.com/office/drawing/2014/main" id="{D19A7BC6-D393-468A-B752-495D74298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45" y="1419748"/>
            <a:ext cx="3349274" cy="2049515"/>
          </a:xfrm>
          <a:prstGeom prst="rect">
            <a:avLst/>
          </a:prstGeom>
        </p:spPr>
      </p:pic>
      <p:pic>
        <p:nvPicPr>
          <p:cNvPr id="1028" name="Picture 4" descr="jQuery · GitHub">
            <a:extLst>
              <a:ext uri="{FF2B5EF4-FFF2-40B4-BE49-F238E27FC236}">
                <a16:creationId xmlns:a16="http://schemas.microsoft.com/office/drawing/2014/main" id="{D925700F-FDE3-4433-B7D5-5639DE8B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68" y="3469263"/>
            <a:ext cx="1129481" cy="10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5 alpha! | Bootstrap Blog">
            <a:extLst>
              <a:ext uri="{FF2B5EF4-FFF2-40B4-BE49-F238E27FC236}">
                <a16:creationId xmlns:a16="http://schemas.microsoft.com/office/drawing/2014/main" id="{0C72CBE3-B81E-44E4-9ADF-122350CB7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700" b="75000" l="33450" r="66250">
                        <a14:foregroundMark x1="41550" y1="43400" x2="41550" y2="43400"/>
                        <a14:foregroundMark x1="41550" y1="43400" x2="41550" y2="43400"/>
                        <a14:foregroundMark x1="41550" y1="43400" x2="41550" y2="43400"/>
                        <a14:foregroundMark x1="54300" y1="41100" x2="54300" y2="41100"/>
                        <a14:foregroundMark x1="58600" y1="54400" x2="58600" y2="54400"/>
                        <a14:foregroundMark x1="58600" y1="54400" x2="58600" y2="54400"/>
                        <a14:foregroundMark x1="58600" y1="54400" x2="58600" y2="54400"/>
                        <a14:foregroundMark x1="55500" y1="30300" x2="57450" y2="55700"/>
                        <a14:foregroundMark x1="57350" y1="31600" x2="45400" y2="32300"/>
                        <a14:foregroundMark x1="45400" y1="32300" x2="37100" y2="44400"/>
                        <a14:foregroundMark x1="37100" y1="44400" x2="40900" y2="56200"/>
                        <a14:foregroundMark x1="40900" y1="56200" x2="41300" y2="56600"/>
                        <a14:foregroundMark x1="46050" y1="40000" x2="46600" y2="57000"/>
                        <a14:foregroundMark x1="41200" y1="28400" x2="37800" y2="54600"/>
                        <a14:foregroundMark x1="37800" y1="54600" x2="37850" y2="57000"/>
                        <a14:foregroundMark x1="38300" y1="65800" x2="49750" y2="75100"/>
                        <a14:foregroundMark x1="49750" y1="75100" x2="50350" y2="75100"/>
                        <a14:foregroundMark x1="33450" y1="50100" x2="36050" y2="49500"/>
                        <a14:foregroundMark x1="66250" y1="49700" x2="63450" y2="49900"/>
                        <a14:foregroundMark x1="38100" y1="27100" x2="49050" y2="26300"/>
                        <a14:foregroundMark x1="49050" y1="26300" x2="51850" y2="26500"/>
                        <a14:foregroundMark x1="39050" y1="23700" x2="40250" y2="23700"/>
                        <a14:foregroundMark x1="46250" y1="40000" x2="48850" y2="38700"/>
                        <a14:foregroundMark x1="46250" y1="39100" x2="51000" y2="37600"/>
                        <a14:foregroundMark x1="52600" y1="38900" x2="52700" y2="47300"/>
                        <a14:foregroundMark x1="46800" y1="55500" x2="51700" y2="62800"/>
                        <a14:foregroundMark x1="51700" y1="62800" x2="52600" y2="52100"/>
                        <a14:foregroundMark x1="52600" y1="52100" x2="525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28" t="21707" r="32043" b="20874"/>
          <a:stretch/>
        </p:blipFill>
        <p:spPr bwMode="auto">
          <a:xfrm>
            <a:off x="7829401" y="3526662"/>
            <a:ext cx="857400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3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ER-DIAGRAM </a:t>
            </a:r>
            <a:endParaRPr lang="en-US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FE084-4E94-421E-94C6-29CA7A9E6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1" t="36697" r="13119" b="20654"/>
          <a:stretch/>
        </p:blipFill>
        <p:spPr>
          <a:xfrm>
            <a:off x="153102" y="1259832"/>
            <a:ext cx="8837796" cy="34097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11492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FD7BC7E0-8D31-4BF2-9E1E-649A85D3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5" y="0"/>
            <a:ext cx="7701280" cy="419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0ABE62-9B4C-4777-A6BC-5B3CE6F920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90"/>
          <a:stretch/>
        </p:blipFill>
        <p:spPr>
          <a:xfrm>
            <a:off x="0" y="2970571"/>
            <a:ext cx="4431657" cy="217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BFD66-65B3-43E8-8722-A0D6ED1383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157" t="55361" r="12796" b="12127"/>
          <a:stretch/>
        </p:blipFill>
        <p:spPr>
          <a:xfrm>
            <a:off x="7390474" y="1401655"/>
            <a:ext cx="1753526" cy="1103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414553-A8B1-464E-BB7C-7616BB2D3D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208"/>
          <a:stretch/>
        </p:blipFill>
        <p:spPr>
          <a:xfrm>
            <a:off x="1" y="1617139"/>
            <a:ext cx="1995948" cy="13534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7E9555-CE67-431E-A5A5-C1244D522A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208"/>
          <a:stretch/>
        </p:blipFill>
        <p:spPr>
          <a:xfrm>
            <a:off x="6000122" y="0"/>
            <a:ext cx="3143878" cy="140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302</Words>
  <Application>Microsoft Office PowerPoint</Application>
  <PresentationFormat>On-screen Show (16:9)</PresentationFormat>
  <Paragraphs>68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Wingdings</vt:lpstr>
      <vt:lpstr>Dosis</vt:lpstr>
      <vt:lpstr>arial</vt:lpstr>
      <vt:lpstr>arial</vt:lpstr>
      <vt:lpstr>Roboto</vt:lpstr>
      <vt:lpstr>William template</vt:lpstr>
      <vt:lpstr>Presented by  Muhammad Azeem - 310  Muzammil Ahmad  - 276    Umar Farooq - 309 Presented To   Sahar Moin</vt:lpstr>
      <vt:lpstr>PowerPoint Presentation</vt:lpstr>
      <vt:lpstr>WHAT HAVE I LEARNT FROM DOING PROJECT</vt:lpstr>
      <vt:lpstr>FEATURES OF MY PROJECT</vt:lpstr>
      <vt:lpstr>DATABASE CIRCLE</vt:lpstr>
      <vt:lpstr>PROJECT DEVELOPMENT TOOLS </vt:lpstr>
      <vt:lpstr>LANGUAGES </vt:lpstr>
      <vt:lpstr>ER-DIAGRAM </vt:lpstr>
      <vt:lpstr>PowerPoint Presentation</vt:lpstr>
      <vt:lpstr>PowerPoint Presentation</vt:lpstr>
      <vt:lpstr> I would like to express my special thanks to my teacher (Sahar Moin &amp; Basit Ali) who gave me the golden opportunity to do this wonderful Project. Which also helped me in doing a lot of learning and I came to know about so many new things I am really thankful to them.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Azeem</dc:creator>
  <cp:lastModifiedBy>Muhammad Azeem</cp:lastModifiedBy>
  <cp:revision>36</cp:revision>
  <dcterms:modified xsi:type="dcterms:W3CDTF">2021-06-03T17:19:49Z</dcterms:modified>
</cp:coreProperties>
</file>