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fdbbaa2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fdbbaa2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fdbbaa2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fdbbaa2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fdbbaa2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fdbbaa2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fdbbaa20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fdbbaa20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fdbbaa2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fdbbaa2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Robot Movement Simulation in a Warehouse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i="1" lang="en-GB"/>
              <a:t>Azeem Husain Khan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Overview: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Simulating a robot navigating from a start position to a destination in a defined warehouse.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Visualizing the path taken by the robot using Matplotlib.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Key Concepts: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Robot movement calculation based on speed and distance.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Visualization of the robot’s path and destination.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50625" y="3107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Code Explanation (Setup and Parameters)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952500"/>
            <a:ext cx="8520600" cy="4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Warehouse Dimensions: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warehouse_width = 10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warehouse_height = 10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Defines the size of the warehouse (10x10 units).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Robot Specifications:</a:t>
            </a:r>
            <a:br>
              <a:rPr b="1"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robot_speed = 4  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update_interval = 0.1 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Sets the robot's speed and how often the plot updates during simulation.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Starting and Ending Positions: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start_position = (0, 0)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end_position = (7, 9)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The robot starts at the bottom-left corner and moves towards the position (7, 9).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252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Movement Logic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859400"/>
            <a:ext cx="8520600" cy="4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Function: move_robot</a:t>
            </a:r>
            <a:br>
              <a:rPr b="1" lang="en-GB" sz="1400">
                <a:solidFill>
                  <a:schemeClr val="dk1"/>
                </a:solidFill>
              </a:rPr>
            </a:b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move_robot(current_position, target_position):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</a:rPr>
              <a:t>Input:</a:t>
            </a:r>
            <a:r>
              <a:rPr lang="en-GB">
                <a:solidFill>
                  <a:schemeClr val="dk1"/>
                </a:solidFill>
              </a:rPr>
              <a:t> Current position of the robot and the target position.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</a:rPr>
              <a:t>Process: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Calculates the distance to the target using Euclidean distance.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Determines the direction to move and updates the robot’s position based on its speed.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</a:rPr>
              <a:t>Output:</a:t>
            </a:r>
            <a:r>
              <a:rPr lang="en-GB">
                <a:solidFill>
                  <a:schemeClr val="dk1"/>
                </a:solidFill>
              </a:rPr>
              <a:t> New position of the robot after moving.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Simulation Loop:</a:t>
            </a:r>
            <a:br>
              <a:rPr b="1" lang="en-GB" sz="1400">
                <a:solidFill>
                  <a:schemeClr val="dk1"/>
                </a:solidFill>
              </a:rPr>
            </a:b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 robot_position != end_position: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Continuously updates the robot's position until it reaches the target.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Updates the plot every 5 steps for efficiency.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641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Visualization and Results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651800"/>
            <a:ext cx="8520600" cy="4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Plot Setup: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fig, ax = plt.subplots(figsize=(6, 6))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ax.set_xlim(0, warehouse_width)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ax.set_ylim(0, warehouse_height)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Creates a 6x6 plot representing the warehouse space.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Marking the Destination and Path: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ax.plot(end_position[0], end_position[1], 'gx', markersize=10, label="Destination")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path_line, = ax.plot([], [], 'b-', label="Path")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robot_marker, = ax.plot([], [], 'ro', markersize=8, label="Robot Position")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Marks the destination with a green 'X' and initializes lines for the path and robot position.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Final Visualization: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Once the robot reaches its destination, the final plot displays the complete path taken by the robot.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952350" y="310700"/>
            <a:ext cx="123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</a:t>
            </a:r>
            <a:endParaRPr b="1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5" y="883400"/>
            <a:ext cx="4521175" cy="36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450" y="974725"/>
            <a:ext cx="3895475" cy="337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