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86cd492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86cd492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86cd492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586cd492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86cd492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586cd492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86cd492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86cd492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Cyclone Preheater Anomaly Detection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using Machine Learning Algorithms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Azeem Husain Khan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includes 370k records, collected every 5 minutes for 3 years.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Variables: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Cyclone_Inlet_Gas_Temp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Temperature of gas entering the cyclone.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Cyclone_Gas_Outlet_Temp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Temperature of gas leaving the cyclone.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Cyclone_Outlet_Gas_draft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Draft at the outlet of the cyclone.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Cyclone_cone_draft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Draft at the cone section.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Cyclone_Inlet_Draft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Draft at the inlet of the cyclone.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Cyclone_Material_Temp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Temperature of material at the outlet.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Treatment: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Ensured that all columns were converted to numeric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Imputed missing data using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imputation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to maintain consistency in the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Processing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Converted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into a datetime format for time series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Strategy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Identified trends, patterns, and relationships between variables using visualization tools like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plots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Anomaly Detection Approach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Used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Applied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 Forest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anomaly detection, which is a robust unsupervised machine learning method.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Analyzed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Used all six variables (temperature and draft values) to detect abnormalities in the system.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Contamination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 to 1%, meaning approximately 1% of the data points are flagged as anomalies.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and Abnormal Periods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identified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 as anomalies, corresponding to abnormal operations of the cyclone preheater.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Abnormalities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primarily identified during periods where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 Inlet Gas Temperature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Cyclone Outlet Gas Draft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showed sharp fluctuations.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abnormal operations may indicate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malfunctions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such as improper gas flow, overheating, or equipment failure.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Detected anomalies provide opportunities for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preventive maintenance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early interventions to avoid larger operational issues.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49000"/>
            <a:ext cx="85206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Anomalies were successfully detected using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 Forest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algorithm, which helped identify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abnormal periods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cyclone preheater operation.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insights gathered from this analysis can guide further investigations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optimizations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industrial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further analysis of the detected abnormal periods.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optimization of the system to prevent these abnormalities in the future.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0" y="2701750"/>
            <a:ext cx="8252201" cy="23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