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27" y="2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eez saba" userId="3fe6b2f5b25b1c24" providerId="LiveId" clId="{07CB1773-1924-4071-9FCA-9361D096A88B}"/>
    <pc:docChg chg="modSld">
      <pc:chgData name="azeez saba" userId="3fe6b2f5b25b1c24" providerId="LiveId" clId="{07CB1773-1924-4071-9FCA-9361D096A88B}" dt="2025-10-14T00:02:24.388" v="1" actId="1076"/>
      <pc:docMkLst>
        <pc:docMk/>
      </pc:docMkLst>
      <pc:sldChg chg="modSp mod">
        <pc:chgData name="azeez saba" userId="3fe6b2f5b25b1c24" providerId="LiveId" clId="{07CB1773-1924-4071-9FCA-9361D096A88B}" dt="2025-10-14T00:02:24.388" v="1" actId="1076"/>
        <pc:sldMkLst>
          <pc:docMk/>
          <pc:sldMk cId="0" sldId="260"/>
        </pc:sldMkLst>
        <pc:spChg chg="mod">
          <ac:chgData name="azeez saba" userId="3fe6b2f5b25b1c24" providerId="LiveId" clId="{07CB1773-1924-4071-9FCA-9361D096A88B}" dt="2025-10-14T00:02:24.388" v="1" actId="107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002060"/>
                </a:solidFill>
              </a:defRPr>
            </a:pPr>
            <a:r>
              <a:t>AI Email Marketing Tools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Customer Engagement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odern_professional_AI_email_marketing_concept_f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FFFFFF"/>
                </a:solidFill>
              </a:defRPr>
            </a:pPr>
            <a:r>
              <a:t>AI Email Marketing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1200"/>
              </a:spcBef>
              <a:defRPr sz="2400"/>
            </a:pPr>
            <a:r>
              <a:t>Personalization at Scale: Tailor messages to each subscriber automatically</a:t>
            </a:r>
          </a:p>
          <a:p>
            <a:pPr>
              <a:spcBef>
                <a:spcPts val="1200"/>
              </a:spcBef>
              <a:defRPr sz="2400"/>
            </a:pPr>
            <a:r>
              <a:t>Predictive Analytics: Optimize send times and content for maximum engagement</a:t>
            </a:r>
          </a:p>
          <a:p>
            <a:pPr>
              <a:spcBef>
                <a:spcPts val="1200"/>
              </a:spcBef>
              <a:defRPr sz="2400"/>
            </a:pPr>
            <a:r>
              <a:t>ROI Boost: Increase conversion rates by 41% with AI-powered campaigns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1200"/>
              </a:spcBef>
              <a:defRPr sz="2400"/>
            </a:pPr>
            <a:r>
              <a:t>Smart Segmentation: AI analyzes behavior patterns and groups audiences intelligently</a:t>
            </a:r>
          </a:p>
          <a:p>
            <a:pPr>
              <a:spcBef>
                <a:spcPts val="1200"/>
              </a:spcBef>
              <a:defRPr sz="2400"/>
            </a:pPr>
            <a:r>
              <a:t>A/B Testing Automation: Continuously learns and optimizes subject lines and content</a:t>
            </a:r>
          </a:p>
          <a:p>
            <a:pPr>
              <a:spcBef>
                <a:spcPts val="1200"/>
              </a:spcBef>
              <a:defRPr sz="2400"/>
            </a:pPr>
            <a:r>
              <a:t>Natural Language Generation: Creates compelling copy that resonates with your audience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4754" y="-140553"/>
            <a:ext cx="53020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i="1"/>
            </a:pPr>
            <a:r>
              <a:rPr dirty="0"/>
              <a:t>"AI email marketing transformed our campaigns. We saw a 63% increase in open rates and 41% more conversions within 3 months. The predictive analytics alone saved us 10 hours per week."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5720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— Sarah Chen, Marketing Director at TechFlow Inc.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Started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Bef>
                <a:spcPts val="1200"/>
              </a:spcBef>
              <a:defRPr sz="2400"/>
            </a:pPr>
            <a:r>
              <a:t>Start your free 14-day trial</a:t>
            </a:r>
          </a:p>
          <a:p>
            <a:pPr>
              <a:spcBef>
                <a:spcPts val="1200"/>
              </a:spcBef>
              <a:defRPr sz="2400"/>
            </a:pPr>
            <a:r>
              <a:t>No credit card required</a:t>
            </a:r>
          </a:p>
          <a:p>
            <a:pPr>
              <a:spcBef>
                <a:spcPts val="1200"/>
              </a:spcBef>
              <a:defRPr sz="2400"/>
            </a:pPr>
            <a:r>
              <a:t>Join 10,000+ marketers leveraging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AI Email Marketing Tools</vt:lpstr>
      <vt:lpstr>PowerPoint Presentation</vt:lpstr>
      <vt:lpstr>Key Benefits</vt:lpstr>
      <vt:lpstr>Top Features</vt:lpstr>
      <vt:lpstr>PowerPoint Presentation</vt:lpstr>
      <vt:lpstr>Get Started Today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azeez saba</cp:lastModifiedBy>
  <cp:revision>1</cp:revision>
  <dcterms:created xsi:type="dcterms:W3CDTF">2013-01-27T09:14:16Z</dcterms:created>
  <dcterms:modified xsi:type="dcterms:W3CDTF">2025-10-14T00:02:28Z</dcterms:modified>
  <cp:category/>
</cp:coreProperties>
</file>