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021993E-D4D6-4CF1-ABA3-F2FFCC20247F}" type="datetimeFigureOut">
              <a:rPr lang="en-US" smtClean="0"/>
              <a:t>7/4/2024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AAEC791-EB96-49C0-8760-8FC675CFB3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21993E-D4D6-4CF1-ABA3-F2FFCC20247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21993E-D4D6-4CF1-ABA3-F2FFCC20247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021993E-D4D6-4CF1-ABA3-F2FFCC20247F}" type="datetimeFigureOut">
              <a:rPr lang="en-US" smtClean="0"/>
              <a:t>7/4/2024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AAEC791-EB96-49C0-8760-8FC675CFB3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021993E-D4D6-4CF1-ABA3-F2FFCC20247F}" type="datetimeFigureOut">
              <a:rPr lang="en-US" smtClean="0"/>
              <a:t>7/4/2024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AAEC791-EB96-49C0-8760-8FC675CFB38F}"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021993E-D4D6-4CF1-ABA3-F2FFCC20247F}" type="datetimeFigureOut">
              <a:rPr lang="en-US" smtClean="0"/>
              <a:t>7/4/2024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021993E-D4D6-4CF1-ABA3-F2FFCC20247F}"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AAEC791-EB96-49C0-8760-8FC675CFB38F}"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021993E-D4D6-4CF1-ABA3-F2FFCC20247F}" type="datetimeFigureOut">
              <a:rPr lang="en-US" smtClean="0"/>
              <a:t>7/4/2024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21993E-D4D6-4CF1-ABA3-F2FFCC20247F}" type="datetimeFigureOut">
              <a:rPr lang="en-US" smtClean="0"/>
              <a:t>7/4/2024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021993E-D4D6-4CF1-ABA3-F2FFCC20247F}" type="datetimeFigureOut">
              <a:rPr lang="en-US" smtClean="0"/>
              <a:t>7/4/2024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C791-EB96-49C0-8760-8FC675CFB3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021993E-D4D6-4CF1-ABA3-F2FFCC20247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AAEC791-EB96-49C0-8760-8FC675CFB38F}"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021993E-D4D6-4CF1-ABA3-F2FFCC20247F}" type="datetimeFigureOut">
              <a:rPr lang="en-US" smtClean="0"/>
              <a:t>7/4/2024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AAEC791-EB96-49C0-8760-8FC675CFB38F}"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686800" cy="1447800"/>
          </a:xfrm>
        </p:spPr>
        <p:txBody>
          <a:bodyPr>
            <a:noAutofit/>
          </a:bodyPr>
          <a:lstStyle/>
          <a:p>
            <a:pPr algn="ctr"/>
            <a:r>
              <a:rPr lang="yo-NG" sz="4400" b="1" dirty="0" smtClean="0">
                <a:latin typeface="Times New Roman" pitchFamily="18" charset="0"/>
                <a:cs typeface="Times New Roman" pitchFamily="18" charset="0"/>
              </a:rPr>
              <a:t>YOUTUBE SONG VIDEOS ANALYSIS WITH POWER Bi</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90500" y="1828800"/>
            <a:ext cx="8763000" cy="3505200"/>
          </a:xfrm>
        </p:spPr>
        <p:txBody>
          <a:bodyPr>
            <a:normAutofit/>
          </a:bodyPr>
          <a:lstStyle/>
          <a:p>
            <a:pPr algn="ctr"/>
            <a:r>
              <a:rPr lang="yo-NG" sz="2800" b="1" dirty="0">
                <a:latin typeface="Times New Roman" pitchFamily="18" charset="0"/>
                <a:cs typeface="Times New Roman" pitchFamily="18" charset="0"/>
              </a:rPr>
              <a:t>Presented by</a:t>
            </a:r>
          </a:p>
          <a:p>
            <a:endParaRPr lang="yo-NG" sz="2800" b="1" dirty="0">
              <a:latin typeface="Times New Roman" pitchFamily="18" charset="0"/>
              <a:cs typeface="Times New Roman" pitchFamily="18" charset="0"/>
            </a:endParaRPr>
          </a:p>
          <a:p>
            <a:pPr algn="ctr"/>
            <a:r>
              <a:rPr lang="yo-NG" sz="2800" b="1" dirty="0">
                <a:latin typeface="Times New Roman" pitchFamily="18" charset="0"/>
                <a:cs typeface="Times New Roman" pitchFamily="18" charset="0"/>
              </a:rPr>
              <a:t>AZEEZ BABATUNDE </a:t>
            </a:r>
            <a:r>
              <a:rPr lang="yo-NG" sz="2800" b="1" dirty="0" smtClean="0">
                <a:latin typeface="Times New Roman" pitchFamily="18" charset="0"/>
                <a:cs typeface="Times New Roman" pitchFamily="18" charset="0"/>
              </a:rPr>
              <a:t>ABIODUN</a:t>
            </a:r>
          </a:p>
          <a:p>
            <a:pPr algn="ctr"/>
            <a:endParaRPr lang="yo-NG" sz="2800" b="1" dirty="0">
              <a:latin typeface="Times New Roman" pitchFamily="18" charset="0"/>
              <a:cs typeface="Times New Roman" pitchFamily="18" charset="0"/>
            </a:endParaRPr>
          </a:p>
          <a:p>
            <a:pPr algn="ctr"/>
            <a:endParaRPr lang="yo-NG" sz="2800" b="1" dirty="0" smtClean="0">
              <a:latin typeface="Times New Roman" pitchFamily="18" charset="0"/>
              <a:cs typeface="Times New Roman" pitchFamily="18" charset="0"/>
            </a:endParaRPr>
          </a:p>
          <a:p>
            <a:pPr algn="ctr"/>
            <a:r>
              <a:rPr lang="yo-NG" sz="2800" b="1" dirty="0" smtClean="0">
                <a:latin typeface="Times New Roman" pitchFamily="18" charset="0"/>
                <a:cs typeface="Times New Roman" pitchFamily="18" charset="0"/>
              </a:rPr>
              <a:t>MIP-DA-10</a:t>
            </a:r>
            <a:endParaRPr lang="en-US" sz="2800" b="1"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200"/>
            <a:ext cx="9144000" cy="1371600"/>
          </a:xfrm>
          <a:prstGeom prst="rect">
            <a:avLst/>
          </a:prstGeom>
        </p:spPr>
      </p:pic>
    </p:spTree>
    <p:extLst>
      <p:ext uri="{BB962C8B-B14F-4D97-AF65-F5344CB8AC3E}">
        <p14:creationId xmlns:p14="http://schemas.microsoft.com/office/powerpoint/2010/main" val="2844316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yo-NG" dirty="0" smtClean="0"/>
              <a:t>PROBLEM STATEMENT</a:t>
            </a:r>
            <a:endParaRPr lang="en-US" dirty="0"/>
          </a:p>
        </p:txBody>
      </p:sp>
      <p:sp>
        <p:nvSpPr>
          <p:cNvPr id="3" name="Content Placeholder 2"/>
          <p:cNvSpPr>
            <a:spLocks noGrp="1"/>
          </p:cNvSpPr>
          <p:nvPr>
            <p:ph idx="1"/>
          </p:nvPr>
        </p:nvSpPr>
        <p:spPr/>
        <p:txBody>
          <a:bodyPr>
            <a:normAutofit fontScale="85000" lnSpcReduction="10000"/>
          </a:bodyPr>
          <a:lstStyle/>
          <a:p>
            <a:r>
              <a:rPr lang="yo-NG" dirty="0" smtClean="0"/>
              <a:t>Youtube is one of the best streaming platform where artist and song writers upload their songs for people to access and appreciate their talents while they gain popularity and money from channel monetization.</a:t>
            </a:r>
          </a:p>
          <a:p>
            <a:r>
              <a:rPr lang="en-US" dirty="0" smtClean="0"/>
              <a:t>The </a:t>
            </a:r>
            <a:r>
              <a:rPr lang="en-US" dirty="0"/>
              <a:t>goal </a:t>
            </a:r>
            <a:r>
              <a:rPr lang="yo-NG" dirty="0" smtClean="0"/>
              <a:t>of this analysis </a:t>
            </a:r>
            <a:r>
              <a:rPr lang="en-US" dirty="0" smtClean="0"/>
              <a:t>is </a:t>
            </a:r>
            <a:r>
              <a:rPr lang="en-US" dirty="0"/>
              <a:t>to utilize Power BI to create insightful visualizations and reports that provide a deeper understanding of YouTube songs' performance, popularity, and user engagement</a:t>
            </a:r>
            <a:r>
              <a:rPr lang="en-US" dirty="0" smtClean="0"/>
              <a:t>.</a:t>
            </a:r>
            <a:endParaRPr lang="yo-NG" dirty="0" smtClean="0"/>
          </a:p>
          <a:p>
            <a:r>
              <a:rPr lang="yo-NG" dirty="0" smtClean="0"/>
              <a:t>In this</a:t>
            </a:r>
            <a:r>
              <a:rPr lang="en-US" dirty="0" smtClean="0"/>
              <a:t> analysis</a:t>
            </a:r>
            <a:r>
              <a:rPr lang="yo-NG" dirty="0" smtClean="0"/>
              <a:t>, I</a:t>
            </a:r>
            <a:r>
              <a:rPr lang="en-US" dirty="0" smtClean="0"/>
              <a:t> aim </a:t>
            </a:r>
            <a:r>
              <a:rPr lang="en-US" dirty="0"/>
              <a:t>to uncover trends, preferences, and patterns in the data to aid content creators and stakeholders in optimizing their YouTube song content.</a:t>
            </a:r>
          </a:p>
        </p:txBody>
      </p:sp>
    </p:spTree>
    <p:extLst>
      <p:ext uri="{BB962C8B-B14F-4D97-AF65-F5344CB8AC3E}">
        <p14:creationId xmlns:p14="http://schemas.microsoft.com/office/powerpoint/2010/main" val="3749694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pPr algn="ctr"/>
            <a:r>
              <a:rPr lang="yo-NG" dirty="0" smtClean="0"/>
              <a:t>Facts, findings and insights </a:t>
            </a:r>
            <a:endParaRPr lang="en-US" dirty="0"/>
          </a:p>
        </p:txBody>
      </p:sp>
      <p:sp>
        <p:nvSpPr>
          <p:cNvPr id="3" name="Content Placeholder 2"/>
          <p:cNvSpPr>
            <a:spLocks noGrp="1"/>
          </p:cNvSpPr>
          <p:nvPr>
            <p:ph idx="1"/>
          </p:nvPr>
        </p:nvSpPr>
        <p:spPr>
          <a:xfrm>
            <a:off x="304800" y="1219200"/>
            <a:ext cx="8686800" cy="5486400"/>
          </a:xfrm>
        </p:spPr>
        <p:txBody>
          <a:bodyPr>
            <a:normAutofit/>
          </a:bodyPr>
          <a:lstStyle/>
          <a:p>
            <a:pPr marL="0" indent="0">
              <a:buNone/>
            </a:pPr>
            <a:r>
              <a:rPr lang="yo-NG" dirty="0" smtClean="0"/>
              <a:t>Based on the provided data and analysis on the dataset, I was able to discover the following :</a:t>
            </a:r>
          </a:p>
          <a:p>
            <a:r>
              <a:rPr lang="yo-NG" dirty="0" smtClean="0"/>
              <a:t>The song with the highest count of view has 2bn views.</a:t>
            </a:r>
          </a:p>
          <a:p>
            <a:r>
              <a:rPr lang="yo-NG" dirty="0" smtClean="0"/>
              <a:t>The song with the lowest count of view has 0 views.</a:t>
            </a:r>
          </a:p>
          <a:p>
            <a:r>
              <a:rPr lang="yo-NG" dirty="0" smtClean="0"/>
              <a:t>The total count of views accross all songs in the dataset is 230bn views.</a:t>
            </a:r>
          </a:p>
          <a:p>
            <a:r>
              <a:rPr lang="yo-NG" dirty="0"/>
              <a:t>The song with the highest count of </a:t>
            </a:r>
            <a:r>
              <a:rPr lang="yo-NG" dirty="0" smtClean="0"/>
              <a:t>likes </a:t>
            </a:r>
            <a:r>
              <a:rPr lang="yo-NG" dirty="0"/>
              <a:t>has </a:t>
            </a:r>
            <a:r>
              <a:rPr lang="yo-NG" dirty="0" smtClean="0"/>
              <a:t>13m likes.</a:t>
            </a:r>
          </a:p>
          <a:p>
            <a:endParaRPr lang="yo-NG" dirty="0"/>
          </a:p>
          <a:p>
            <a:endParaRPr lang="yo-NG" dirty="0" smtClean="0"/>
          </a:p>
        </p:txBody>
      </p:sp>
    </p:spTree>
    <p:extLst>
      <p:ext uri="{BB962C8B-B14F-4D97-AF65-F5344CB8AC3E}">
        <p14:creationId xmlns:p14="http://schemas.microsoft.com/office/powerpoint/2010/main" val="2681412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838200"/>
          </a:xfrm>
        </p:spPr>
        <p:txBody>
          <a:bodyPr/>
          <a:lstStyle/>
          <a:p>
            <a:pPr algn="ctr"/>
            <a:r>
              <a:rPr lang="yo-NG" dirty="0"/>
              <a:t>Facts, findings and insights </a:t>
            </a:r>
            <a:r>
              <a:rPr lang="yo-NG" dirty="0" smtClean="0"/>
              <a:t>cont.d</a:t>
            </a:r>
            <a:endParaRPr lang="en-US" dirty="0"/>
          </a:p>
        </p:txBody>
      </p:sp>
      <p:sp>
        <p:nvSpPr>
          <p:cNvPr id="3" name="Content Placeholder 2"/>
          <p:cNvSpPr>
            <a:spLocks noGrp="1"/>
          </p:cNvSpPr>
          <p:nvPr>
            <p:ph idx="1"/>
          </p:nvPr>
        </p:nvSpPr>
        <p:spPr>
          <a:xfrm>
            <a:off x="76200" y="1143000"/>
            <a:ext cx="8915400" cy="5638800"/>
          </a:xfrm>
        </p:spPr>
        <p:txBody>
          <a:bodyPr>
            <a:normAutofit fontScale="92500" lnSpcReduction="20000"/>
          </a:bodyPr>
          <a:lstStyle/>
          <a:p>
            <a:r>
              <a:rPr lang="yo-NG" dirty="0"/>
              <a:t>The song with the lowest count of </a:t>
            </a:r>
            <a:r>
              <a:rPr lang="yo-NG" dirty="0" smtClean="0"/>
              <a:t>likes </a:t>
            </a:r>
            <a:r>
              <a:rPr lang="yo-NG" dirty="0"/>
              <a:t>has 0 </a:t>
            </a:r>
            <a:r>
              <a:rPr lang="yo-NG" dirty="0" smtClean="0"/>
              <a:t>likes.</a:t>
            </a:r>
            <a:endParaRPr lang="yo-NG" dirty="0"/>
          </a:p>
          <a:p>
            <a:r>
              <a:rPr lang="yo-NG" dirty="0"/>
              <a:t>The total count of </a:t>
            </a:r>
            <a:r>
              <a:rPr lang="yo-NG" dirty="0" smtClean="0"/>
              <a:t>likes </a:t>
            </a:r>
            <a:r>
              <a:rPr lang="yo-NG" dirty="0"/>
              <a:t>accross all </a:t>
            </a:r>
            <a:r>
              <a:rPr lang="yo-NG" dirty="0" smtClean="0"/>
              <a:t>song videos </a:t>
            </a:r>
            <a:r>
              <a:rPr lang="yo-NG" dirty="0"/>
              <a:t>in the dataset is </a:t>
            </a:r>
            <a:r>
              <a:rPr lang="yo-NG" dirty="0" smtClean="0"/>
              <a:t>2bn likes.</a:t>
            </a:r>
          </a:p>
          <a:p>
            <a:r>
              <a:rPr lang="yo-NG" dirty="0"/>
              <a:t>The song with the highest count of </a:t>
            </a:r>
            <a:r>
              <a:rPr lang="yo-NG" dirty="0" smtClean="0"/>
              <a:t>comments </a:t>
            </a:r>
            <a:r>
              <a:rPr lang="yo-NG" dirty="0"/>
              <a:t>has </a:t>
            </a:r>
            <a:r>
              <a:rPr lang="yo-NG" dirty="0" smtClean="0"/>
              <a:t>420k comments.</a:t>
            </a:r>
          </a:p>
          <a:p>
            <a:r>
              <a:rPr lang="yo-NG" dirty="0"/>
              <a:t>The song with the lowest count of </a:t>
            </a:r>
            <a:r>
              <a:rPr lang="yo-NG" dirty="0" smtClean="0"/>
              <a:t>comments </a:t>
            </a:r>
            <a:r>
              <a:rPr lang="yo-NG" dirty="0"/>
              <a:t>has 0 </a:t>
            </a:r>
            <a:r>
              <a:rPr lang="yo-NG" dirty="0" smtClean="0"/>
              <a:t>comments</a:t>
            </a:r>
            <a:r>
              <a:rPr lang="yo-NG" dirty="0"/>
              <a:t>.</a:t>
            </a:r>
          </a:p>
          <a:p>
            <a:r>
              <a:rPr lang="yo-NG" dirty="0"/>
              <a:t>The total count of </a:t>
            </a:r>
            <a:r>
              <a:rPr lang="yo-NG" dirty="0" smtClean="0"/>
              <a:t>comments </a:t>
            </a:r>
            <a:r>
              <a:rPr lang="yo-NG" dirty="0"/>
              <a:t>accross all song videos in the dataset is </a:t>
            </a:r>
            <a:r>
              <a:rPr lang="yo-NG" dirty="0" smtClean="0"/>
              <a:t>51m comments.</a:t>
            </a:r>
          </a:p>
          <a:p>
            <a:r>
              <a:rPr lang="yo-NG" dirty="0" smtClean="0"/>
              <a:t>This shows that most viewers find it easy to just views and move on to the next video than to like and give comments about the videos even if they love it or not.</a:t>
            </a:r>
            <a:endParaRPr lang="yo-NG" dirty="0"/>
          </a:p>
          <a:p>
            <a:endParaRPr lang="yo-NG" dirty="0"/>
          </a:p>
          <a:p>
            <a:endParaRPr lang="yo-NG" dirty="0" smtClean="0"/>
          </a:p>
          <a:p>
            <a:endParaRPr lang="yo-NG" dirty="0"/>
          </a:p>
          <a:p>
            <a:endParaRPr lang="en-US" dirty="0"/>
          </a:p>
        </p:txBody>
      </p:sp>
    </p:spTree>
    <p:extLst>
      <p:ext uri="{BB962C8B-B14F-4D97-AF65-F5344CB8AC3E}">
        <p14:creationId xmlns:p14="http://schemas.microsoft.com/office/powerpoint/2010/main" val="254299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normAutofit/>
          </a:bodyPr>
          <a:lstStyle/>
          <a:p>
            <a:pPr algn="ctr"/>
            <a:r>
              <a:rPr lang="yo-NG" dirty="0" smtClean="0"/>
              <a:t>Facts</a:t>
            </a:r>
            <a:r>
              <a:rPr lang="yo-NG" dirty="0"/>
              <a:t>, findings and </a:t>
            </a:r>
            <a:r>
              <a:rPr lang="yo-NG" dirty="0" smtClean="0"/>
              <a:t>insights cont.d </a:t>
            </a:r>
            <a:endParaRPr lang="en-US" dirty="0"/>
          </a:p>
        </p:txBody>
      </p:sp>
      <p:sp>
        <p:nvSpPr>
          <p:cNvPr id="3" name="Content Placeholder 2"/>
          <p:cNvSpPr>
            <a:spLocks noGrp="1"/>
          </p:cNvSpPr>
          <p:nvPr>
            <p:ph idx="1"/>
          </p:nvPr>
        </p:nvSpPr>
        <p:spPr>
          <a:xfrm>
            <a:off x="228600" y="1143000"/>
            <a:ext cx="8686800" cy="5562600"/>
          </a:xfrm>
        </p:spPr>
        <p:txBody>
          <a:bodyPr>
            <a:normAutofit fontScale="85000" lnSpcReduction="20000"/>
          </a:bodyPr>
          <a:lstStyle/>
          <a:p>
            <a:r>
              <a:rPr lang="yo-NG" dirty="0" smtClean="0"/>
              <a:t>Only few song videos (about 1.05% of total dataset) were given caption during the time of upload.</a:t>
            </a:r>
          </a:p>
          <a:p>
            <a:r>
              <a:rPr lang="en-US" dirty="0" smtClean="0"/>
              <a:t>[</a:t>
            </a:r>
            <a:r>
              <a:rPr lang="en-US" dirty="0"/>
              <a:t>'</a:t>
            </a:r>
            <a:r>
              <a:rPr lang="en-US" dirty="0" err="1"/>
              <a:t>hindi</a:t>
            </a:r>
            <a:r>
              <a:rPr lang="en-US" dirty="0"/>
              <a:t> songs', '2021 </a:t>
            </a:r>
            <a:r>
              <a:rPr lang="en-US" dirty="0" err="1"/>
              <a:t>hindi</a:t>
            </a:r>
            <a:r>
              <a:rPr lang="en-US" dirty="0"/>
              <a:t> songs', 'new </a:t>
            </a:r>
            <a:r>
              <a:rPr lang="en-US" dirty="0" err="1"/>
              <a:t>hindi</a:t>
            </a:r>
            <a:r>
              <a:rPr lang="en-US" dirty="0"/>
              <a:t> songs', '2021 new songs', 't-series', '</a:t>
            </a:r>
            <a:r>
              <a:rPr lang="en-US" dirty="0" err="1"/>
              <a:t>tseries</a:t>
            </a:r>
            <a:r>
              <a:rPr lang="en-US" dirty="0"/>
              <a:t>', '</a:t>
            </a:r>
            <a:r>
              <a:rPr lang="en-US" dirty="0" err="1"/>
              <a:t>tseries</a:t>
            </a:r>
            <a:r>
              <a:rPr lang="en-US" dirty="0"/>
              <a:t> songs', 'new song', 'hit songs 2021', '2021 film songs', '</a:t>
            </a:r>
            <a:r>
              <a:rPr lang="en-US" dirty="0" err="1"/>
              <a:t>bollywood</a:t>
            </a:r>
            <a:r>
              <a:rPr lang="en-US" dirty="0"/>
              <a:t> songs', '2021 songs', '</a:t>
            </a:r>
            <a:r>
              <a:rPr lang="en-US" dirty="0" err="1"/>
              <a:t>hindi</a:t>
            </a:r>
            <a:r>
              <a:rPr lang="en-US" dirty="0"/>
              <a:t> 2021 songs', 'film songs', '</a:t>
            </a:r>
            <a:r>
              <a:rPr lang="en-US" dirty="0" err="1"/>
              <a:t>hindi</a:t>
            </a:r>
            <a:r>
              <a:rPr lang="en-US" dirty="0"/>
              <a:t> movie songs']</a:t>
            </a:r>
            <a:r>
              <a:rPr lang="yo-NG" dirty="0"/>
              <a:t> is the tag with the highest number of views with 6.89bn views and this is because the tag encompasses the artist, song name, country name, streaming channels, and few other latest tag as at such moments</a:t>
            </a:r>
            <a:r>
              <a:rPr lang="yo-NG" dirty="0" smtClean="0"/>
              <a:t>.</a:t>
            </a:r>
          </a:p>
          <a:p>
            <a:r>
              <a:rPr lang="yo-NG" dirty="0" smtClean="0"/>
              <a:t>The most popular channel that upload song videos is T-Series</a:t>
            </a:r>
          </a:p>
          <a:p>
            <a:r>
              <a:rPr lang="yo-NG" dirty="0" smtClean="0"/>
              <a:t>Song videos published between 12:00 - 1:00am has the highest number of views, likes and comments.</a:t>
            </a:r>
          </a:p>
          <a:p>
            <a:endParaRPr lang="yo-NG" dirty="0" smtClean="0"/>
          </a:p>
          <a:p>
            <a:endParaRPr lang="en-US" dirty="0"/>
          </a:p>
        </p:txBody>
      </p:sp>
    </p:spTree>
    <p:extLst>
      <p:ext uri="{BB962C8B-B14F-4D97-AF65-F5344CB8AC3E}">
        <p14:creationId xmlns:p14="http://schemas.microsoft.com/office/powerpoint/2010/main" val="190600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pPr algn="ctr"/>
            <a:r>
              <a:rPr lang="yo-NG" dirty="0"/>
              <a:t>Facts, findings and insights </a:t>
            </a:r>
            <a:r>
              <a:rPr lang="yo-NG" dirty="0" smtClean="0"/>
              <a:t>cont.d</a:t>
            </a:r>
            <a:endParaRPr lang="en-US" dirty="0"/>
          </a:p>
        </p:txBody>
      </p:sp>
      <p:sp>
        <p:nvSpPr>
          <p:cNvPr id="3" name="Content Placeholder 2"/>
          <p:cNvSpPr>
            <a:spLocks noGrp="1"/>
          </p:cNvSpPr>
          <p:nvPr>
            <p:ph idx="1"/>
          </p:nvPr>
        </p:nvSpPr>
        <p:spPr>
          <a:xfrm>
            <a:off x="152400" y="1143000"/>
            <a:ext cx="8839200" cy="5562600"/>
          </a:xfrm>
        </p:spPr>
        <p:txBody>
          <a:bodyPr>
            <a:normAutofit fontScale="85000" lnSpcReduction="20000"/>
          </a:bodyPr>
          <a:lstStyle/>
          <a:p>
            <a:r>
              <a:rPr lang="yo-NG" dirty="0" smtClean="0"/>
              <a:t>The hd definition videos has more views, likes and comments (about 85.6%) as compared with the sd definition videos with just 14.4% of the dataset.</a:t>
            </a:r>
          </a:p>
          <a:p>
            <a:r>
              <a:rPr lang="yo-NG" dirty="0" smtClean="0"/>
              <a:t>The second quater Q2 has the highest count of views, likes and comments followed by fourth quater Q4 then Q3 and finally Q1 with the least count.</a:t>
            </a:r>
          </a:p>
          <a:p>
            <a:r>
              <a:rPr lang="yo-NG" dirty="0" smtClean="0"/>
              <a:t>Videos published in the years 2011, 2018 and 2019 has the highest count of views, likes and comments.</a:t>
            </a:r>
          </a:p>
          <a:p>
            <a:r>
              <a:rPr lang="yo-NG" dirty="0" smtClean="0"/>
              <a:t> Videos published in the month of May shows the record for the highest count of views, likes and comments.</a:t>
            </a:r>
          </a:p>
          <a:p>
            <a:r>
              <a:rPr lang="yo-NG" dirty="0" smtClean="0"/>
              <a:t>The above data shows that latest trends and tags is one of the best ways to get user engagement on youtube, so it is advisable for every content creator to always add the trending hashtags while uploading their contents to gain more views, likes and comments. </a:t>
            </a:r>
            <a:endParaRPr lang="en-US" dirty="0"/>
          </a:p>
        </p:txBody>
      </p:sp>
    </p:spTree>
    <p:extLst>
      <p:ext uri="{BB962C8B-B14F-4D97-AF65-F5344CB8AC3E}">
        <p14:creationId xmlns:p14="http://schemas.microsoft.com/office/powerpoint/2010/main" val="1048263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pPr algn="ctr"/>
            <a:r>
              <a:rPr lang="yo-NG" dirty="0" smtClean="0"/>
              <a:t>Dashboard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43000"/>
            <a:ext cx="8763606" cy="5638800"/>
          </a:xfrm>
        </p:spPr>
      </p:pic>
    </p:spTree>
    <p:extLst>
      <p:ext uri="{BB962C8B-B14F-4D97-AF65-F5344CB8AC3E}">
        <p14:creationId xmlns:p14="http://schemas.microsoft.com/office/powerpoint/2010/main" val="384438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128</TotalTime>
  <Words>601</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YOUTUBE SONG VIDEOS ANALYSIS WITH POWER Bi</vt:lpstr>
      <vt:lpstr>PROBLEM STATEMENT</vt:lpstr>
      <vt:lpstr>Facts, findings and insights </vt:lpstr>
      <vt:lpstr>Facts, findings and insights cont.d</vt:lpstr>
      <vt:lpstr>Facts, findings and insights cont.d </vt:lpstr>
      <vt:lpstr>Facts, findings and insights cont.d</vt:lpstr>
      <vt:lpstr>Dashboard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 ANALYSIS WITH POWER Bi</dc:title>
  <dc:creator>Babatunde Azeez</dc:creator>
  <cp:lastModifiedBy>Babatunde Azeez</cp:lastModifiedBy>
  <cp:revision>10</cp:revision>
  <dcterms:created xsi:type="dcterms:W3CDTF">2024-07-04T15:38:31Z</dcterms:created>
  <dcterms:modified xsi:type="dcterms:W3CDTF">2024-07-04T17:46:42Z</dcterms:modified>
</cp:coreProperties>
</file>