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594404-6BE5-4130-B54B-899BD73BFC4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4D2EA27-DC71-4436-8BFB-D35AE780FA3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991" y="152400"/>
            <a:ext cx="8915400" cy="1828800"/>
          </a:xfrm>
        </p:spPr>
        <p:txBody>
          <a:bodyPr/>
          <a:lstStyle/>
          <a:p>
            <a:r>
              <a:rPr lang="yo-NG" dirty="0" smtClean="0"/>
              <a:t>HOTEL RESERVATION ANALYSIS WITH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4191000"/>
          </a:xfrm>
        </p:spPr>
        <p:txBody>
          <a:bodyPr/>
          <a:lstStyle/>
          <a:p>
            <a:r>
              <a:rPr lang="yo-NG" dirty="0" smtClean="0"/>
              <a:t>Presented by</a:t>
            </a:r>
          </a:p>
          <a:p>
            <a:endParaRPr lang="yo-NG" dirty="0" smtClean="0"/>
          </a:p>
          <a:p>
            <a:r>
              <a:rPr lang="yo-NG" dirty="0" smtClean="0"/>
              <a:t>AZEEZ BABATUNDE ABIODUN</a:t>
            </a:r>
          </a:p>
          <a:p>
            <a:r>
              <a:rPr lang="yo-NG" dirty="0" smtClean="0"/>
              <a:t>MIP-DA-10</a:t>
            </a:r>
          </a:p>
          <a:p>
            <a:endParaRPr lang="yo-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898335"/>
            <a:ext cx="2895600" cy="15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yo-NG" dirty="0" smtClean="0"/>
              <a:t>VISUALS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3733800" cy="213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97190"/>
            <a:ext cx="4114800" cy="2184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8610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yo-NG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hotel industry relies on </a:t>
            </a:r>
            <a:r>
              <a:rPr lang="en-US" dirty="0" smtClean="0"/>
              <a:t>data</a:t>
            </a:r>
            <a:r>
              <a:rPr lang="yo-NG" dirty="0" smtClean="0"/>
              <a:t> analysis</a:t>
            </a:r>
            <a:r>
              <a:rPr lang="en-US" dirty="0" smtClean="0"/>
              <a:t> </a:t>
            </a:r>
            <a:r>
              <a:rPr lang="en-US" dirty="0"/>
              <a:t>to make informed decisions </a:t>
            </a:r>
            <a:r>
              <a:rPr lang="en-US" dirty="0" smtClean="0"/>
              <a:t>and</a:t>
            </a:r>
            <a:r>
              <a:rPr lang="yo-NG" dirty="0" smtClean="0"/>
              <a:t> and insight to</a:t>
            </a:r>
            <a:r>
              <a:rPr lang="en-US" dirty="0" smtClean="0"/>
              <a:t> </a:t>
            </a:r>
            <a:r>
              <a:rPr lang="en-US" dirty="0"/>
              <a:t>provide a better guest experience. </a:t>
            </a:r>
            <a:endParaRPr lang="yo-NG" dirty="0" smtClean="0"/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yo-NG" dirty="0" smtClean="0"/>
              <a:t>project</a:t>
            </a:r>
            <a:r>
              <a:rPr lang="en-US" dirty="0" smtClean="0"/>
              <a:t>, </a:t>
            </a:r>
            <a:r>
              <a:rPr lang="yo-NG" dirty="0" smtClean="0"/>
              <a:t>I</a:t>
            </a:r>
            <a:r>
              <a:rPr lang="en-US" dirty="0" smtClean="0"/>
              <a:t> work</a:t>
            </a:r>
            <a:r>
              <a:rPr lang="yo-NG" dirty="0" smtClean="0"/>
              <a:t>ed on </a:t>
            </a:r>
            <a:r>
              <a:rPr lang="en-US" dirty="0" smtClean="0"/>
              <a:t> </a:t>
            </a:r>
            <a:r>
              <a:rPr lang="en-US" dirty="0"/>
              <a:t>with a hotel reservation dataset to gain insights into guest preferences, booking trends, and other key factors that impact the hotel's operations. </a:t>
            </a:r>
            <a:endParaRPr lang="yo-NG" dirty="0" smtClean="0"/>
          </a:p>
          <a:p>
            <a:r>
              <a:rPr lang="yo-NG" dirty="0" smtClean="0"/>
              <a:t>I used</a:t>
            </a:r>
            <a:r>
              <a:rPr lang="en-US" dirty="0" smtClean="0"/>
              <a:t> </a:t>
            </a:r>
            <a:r>
              <a:rPr lang="en-US" dirty="0"/>
              <a:t>SQL to query and analyze the data, as well as answer specific questions about the dataset</a:t>
            </a:r>
            <a:r>
              <a:rPr lang="en-US" dirty="0" smtClean="0"/>
              <a:t>.</a:t>
            </a:r>
            <a:r>
              <a:rPr lang="yo-NG" dirty="0" smtClean="0"/>
              <a:t> </a:t>
            </a:r>
          </a:p>
          <a:p>
            <a:r>
              <a:rPr lang="yo-NG" dirty="0" smtClean="0"/>
              <a:t>Some of the questions answered and insights provided are highlited in the next slides.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yo-NG" dirty="0" smtClean="0"/>
              <a:t>QUESTIONS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yo-NG" dirty="0"/>
              <a:t>QUE: </a:t>
            </a:r>
            <a:r>
              <a:rPr lang="en-US" dirty="0"/>
              <a:t>What is the total number of reservations in the dataset?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There are total </a:t>
            </a:r>
            <a:r>
              <a:rPr lang="en-US" dirty="0" smtClean="0"/>
              <a:t>of </a:t>
            </a:r>
            <a:r>
              <a:rPr lang="en-US" dirty="0"/>
              <a:t>700 </a:t>
            </a:r>
            <a:r>
              <a:rPr lang="en-US" dirty="0" smtClean="0"/>
              <a:t>reservations</a:t>
            </a:r>
            <a:r>
              <a:rPr lang="yo-NG" dirty="0" smtClean="0"/>
              <a:t>.</a:t>
            </a:r>
          </a:p>
          <a:p>
            <a:r>
              <a:rPr lang="yo-NG" dirty="0" smtClean="0"/>
              <a:t>QUE: </a:t>
            </a:r>
            <a:r>
              <a:rPr lang="en-US" dirty="0"/>
              <a:t>Which meal plan is the most popular among guests?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 meal plan 1 has the highest number of selection among guests</a:t>
            </a:r>
            <a:r>
              <a:rPr lang="en-US" dirty="0" smtClean="0"/>
              <a:t>.</a:t>
            </a:r>
            <a:endParaRPr lang="yo-NG" dirty="0" smtClean="0"/>
          </a:p>
          <a:p>
            <a:r>
              <a:rPr lang="yo-NG" dirty="0" smtClean="0"/>
              <a:t>QUE: </a:t>
            </a:r>
            <a:r>
              <a:rPr lang="en-US" dirty="0"/>
              <a:t>What is the average price per room for reservations involving children?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 average price per room for reservation involving children is 145 when we round to nearest whole number.</a:t>
            </a:r>
          </a:p>
        </p:txBody>
      </p:sp>
    </p:spTree>
    <p:extLst>
      <p:ext uri="{BB962C8B-B14F-4D97-AF65-F5344CB8AC3E}">
        <p14:creationId xmlns:p14="http://schemas.microsoft.com/office/powerpoint/2010/main" val="123917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yo-NG" dirty="0" smtClean="0"/>
              <a:t>QUESTIONS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yo-NG" dirty="0" smtClean="0"/>
              <a:t>QUE: </a:t>
            </a:r>
            <a:r>
              <a:rPr lang="en-US" dirty="0"/>
              <a:t>How many reservations were made for the year 20XX (replace XX with the desired year</a:t>
            </a:r>
            <a:r>
              <a:rPr lang="en-US" dirty="0" smtClean="0"/>
              <a:t>)?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There was a total of 370 reservations made in year </a:t>
            </a:r>
            <a:r>
              <a:rPr lang="en-US" dirty="0" smtClean="0"/>
              <a:t>2018</a:t>
            </a:r>
            <a:r>
              <a:rPr lang="yo-NG" dirty="0" smtClean="0"/>
              <a:t>.</a:t>
            </a:r>
          </a:p>
          <a:p>
            <a:r>
              <a:rPr lang="yo-NG" dirty="0" smtClean="0"/>
              <a:t>QUE: </a:t>
            </a:r>
            <a:r>
              <a:rPr lang="en-US" dirty="0"/>
              <a:t>What is the most commonly booked room type</a:t>
            </a:r>
            <a:r>
              <a:rPr lang="en-US" dirty="0" smtClean="0"/>
              <a:t>?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 smtClean="0"/>
              <a:t>Room type </a:t>
            </a:r>
            <a:r>
              <a:rPr lang="en-US" dirty="0"/>
              <a:t>1 is the most commonly reserved room type with total of 534 reservations.</a:t>
            </a:r>
          </a:p>
        </p:txBody>
      </p:sp>
    </p:spTree>
    <p:extLst>
      <p:ext uri="{BB962C8B-B14F-4D97-AF65-F5344CB8AC3E}">
        <p14:creationId xmlns:p14="http://schemas.microsoft.com/office/powerpoint/2010/main" val="386257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yo-NG" dirty="0" smtClean="0"/>
              <a:t>QUESTIONS AND </a:t>
            </a:r>
            <a:r>
              <a:rPr lang="yo-NG" dirty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1560"/>
          </a:xfrm>
        </p:spPr>
        <p:txBody>
          <a:bodyPr>
            <a:normAutofit fontScale="92500" lnSpcReduction="10000"/>
          </a:bodyPr>
          <a:lstStyle/>
          <a:p>
            <a:r>
              <a:rPr lang="yo-NG" dirty="0" smtClean="0"/>
              <a:t>QUE: </a:t>
            </a:r>
            <a:r>
              <a:rPr lang="en-US" dirty="0"/>
              <a:t>How many reservations fall on a weekend (</a:t>
            </a:r>
            <a:r>
              <a:rPr lang="en-US" dirty="0" err="1"/>
              <a:t>no_of_weekend_nights</a:t>
            </a:r>
            <a:r>
              <a:rPr lang="en-US" dirty="0"/>
              <a:t> &gt; 0)?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There are total of 383 weekend </a:t>
            </a:r>
            <a:r>
              <a:rPr lang="en-US" dirty="0" smtClean="0"/>
              <a:t>reservations</a:t>
            </a:r>
            <a:r>
              <a:rPr lang="yo-NG" dirty="0" smtClean="0"/>
              <a:t>.</a:t>
            </a:r>
          </a:p>
          <a:p>
            <a:r>
              <a:rPr lang="yo-NG" dirty="0" smtClean="0"/>
              <a:t>QUE: </a:t>
            </a:r>
            <a:r>
              <a:rPr lang="en-US" dirty="0"/>
              <a:t>What is the highest and lowest lead time for reservations?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 lowest lead time for reservation is 0</a:t>
            </a:r>
          </a:p>
          <a:p>
            <a:r>
              <a:rPr lang="en-US" dirty="0"/>
              <a:t>	</a:t>
            </a:r>
            <a:r>
              <a:rPr lang="yo-NG" dirty="0"/>
              <a:t> </a:t>
            </a:r>
            <a:r>
              <a:rPr lang="yo-NG" dirty="0" smtClean="0"/>
              <a:t>      </a:t>
            </a:r>
            <a:r>
              <a:rPr lang="en-US" dirty="0" smtClean="0"/>
              <a:t>The </a:t>
            </a:r>
            <a:r>
              <a:rPr lang="en-US" dirty="0"/>
              <a:t>highest lead time for reservation is 443</a:t>
            </a:r>
            <a:r>
              <a:rPr lang="en-US" dirty="0" smtClean="0"/>
              <a:t>.</a:t>
            </a:r>
            <a:endParaRPr lang="yo-NG" dirty="0" smtClean="0"/>
          </a:p>
          <a:p>
            <a:r>
              <a:rPr lang="yo-NG" dirty="0" smtClean="0"/>
              <a:t>QUE: </a:t>
            </a:r>
            <a:r>
              <a:rPr lang="en-US" dirty="0"/>
              <a:t>What is the most common market segment type for reservations</a:t>
            </a:r>
            <a:r>
              <a:rPr lang="en-US" dirty="0" smtClean="0"/>
              <a:t>?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Online market segment type is the most common for reservation with modal value of </a:t>
            </a:r>
            <a:r>
              <a:rPr lang="en-US" dirty="0" smtClean="0"/>
              <a:t>518</a:t>
            </a:r>
            <a:r>
              <a:rPr lang="yo-NG" dirty="0" smtClean="0"/>
              <a:t>.</a:t>
            </a:r>
            <a:endParaRPr lang="yo-NG" dirty="0"/>
          </a:p>
        </p:txBody>
      </p:sp>
    </p:spTree>
    <p:extLst>
      <p:ext uri="{BB962C8B-B14F-4D97-AF65-F5344CB8AC3E}">
        <p14:creationId xmlns:p14="http://schemas.microsoft.com/office/powerpoint/2010/main" val="303512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yo-NG" dirty="0" smtClean="0"/>
              <a:t>QUESTIONS AND </a:t>
            </a:r>
            <a:r>
              <a:rPr lang="yo-NG" dirty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yo-NG" dirty="0" smtClean="0"/>
              <a:t>QUE: </a:t>
            </a:r>
            <a:r>
              <a:rPr lang="en-US" dirty="0"/>
              <a:t>How many reservations have a booking status of "Confirmed"?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There are 493 confirmed booking </a:t>
            </a:r>
            <a:r>
              <a:rPr lang="yo-NG" dirty="0" smtClean="0"/>
              <a:t>that were not canceled</a:t>
            </a:r>
            <a:r>
              <a:rPr lang="en-US" dirty="0" smtClean="0"/>
              <a:t>.</a:t>
            </a:r>
            <a:endParaRPr lang="yo-NG" dirty="0" smtClean="0"/>
          </a:p>
          <a:p>
            <a:r>
              <a:rPr lang="yo-NG" dirty="0" smtClean="0"/>
              <a:t>QUE: </a:t>
            </a:r>
            <a:r>
              <a:rPr lang="en-US" dirty="0"/>
              <a:t>What is the total number of adults and children across all reservations</a:t>
            </a:r>
            <a:r>
              <a:rPr lang="en-US" dirty="0" smtClean="0"/>
              <a:t>?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There are 1385 adults and children across all reservations</a:t>
            </a:r>
            <a:r>
              <a:rPr lang="en-US" dirty="0" smtClean="0"/>
              <a:t>.</a:t>
            </a:r>
            <a:endParaRPr lang="yo-NG" dirty="0" smtClean="0"/>
          </a:p>
          <a:p>
            <a:r>
              <a:rPr lang="yo-NG" dirty="0" smtClean="0"/>
              <a:t>QUE: </a:t>
            </a:r>
            <a:r>
              <a:rPr lang="en-US" dirty="0"/>
              <a:t>What is the average number of weekend nights for reservations involving children?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The average number of weekend nights reservation involving children is 1.</a:t>
            </a:r>
          </a:p>
        </p:txBody>
      </p:sp>
    </p:spTree>
    <p:extLst>
      <p:ext uri="{BB962C8B-B14F-4D97-AF65-F5344CB8AC3E}">
        <p14:creationId xmlns:p14="http://schemas.microsoft.com/office/powerpoint/2010/main" val="250652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yo-NG" dirty="0" smtClean="0"/>
              <a:t>QUESTIONS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yo-NG" dirty="0" smtClean="0"/>
              <a:t>QUE: </a:t>
            </a:r>
            <a:r>
              <a:rPr lang="en-US" dirty="0"/>
              <a:t>How many reservations were made in each month of the year?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January has the highest number of monthly reservations of 255. </a:t>
            </a:r>
            <a:endParaRPr lang="yo-NG" dirty="0" smtClean="0"/>
          </a:p>
          <a:p>
            <a:endParaRPr lang="yo-NG" dirty="0"/>
          </a:p>
          <a:p>
            <a:r>
              <a:rPr lang="en-US" dirty="0" smtClean="0"/>
              <a:t>PLEASE </a:t>
            </a:r>
            <a:r>
              <a:rPr lang="en-US" dirty="0"/>
              <a:t>NOTE: </a:t>
            </a:r>
            <a:endParaRPr lang="yo-NG" dirty="0" smtClean="0"/>
          </a:p>
          <a:p>
            <a:r>
              <a:rPr lang="en-US" dirty="0" smtClean="0"/>
              <a:t>We </a:t>
            </a:r>
            <a:r>
              <a:rPr lang="en-US" dirty="0"/>
              <a:t>made a modification to the arrival date in the earlier stage where we </a:t>
            </a:r>
            <a:r>
              <a:rPr lang="en-US" dirty="0" smtClean="0"/>
              <a:t>assumed</a:t>
            </a:r>
            <a:r>
              <a:rPr lang="yo-NG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added 01-01 to every arrival date where </a:t>
            </a:r>
            <a:r>
              <a:rPr lang="en-US" dirty="0" smtClean="0"/>
              <a:t>the</a:t>
            </a:r>
            <a:r>
              <a:rPr lang="yo-NG" dirty="0" smtClean="0"/>
              <a:t> </a:t>
            </a:r>
            <a:r>
              <a:rPr lang="en-US" dirty="0" smtClean="0"/>
              <a:t>row </a:t>
            </a:r>
            <a:r>
              <a:rPr lang="en-US" dirty="0"/>
              <a:t>contains only the year YYYY and doesn't </a:t>
            </a:r>
            <a:r>
              <a:rPr lang="en-US" dirty="0" smtClean="0"/>
              <a:t>follow </a:t>
            </a:r>
            <a:r>
              <a:rPr lang="en-US" dirty="0"/>
              <a:t>the others in date format DD-MM-YYYY. </a:t>
            </a:r>
            <a:endParaRPr lang="yo-NG" dirty="0" smtClean="0"/>
          </a:p>
          <a:p>
            <a:r>
              <a:rPr lang="en-US" dirty="0" smtClean="0"/>
              <a:t>This </a:t>
            </a:r>
            <a:r>
              <a:rPr lang="en-US" dirty="0"/>
              <a:t>is what caused a very high number of </a:t>
            </a:r>
            <a:r>
              <a:rPr lang="en-US" dirty="0" err="1" smtClean="0"/>
              <a:t>january</a:t>
            </a:r>
            <a:r>
              <a:rPr lang="yo-NG" dirty="0" smtClean="0"/>
              <a:t> </a:t>
            </a:r>
            <a:r>
              <a:rPr lang="en-US" dirty="0" smtClean="0"/>
              <a:t>reservations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yo-NG" dirty="0" smtClean="0"/>
              <a:t>QUESTIONS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yo-NG" dirty="0" smtClean="0"/>
              <a:t>QUE: </a:t>
            </a:r>
            <a:r>
              <a:rPr lang="en-US" dirty="0"/>
              <a:t>What is the average number of nights (both weekend and weekday) spent by guests for each room type?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Room type 4 and room type 6 has the maximum total average of nights per room which is </a:t>
            </a:r>
            <a:r>
              <a:rPr lang="en-US" dirty="0" smtClean="0"/>
              <a:t>4</a:t>
            </a:r>
            <a:r>
              <a:rPr lang="yo-NG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the rest have an approximate of 3 when rounded to whole number format</a:t>
            </a:r>
            <a:r>
              <a:rPr lang="en-US" dirty="0" smtClean="0"/>
              <a:t>.</a:t>
            </a:r>
            <a:endParaRPr lang="yo-NG" dirty="0" smtClean="0"/>
          </a:p>
          <a:p>
            <a:endParaRPr lang="yo-NG" dirty="0" smtClean="0"/>
          </a:p>
          <a:p>
            <a:r>
              <a:rPr lang="yo-NG" dirty="0" smtClean="0"/>
              <a:t>QUE: </a:t>
            </a:r>
            <a:r>
              <a:rPr lang="en-US" dirty="0" smtClean="0"/>
              <a:t>For </a:t>
            </a:r>
            <a:r>
              <a:rPr lang="en-US" dirty="0"/>
              <a:t>reservations involving children, what is the most common room type, and what is the average price for that room type?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/>
              <a:t>Room type 1 is the most commonly reserved room with average price of 123</a:t>
            </a:r>
            <a:r>
              <a:rPr lang="en-US" dirty="0" smtClean="0"/>
              <a:t>.</a:t>
            </a:r>
            <a:endParaRPr lang="yo-NG" dirty="0" smtClean="0"/>
          </a:p>
          <a:p>
            <a:endParaRPr lang="yo-NG" dirty="0" smtClean="0"/>
          </a:p>
          <a:p>
            <a:r>
              <a:rPr lang="yo-NG" dirty="0" smtClean="0"/>
              <a:t>QUE: </a:t>
            </a:r>
            <a:r>
              <a:rPr lang="en-US" dirty="0" smtClean="0"/>
              <a:t>Find </a:t>
            </a:r>
            <a:r>
              <a:rPr lang="en-US" dirty="0"/>
              <a:t>the market segment type that generates the highest average price per room. </a:t>
            </a:r>
            <a:endParaRPr lang="yo-NG" dirty="0" smtClean="0"/>
          </a:p>
          <a:p>
            <a:r>
              <a:rPr lang="yo-NG" dirty="0" smtClean="0"/>
              <a:t>ANS: </a:t>
            </a:r>
            <a:r>
              <a:rPr lang="en-US" dirty="0" smtClean="0"/>
              <a:t>Online </a:t>
            </a:r>
            <a:r>
              <a:rPr lang="en-US" dirty="0"/>
              <a:t>market segment generates the highest number average price per room which 518.</a:t>
            </a:r>
          </a:p>
        </p:txBody>
      </p:sp>
    </p:spTree>
    <p:extLst>
      <p:ext uri="{BB962C8B-B14F-4D97-AF65-F5344CB8AC3E}">
        <p14:creationId xmlns:p14="http://schemas.microsoft.com/office/powerpoint/2010/main" val="21877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yo-NG" dirty="0" smtClean="0"/>
              <a:t>VISUALS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581400" cy="2057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40386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8458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1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612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HOTEL RESERVATION ANALYSIS WITH SQL</vt:lpstr>
      <vt:lpstr>PROBLEM STATEMENT</vt:lpstr>
      <vt:lpstr>QUESTIONS AND INSIGHTS</vt:lpstr>
      <vt:lpstr>QUESTIONS AND INSIGHTS</vt:lpstr>
      <vt:lpstr>QUESTIONS AND INSIGHTS</vt:lpstr>
      <vt:lpstr>QUESTIONS AND INSIGHTS</vt:lpstr>
      <vt:lpstr>QUESTIONS AND INSIGHTS</vt:lpstr>
      <vt:lpstr>QUESTIONS AND INSIGHTS</vt:lpstr>
      <vt:lpstr>VISUALS</vt:lpstr>
      <vt:lpstr>VISUALS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 WITH SQL</dc:title>
  <dc:creator>Babatunde Azeez</dc:creator>
  <cp:lastModifiedBy>Babatunde Azeez</cp:lastModifiedBy>
  <cp:revision>6</cp:revision>
  <dcterms:created xsi:type="dcterms:W3CDTF">2024-06-26T20:22:01Z</dcterms:created>
  <dcterms:modified xsi:type="dcterms:W3CDTF">2024-06-26T21:21:24Z</dcterms:modified>
</cp:coreProperties>
</file>