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59" r:id="rId8"/>
    <p:sldId id="262" r:id="rId9"/>
    <p:sldId id="263" r:id="rId10"/>
    <p:sldId id="260" r:id="rId11"/>
    <p:sldId id="266" r:id="rId12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t-EE" dirty="0"/>
              <a:t>Kumb</a:t>
            </a:r>
            <a:r>
              <a:rPr lang="et-EE" baseline="0" dirty="0"/>
              <a:t> Versiooni Teie eelistaksite külastada</a:t>
            </a:r>
            <a:r>
              <a:rPr lang="en-US" baseline="0" dirty="0"/>
              <a:t>?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t-EE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867-4020-8292-BE904AC022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867-4020-8292-BE904AC022D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t-E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Лист1!$A$1:$A$2</c:f>
              <c:strCache>
                <c:ptCount val="2"/>
                <c:pt idx="0">
                  <c:v>1 Versioon</c:v>
                </c:pt>
                <c:pt idx="1">
                  <c:v>2 Versioon</c:v>
                </c:pt>
              </c:strCache>
            </c:strRef>
          </c:cat>
          <c:val>
            <c:numRef>
              <c:f>Лист1!$B$1:$B$2</c:f>
              <c:numCache>
                <c:formatCode>General</c:formatCode>
                <c:ptCount val="2"/>
                <c:pt idx="0">
                  <c:v>10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67-4020-8292-BE904AC022D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t-E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t-E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t-EE" sz="2400" dirty="0"/>
              <a:t>Mis põhjustel Teie eelistaksite </a:t>
            </a:r>
            <a:r>
              <a:rPr lang="et-EE" sz="2400"/>
              <a:t>1 või </a:t>
            </a:r>
            <a:r>
              <a:rPr lang="et-EE" sz="2400" dirty="0"/>
              <a:t>2 Versiooni</a:t>
            </a:r>
            <a:r>
              <a:rPr lang="en-US" sz="2400" dirty="0"/>
              <a:t>?</a:t>
            </a:r>
            <a:endParaRPr lang="ru-RU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t-E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Лист1!$A$1:$A$4</c:f>
              <c:strCache>
                <c:ptCount val="4"/>
                <c:pt idx="0">
                  <c:v>1 Versiooni valge taust paitab silma paremini</c:v>
                </c:pt>
                <c:pt idx="1">
                  <c:v>2 Versioonil on eriline ja moodne disain</c:v>
                </c:pt>
                <c:pt idx="2">
                  <c:v>1 Versioonil kõik tooted asuvad kohe esilehel</c:v>
                </c:pt>
                <c:pt idx="3">
                  <c:v>1 Versioon tundub professionaalsem ja meeldivate värvidega</c:v>
                </c:pt>
              </c:strCache>
            </c:strRef>
          </c:cat>
          <c:val>
            <c:numRef>
              <c:f>Лист1!$B$1:$B$4</c:f>
              <c:numCache>
                <c:formatCode>General</c:formatCode>
                <c:ptCount val="4"/>
                <c:pt idx="0">
                  <c:v>14</c:v>
                </c:pt>
                <c:pt idx="1">
                  <c:v>5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2C-450E-AD13-D0714052B7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9030104"/>
        <c:axId val="479028464"/>
      </c:barChart>
      <c:catAx>
        <c:axId val="479030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t-EE"/>
          </a:p>
        </c:txPr>
        <c:crossAx val="479028464"/>
        <c:crosses val="autoZero"/>
        <c:auto val="1"/>
        <c:lblAlgn val="ctr"/>
        <c:lblOffset val="100"/>
        <c:noMultiLvlLbl val="0"/>
      </c:catAx>
      <c:valAx>
        <c:axId val="47902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t-EE"/>
          </a:p>
        </c:txPr>
        <c:crossAx val="479030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t-E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72558-771C-44A6-997A-DFB433CE5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t-E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48E5B6-3EBC-4C64-98B6-716FA2320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t-E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333A46-E20F-49EA-AD49-174B30E7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7C50-DB8A-4CA7-95D6-F2C998A9BDFB}" type="datetimeFigureOut">
              <a:rPr lang="et-EE" smtClean="0"/>
              <a:t>2.05.2018</a:t>
            </a:fld>
            <a:endParaRPr lang="et-E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49AAEB-2210-4B73-A06F-4FB13F0D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F5CF59-8A42-42E8-A869-14FF10CA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0050-053C-4B3D-8A44-32C82C75F4B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9253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B2E2D-42B4-4778-8AAF-79972B53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t-E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74D132-43FE-48FE-AF9A-DCCBA9E1E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t-E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074524-7E05-46D2-AD0A-22F83051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7C50-DB8A-4CA7-95D6-F2C998A9BDFB}" type="datetimeFigureOut">
              <a:rPr lang="et-EE" smtClean="0"/>
              <a:t>2.05.2018</a:t>
            </a:fld>
            <a:endParaRPr lang="et-E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E2819-E599-440B-8CB9-A4C415BF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6EAF9F-94C3-4B5B-AA81-970464B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0050-053C-4B3D-8A44-32C82C75F4B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13303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C407D3-E031-4AE1-A3CC-262DB0A81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t-E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B3A9E5-3D92-482F-BF76-5253ED0D8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t-E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799987-3AB5-4D9D-907C-59C0C875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7C50-DB8A-4CA7-95D6-F2C998A9BDFB}" type="datetimeFigureOut">
              <a:rPr lang="et-EE" smtClean="0"/>
              <a:t>2.05.2018</a:t>
            </a:fld>
            <a:endParaRPr lang="et-E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D064BB-8488-400F-8FE3-0AC85F78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01259-2C26-4647-91A3-0A876CA7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0050-053C-4B3D-8A44-32C82C75F4B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7888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F770E-6ED8-4504-826E-E4716F40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t-E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24DFC6-34A0-4C2E-81EC-186D0EF9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t-E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1FC279-54CB-4BC6-A2CE-A24547B0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7C50-DB8A-4CA7-95D6-F2C998A9BDFB}" type="datetimeFigureOut">
              <a:rPr lang="et-EE" smtClean="0"/>
              <a:t>2.05.2018</a:t>
            </a:fld>
            <a:endParaRPr lang="et-E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696A5-C945-4FA5-A2A3-DEB3530C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7078C3-704F-4522-9765-5A53B738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0050-053C-4B3D-8A44-32C82C75F4B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6317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07890-B3AD-4384-82C9-A3D0AA51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t-E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291FBB-41E1-4B08-886D-3FF4B4209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39CADA-C1BC-4067-9833-0A7ED8FD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7C50-DB8A-4CA7-95D6-F2C998A9BDFB}" type="datetimeFigureOut">
              <a:rPr lang="et-EE" smtClean="0"/>
              <a:t>2.05.2018</a:t>
            </a:fld>
            <a:endParaRPr lang="et-E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06B7D6-2953-49A8-AF46-224EDB11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76F89D-BB56-4202-9712-93CAFF0E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0050-053C-4B3D-8A44-32C82C75F4B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4085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3F412-6C92-4D6A-BEFF-CD5D4390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t-E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AE21B0-2BC3-4DB3-B1A4-913C6BE91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t-E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574BED-1243-4EC2-A74D-EE0C23717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t-E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7CEA6F-718C-4F7D-A880-C67CB539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7C50-DB8A-4CA7-95D6-F2C998A9BDFB}" type="datetimeFigureOut">
              <a:rPr lang="et-EE" smtClean="0"/>
              <a:t>2.05.2018</a:t>
            </a:fld>
            <a:endParaRPr lang="et-E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6844E2-1DE7-4B80-9437-C2D8AA75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BFC20A-5905-4350-9162-F7970FD2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0050-053C-4B3D-8A44-32C82C75F4B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4694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BD0BB-8D05-46B6-ACF6-99564FAA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t-E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E094E9-BCA4-4203-9911-786265D38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038964-E3BB-4149-B78A-332FCA7E7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t-E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495CB6-41D6-42E7-A430-D64787B32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3CD3B1-C071-4644-9655-1933774CA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t-E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697A84-421E-4AC7-96B8-2DA4BD24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7C50-DB8A-4CA7-95D6-F2C998A9BDFB}" type="datetimeFigureOut">
              <a:rPr lang="et-EE" smtClean="0"/>
              <a:t>2.05.2018</a:t>
            </a:fld>
            <a:endParaRPr lang="et-E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09BB1D-3A70-497D-994E-53377E03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D108CC-62F2-4BC5-A4F8-59C23F09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0050-053C-4B3D-8A44-32C82C75F4B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09660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A6A6C-7B35-493F-96C1-48E56EC0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t-E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06DD69-C73D-40DA-A07C-E60DBB72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7C50-DB8A-4CA7-95D6-F2C998A9BDFB}" type="datetimeFigureOut">
              <a:rPr lang="et-EE" smtClean="0"/>
              <a:t>2.05.2018</a:t>
            </a:fld>
            <a:endParaRPr lang="et-E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1747EF-2186-446F-8447-A1883C10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A5EC8F-E182-43EC-AF13-F81EFD67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0050-053C-4B3D-8A44-32C82C75F4B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9639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B1FAC2-3103-4FDF-AB42-B0B30DA5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7C50-DB8A-4CA7-95D6-F2C998A9BDFB}" type="datetimeFigureOut">
              <a:rPr lang="et-EE" smtClean="0"/>
              <a:t>2.05.2018</a:t>
            </a:fld>
            <a:endParaRPr lang="et-E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4C7C5E-D776-4A94-AA8A-1E880629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55649B-5559-418D-8E10-7245BF11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0050-053C-4B3D-8A44-32C82C75F4B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549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CA8A6-E607-4742-9372-0AFBF1CC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t-E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C802C-C180-4F34-9884-261183DC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t-E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1115D7-C08C-4639-B59C-075E093AF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A8C5AC-D7FF-4070-93C4-64D300F4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7C50-DB8A-4CA7-95D6-F2C998A9BDFB}" type="datetimeFigureOut">
              <a:rPr lang="et-EE" smtClean="0"/>
              <a:t>2.05.2018</a:t>
            </a:fld>
            <a:endParaRPr lang="et-E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A66321-0CAF-4450-832E-E602EADC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1ACBFE-3208-4540-A868-0D53F53F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0050-053C-4B3D-8A44-32C82C75F4B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74305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428F5-A8C7-4CB9-AA94-EAFDD479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t-E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A7FA968-BFE7-4997-A923-172C80A4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9875DD-135F-476A-B133-AA02B597B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568045-1F4D-447A-8756-F4316EE7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7C50-DB8A-4CA7-95D6-F2C998A9BDFB}" type="datetimeFigureOut">
              <a:rPr lang="et-EE" smtClean="0"/>
              <a:t>2.05.2018</a:t>
            </a:fld>
            <a:endParaRPr lang="et-E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87D262-B658-42E8-A0C6-2B000792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01D00D-EA8C-442C-8614-C7E37179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0050-053C-4B3D-8A44-32C82C75F4B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278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30F4F-E4EE-4A63-81B2-9131C48B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t-E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DF17E7-E8CF-45F4-BF7D-A8008051F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t-E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2AECD8-6DEF-468E-805B-F290B7C8A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7C50-DB8A-4CA7-95D6-F2C998A9BDFB}" type="datetimeFigureOut">
              <a:rPr lang="et-EE" smtClean="0"/>
              <a:t>2.05.2018</a:t>
            </a:fld>
            <a:endParaRPr lang="et-E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C20BB8-1775-43D9-AF39-3FD5BB5D7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4E312C-6565-46BB-BE63-2E08314C7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10050-053C-4B3D-8A44-32C82C75F4B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2989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032C96-B4C3-4AA8-A04E-998DBA322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5258" y="3031279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A</a:t>
            </a:r>
            <a:r>
              <a:rPr lang="et-EE" sz="5400" dirty="0"/>
              <a:t>/B Testmine</a:t>
            </a:r>
          </a:p>
        </p:txBody>
      </p:sp>
    </p:spTree>
    <p:extLst>
      <p:ext uri="{BB962C8B-B14F-4D97-AF65-F5344CB8AC3E}">
        <p14:creationId xmlns:p14="http://schemas.microsoft.com/office/powerpoint/2010/main" val="2809392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F4967BFF-4364-4A0E-8150-4873279E3A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804694"/>
              </p:ext>
            </p:extLst>
          </p:nvPr>
        </p:nvGraphicFramePr>
        <p:xfrm>
          <a:off x="1727200" y="584200"/>
          <a:ext cx="7899400" cy="529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399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4DC08294-3CB8-41E8-A5C1-EAFC76E557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599638"/>
              </p:ext>
            </p:extLst>
          </p:nvPr>
        </p:nvGraphicFramePr>
        <p:xfrm>
          <a:off x="101600" y="0"/>
          <a:ext cx="11518900" cy="675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628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46C71EC-C09D-47C7-915A-6049F7EE9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A/B Testimise läbi viimiseks oli loodud talvespordi veebilehekülje kaks versiooni, et võrrelda kumb kasutajaliides potensiaalsetele külalistele ja klientidele meeldib rohkem.</a:t>
            </a:r>
          </a:p>
        </p:txBody>
      </p:sp>
    </p:spTree>
    <p:extLst>
      <p:ext uri="{BB962C8B-B14F-4D97-AF65-F5344CB8AC3E}">
        <p14:creationId xmlns:p14="http://schemas.microsoft.com/office/powerpoint/2010/main" val="295434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26AE1-8F75-4FBA-B6D3-B8302C62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5100"/>
            <a:ext cx="10515600" cy="1019175"/>
          </a:xfrm>
        </p:spPr>
        <p:txBody>
          <a:bodyPr/>
          <a:lstStyle/>
          <a:p>
            <a:r>
              <a:rPr lang="et-EE" dirty="0"/>
              <a:t>1 Versioon</a:t>
            </a:r>
            <a:r>
              <a:rPr lang="en-US" dirty="0"/>
              <a:t> (Esileht)</a:t>
            </a:r>
            <a:endParaRPr lang="et-EE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A07EC9-5902-4635-975A-22750EAE0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075"/>
            <a:ext cx="12192000" cy="691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4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5084D-B5B3-4533-B317-E9D22BAD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-334964"/>
            <a:ext cx="10515600" cy="1325563"/>
          </a:xfrm>
        </p:spPr>
        <p:txBody>
          <a:bodyPr/>
          <a:lstStyle/>
          <a:p>
            <a:r>
              <a:rPr lang="et-EE" dirty="0"/>
              <a:t>1 Versioon </a:t>
            </a:r>
            <a:r>
              <a:rPr lang="ru-RU" dirty="0"/>
              <a:t>(</a:t>
            </a:r>
            <a:r>
              <a:rPr lang="en-US" dirty="0"/>
              <a:t>Toote Valimine)</a:t>
            </a:r>
            <a:endParaRPr lang="et-EE" dirty="0"/>
          </a:p>
        </p:txBody>
      </p:sp>
      <p:pic>
        <p:nvPicPr>
          <p:cNvPr id="5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18EDD50-F6D3-4095-A1FA-6CD7A233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599"/>
            <a:ext cx="12192000" cy="73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4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604B7-B396-4254-BF5C-43B219CF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-295275"/>
            <a:ext cx="10515600" cy="1325563"/>
          </a:xfrm>
        </p:spPr>
        <p:txBody>
          <a:bodyPr/>
          <a:lstStyle/>
          <a:p>
            <a:r>
              <a:rPr lang="en-US" dirty="0"/>
              <a:t>1 Versioon (Toote Kirjeldus)</a:t>
            </a:r>
            <a:endParaRPr lang="et-EE" dirty="0"/>
          </a:p>
        </p:txBody>
      </p:sp>
      <p:pic>
        <p:nvPicPr>
          <p:cNvPr id="5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9DB393D-243E-4F95-81B0-ED46F48BE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88"/>
            <a:ext cx="12192000" cy="613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9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53AE9-17C7-4F61-A26F-63D9576B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320675"/>
            <a:ext cx="10515600" cy="1325563"/>
          </a:xfrm>
        </p:spPr>
        <p:txBody>
          <a:bodyPr/>
          <a:lstStyle/>
          <a:p>
            <a:r>
              <a:rPr lang="en-US" dirty="0"/>
              <a:t>1 Versioon (Toote Otsimine)</a:t>
            </a:r>
            <a:endParaRPr lang="et-EE" dirty="0"/>
          </a:p>
        </p:txBody>
      </p:sp>
      <p:pic>
        <p:nvPicPr>
          <p:cNvPr id="5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46D4E4E-2233-4D0F-BCD7-3FF959B0A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330"/>
            <a:ext cx="12192000" cy="611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9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A1116-041B-4347-B987-0A4F7226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0975"/>
            <a:ext cx="10515600" cy="904875"/>
          </a:xfrm>
        </p:spPr>
        <p:txBody>
          <a:bodyPr/>
          <a:lstStyle/>
          <a:p>
            <a:r>
              <a:rPr lang="et-EE" dirty="0"/>
              <a:t>2 Versioon </a:t>
            </a:r>
            <a:r>
              <a:rPr lang="ru-RU" dirty="0"/>
              <a:t>(</a:t>
            </a:r>
            <a:r>
              <a:rPr lang="en-US" dirty="0"/>
              <a:t>Esileht)</a:t>
            </a:r>
            <a:endParaRPr lang="et-EE" dirty="0"/>
          </a:p>
        </p:txBody>
      </p:sp>
      <p:pic>
        <p:nvPicPr>
          <p:cNvPr id="5" name="Рисунок 4" descr="Изображение выглядит как монитор, экран, телевидение, внутренни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A9E9210-1880-48F1-A6F2-D317F9779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23900"/>
            <a:ext cx="9271000" cy="753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3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5AA64-5804-40C8-8516-8CF9CFC5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561975"/>
          </a:xfrm>
        </p:spPr>
        <p:txBody>
          <a:bodyPr>
            <a:normAutofit fontScale="90000"/>
          </a:bodyPr>
          <a:lstStyle/>
          <a:p>
            <a:r>
              <a:rPr lang="en-US" dirty="0"/>
              <a:t>2 Versioon (Tooted)</a:t>
            </a:r>
            <a:endParaRPr lang="et-EE" dirty="0"/>
          </a:p>
        </p:txBody>
      </p:sp>
      <p:pic>
        <p:nvPicPr>
          <p:cNvPr id="5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96784F4-0020-4042-8BE0-7A0C7B62F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961202"/>
            <a:ext cx="10147300" cy="493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3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91922-C142-427C-A575-8E308197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-297657"/>
            <a:ext cx="10515600" cy="1325563"/>
          </a:xfrm>
        </p:spPr>
        <p:txBody>
          <a:bodyPr/>
          <a:lstStyle/>
          <a:p>
            <a:r>
              <a:rPr lang="en-US" dirty="0"/>
              <a:t>2 Versioon (Toote Valimine)</a:t>
            </a:r>
            <a:endParaRPr lang="et-EE" dirty="0"/>
          </a:p>
        </p:txBody>
      </p:sp>
      <p:pic>
        <p:nvPicPr>
          <p:cNvPr id="5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9C101AC-B05D-49E5-BF1E-81FCC153E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4" y="1243806"/>
            <a:ext cx="10586847" cy="523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821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82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1 Versioon (Esileht)</vt:lpstr>
      <vt:lpstr>1 Versioon (Toote Valimine)</vt:lpstr>
      <vt:lpstr>1 Versioon (Toote Kirjeldus)</vt:lpstr>
      <vt:lpstr>1 Versioon (Toote Otsimine)</vt:lpstr>
      <vt:lpstr>2 Versioon (Esileht)</vt:lpstr>
      <vt:lpstr>2 Versioon (Tooted)</vt:lpstr>
      <vt:lpstr>2 Versioon (Toote Valimine)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Asiman</dc:creator>
  <cp:lastModifiedBy>Asiman</cp:lastModifiedBy>
  <cp:revision>10</cp:revision>
  <dcterms:created xsi:type="dcterms:W3CDTF">2018-05-02T05:16:53Z</dcterms:created>
  <dcterms:modified xsi:type="dcterms:W3CDTF">2018-05-02T10:07:54Z</dcterms:modified>
</cp:coreProperties>
</file>