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B0600000101010101" charset="0"/>
      <p:regular r:id="rId15"/>
      <p:bold r:id="rId16"/>
      <p:italic r:id="rId17"/>
      <p:boldItalic r:id="rId18"/>
    </p:embeddedFont>
    <p:embeddedFont>
      <p:font typeface="Raleway" panose="020B0600000101010101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86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88252dc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88252dc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b3aae4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b3aae4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b3aae4c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b3aae4c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b3aae4c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3b3aae4c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b3aae4c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b3aae4c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9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67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19" b="12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Raleway"/>
                <a:ea typeface="Raleway"/>
                <a:cs typeface="Raleway"/>
                <a:sym typeface="Raleway"/>
              </a:rPr>
              <a:t>버전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5" name="Google Shape;115;p11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8" name="Google Shape;128;p1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5" name="Google Shape;135;p13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6" name="Google Shape;146;p14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2" name="Google Shape;152;p1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버전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3" name="Google Shape;16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7" name="Google Shape;167;p1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168;p17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7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t="119" b="12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" name="Google Shape;30;p3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" name="Google Shape;52;p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9" name="Google Shape;59;p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 t="119" b="129"/>
          <a:stretch/>
        </p:blipFill>
        <p:spPr>
          <a:xfrm>
            <a:off x="0" y="487825"/>
            <a:ext cx="9144000" cy="465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7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7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2" name="Google Shape;82;p8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5" name="Google Shape;105;p10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875"/>
            <a:ext cx="9144000" cy="4667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000000"/>
                </a:solidFill>
              </a:rPr>
              <a:t>요구사항 분석서</a:t>
            </a:r>
            <a:endParaRPr sz="4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000000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729563" y="2263594"/>
            <a:ext cx="4890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9452" y="38977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정진영</a:t>
            </a:r>
            <a:endParaRPr sz="12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문주한</a:t>
            </a:r>
            <a:endParaRPr sz="12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강승곤</a:t>
            </a:r>
            <a:endParaRPr sz="12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오창한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USE-CASE DIAGRAM</a:t>
            </a:r>
            <a:endParaRPr dirty="0"/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2A13080-C1F9-449D-ADF1-9D80159E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513766"/>
            <a:ext cx="7155045" cy="46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7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프로젝트 목표</a:t>
            </a:r>
            <a:endParaRPr sz="1200" dirty="0"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7166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200" dirty="0">
                <a:solidFill>
                  <a:srgbClr val="FFFFFF"/>
                </a:solidFill>
                <a:latin typeface="+mj-ea"/>
                <a:ea typeface="+mj-ea"/>
                <a:cs typeface="GungSeo"/>
                <a:sym typeface="GungSeo"/>
              </a:rPr>
              <a:t>아직 콜라보랩과 협력업체의 요구사항이 확실치 않으므로 범용적인 재고 관리 소프트웨어를 참고하여 차근차근 시스템을 만들어 가겠습니다.</a:t>
            </a:r>
            <a:endParaRPr sz="3200" dirty="0">
              <a:solidFill>
                <a:srgbClr val="FFFFFF"/>
              </a:solidFill>
              <a:latin typeface="+mj-ea"/>
              <a:ea typeface="+mj-ea"/>
              <a:cs typeface="GungSeo"/>
              <a:sym typeface="GungSe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75306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000000"/>
                </a:solidFill>
              </a:rPr>
              <a:t>콜라보랩 장비/물품/재료 재고 관리 및 반출입 관리 시스템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소모품 재고 관리</a:t>
            </a:r>
            <a:endParaRPr sz="1400"/>
          </a:p>
        </p:txBody>
      </p:sp>
      <p:sp>
        <p:nvSpPr>
          <p:cNvPr id="192" name="Google Shape;192;p20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2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장비 관리</a:t>
            </a:r>
            <a:endParaRPr sz="1400"/>
          </a:p>
        </p:txBody>
      </p:sp>
      <p:sp>
        <p:nvSpPr>
          <p:cNvPr id="194" name="Google Shape;194;p20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3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1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관리자 시스템</a:t>
            </a:r>
            <a:endParaRPr sz="1400"/>
          </a:p>
        </p:txBody>
      </p:sp>
      <p:sp>
        <p:nvSpPr>
          <p:cNvPr id="196" name="Google Shape;196;p20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4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5536112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차기 확장성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소모품 재고 관리</a:t>
            </a:r>
            <a:endParaRPr b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2"/>
                </a:solidFill>
              </a:rPr>
              <a:t>조건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3D 프린터 필라멘트, 납 등 소모품 관리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소모품 부족시 관리자에게 알림 전송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4739900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2"/>
                </a:solidFill>
              </a:rPr>
              <a:t>관련 기술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Android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iOS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장비 관리</a:t>
            </a:r>
            <a:endParaRPr b="0"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2"/>
                </a:solidFill>
              </a:rPr>
              <a:t>조건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장비 현황 파악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장비 사용, 유지 보수 등 이력 관리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11" name="Google Shape;211;p22"/>
          <p:cNvSpPr txBox="1">
            <a:spLocks noGrp="1"/>
          </p:cNvSpPr>
          <p:nvPr>
            <p:ph type="body" idx="1"/>
          </p:nvPr>
        </p:nvSpPr>
        <p:spPr>
          <a:xfrm>
            <a:off x="4739900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2"/>
                </a:solidFill>
              </a:rPr>
              <a:t>관련 기술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Data Base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시스템</a:t>
            </a:r>
            <a:endParaRPr b="0"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2"/>
                </a:solidFill>
              </a:rPr>
              <a:t>조건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엑셀 같은 유저 경험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데이터 연산 기능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웹 기반 플랫폼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4739900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2"/>
                </a:solidFill>
              </a:rPr>
              <a:t>관련 기술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Web Frontend &amp; Backend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차기 확장성</a:t>
            </a:r>
            <a:endParaRPr b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2"/>
                </a:solidFill>
              </a:rPr>
              <a:t>조건</a:t>
            </a:r>
            <a:endParaRPr sz="1400" b="1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/>
              <a:t>콜라보랩 운영 하며 생기는 변동 사항에 </a:t>
            </a:r>
            <a:br>
              <a:rPr lang="en-US" altLang="ko" sz="1200" dirty="0"/>
            </a:br>
            <a:r>
              <a:rPr lang="ko" sz="1400" dirty="0"/>
              <a:t>대응 할 수 있는 확장성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xfrm>
            <a:off x="4739900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2"/>
                </a:solidFill>
              </a:rPr>
              <a:t>관련 기술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Modularization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요구사항 분석 표</a:t>
            </a:r>
            <a:br>
              <a:rPr lang="en-US" altLang="ko-KR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그림 10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78F9EE70-246F-4302-9436-7D309D58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027814"/>
            <a:ext cx="6629107" cy="28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8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USE-CASE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58832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</Words>
  <Application>Microsoft Office PowerPoint</Application>
  <PresentationFormat>화면 슬라이드 쇼(16:9)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Lato</vt:lpstr>
      <vt:lpstr>맑은 고딕</vt:lpstr>
      <vt:lpstr>Raleway</vt:lpstr>
      <vt:lpstr>Streamline</vt:lpstr>
      <vt:lpstr>요구사항 분석서 </vt:lpstr>
      <vt:lpstr>주제 </vt:lpstr>
      <vt:lpstr>요구사항 </vt:lpstr>
      <vt:lpstr>소모품 재고 관리</vt:lpstr>
      <vt:lpstr>장비 관리</vt:lpstr>
      <vt:lpstr>관리자 시스템</vt:lpstr>
      <vt:lpstr>차기 확장성</vt:lpstr>
      <vt:lpstr>요구사항 분석 표  </vt:lpstr>
      <vt:lpstr>USE-CASE DIAGRAM</vt:lpstr>
      <vt:lpstr>USE-CASE DIAGRAM</vt:lpstr>
      <vt:lpstr>프로젝트 목표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분석서 </dc:title>
  <cp:lastModifiedBy>정 진영</cp:lastModifiedBy>
  <cp:revision>2</cp:revision>
  <dcterms:modified xsi:type="dcterms:W3CDTF">2019-09-27T09:09:07Z</dcterms:modified>
</cp:coreProperties>
</file>