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9" autoAdjust="0"/>
    <p:restoredTop sz="96357" autoAdjust="0"/>
  </p:normalViewPr>
  <p:slideViewPr>
    <p:cSldViewPr snapToGrid="0">
      <p:cViewPr varScale="1">
        <p:scale>
          <a:sx n="121" d="100"/>
          <a:sy n="121" d="100"/>
        </p:scale>
        <p:origin x="4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1DED5-4EED-4622-B5D2-50BB1B85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0B725C-1E63-40A2-8681-A95E31E2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54B33-C986-421E-82DE-ADCCDDE1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44601-EC16-49FF-B7E9-BD8ED75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3F98B-DF93-49EA-AC8E-E8C38F2F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3CB-F52F-4547-827C-47704745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1EF9F7-B7C8-47B9-92D1-FE9F6934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2876F-8D0E-42A5-9422-000EC207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9F252-FD75-4C8E-A333-1C087011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88EE0-1157-43D5-8C15-CF09CEF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9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5146F-6B57-4569-9D63-1C02AC9C2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5FE119-0A15-4013-8529-8EF1B22C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074DB-8E8F-48FB-A18D-58A88796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97BA9-C29C-4A9A-A032-CC3763C8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2A629-1C8F-4E5A-9D4F-1A2795A3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E0BA-8D5A-4CFF-B780-433AF710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DB154-9F37-40C8-A14D-45BD294B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42E20-FC54-4919-B881-FC6E795C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1C222-3B9F-4F81-803D-4B7F9423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CD27C-54F6-4264-95B2-4F9124E4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B98E0-9BA1-4853-A7E7-BBEEAF6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2161C-96C9-4AEF-BBB4-2DD10348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577D2-F49F-449B-BA62-548D4A5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77228-BAEE-4556-8154-9F9DAA84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8CDE4-C468-4804-8795-84BEF56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2690-FA9F-4609-BDB4-EBF900C1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A7F0B-F6C7-4AF1-A86B-D9F2C4B45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865DD3-A24F-45B8-A6DB-71B864924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C57FA-51AC-4999-A48D-3207A96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EB41A-EC94-4F80-818E-092FA93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F068EB-E730-477C-8C2E-3F375ED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4A982-A901-4B82-AF09-6FF74678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256E8-55B5-49CE-8CCD-4526712E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886E1E-DFB2-4980-86F0-5569D3B8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5FD8C1-D5E3-4271-897F-D63E87123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B5BB2-4309-4741-97EB-FF74C38A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8249D8-941C-4288-A05C-4F8378BD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8C6BA9-3797-4362-B3EE-B3363851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D1C1C8-67F0-44B8-9E13-CB6DF0B0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59D8D-6B97-4E57-AD18-7030A15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49DF1A-BE00-4427-9C24-05298523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E2C30B-E21C-4377-BECA-067C09B2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84CD34-5C99-42C0-9B18-6CA540A3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2A0301-F28E-4212-B76B-3A3C04B7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232B55-BAEB-430B-AD19-4B8533BE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5E67FF-2221-4FC6-8100-8F09CDD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740EC-4505-4DE6-A05D-F153D0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75EBC-539E-43EF-A4B0-0441E1E0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CA841-9EE3-40A3-9687-D17ECCDD2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1BB9F7-BDEB-482D-A977-E26368D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9BE4D0-BA77-48D7-A311-3DBC6AE1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7BAF0C-1FAF-481C-9E0B-1B1C3560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5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D636E-6D74-4DEA-AB8D-9B6EAE7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2B02F4-B18C-4F12-B3C7-1BF982E3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2B20D-CBD7-46F5-9D13-EA2070E2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8ECBE4-BA7D-4F73-BC33-7DA8E512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124270-20FB-4B0E-9B1D-B142C6AB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BA85F5-35FF-45A0-9A44-7B7B93E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56CF0-3DC0-4731-AF6E-8DF3431C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A40EEC-831D-4265-9F95-A5106D2F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62F55-419B-4976-B438-044095DD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27D0-5327-42F8-A98F-4D324E2C0DCB}" type="datetimeFigureOut">
              <a:rPr lang="ru-RU" smtClean="0"/>
              <a:t>15.02.2023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761C6-EFAA-4F17-94ED-2EF53FFD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4CE264-6131-4EE3-A6FE-E2360B525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e-olymp.com/en/problems/396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olymp.com/en/problems/396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olymp.com/en/problems/442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olymp.com/en/problems/901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olymp.com/en/problems/901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https://www.e-olymp.com/en/problems/90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olymp.com/en/problems/901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www.e-olymp.com/en/problems/90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https://www.e-olymp.com/en/problems/90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3968. Square root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735" y="1062343"/>
            <a:ext cx="10852715" cy="174306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such number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SQRT(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no less than 6 digits after the decimal point. SQRT(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a square root of number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real number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(1.0 ≤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</a:t>
            </a:r>
            <a:r>
              <a:rPr lang="ru-RU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 the root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with no less than 6 digits after the decimal point.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05EB950-487E-4ACE-B60A-082647A658A4}"/>
              </a:ext>
            </a:extLst>
          </p:cNvPr>
          <p:cNvSpPr txBox="1">
            <a:spLocks/>
          </p:cNvSpPr>
          <p:nvPr/>
        </p:nvSpPr>
        <p:spPr>
          <a:xfrm>
            <a:off x="1053735" y="2805409"/>
            <a:ext cx="2842660" cy="108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18.0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917A8B3A-827D-491B-9C25-B2B57BABE9B1}"/>
              </a:ext>
            </a:extLst>
          </p:cNvPr>
          <p:cNvSpPr txBox="1">
            <a:spLocks/>
          </p:cNvSpPr>
          <p:nvPr/>
        </p:nvSpPr>
        <p:spPr>
          <a:xfrm>
            <a:off x="4127401" y="2805409"/>
            <a:ext cx="2199604" cy="88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60606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4.000000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06F30-5FFD-4E8D-81F1-6BDFCC0673CF}"/>
              </a:ext>
            </a:extLst>
          </p:cNvPr>
          <p:cNvSpPr txBox="1"/>
          <p:nvPr/>
        </p:nvSpPr>
        <p:spPr>
          <a:xfrm>
            <a:off x="847593" y="3892071"/>
            <a:ext cx="60976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a function f(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SQRT(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obvious that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f(0) = 0;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baseline="30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SQRT(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&gt;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is, the root of the equation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endParaRPr lang="en-US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lies on the interval [0;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Function f(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is strictly increasing. Search for the root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search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2C7F06-E1D9-4ADD-AE6F-3FFBA293F9F4}"/>
              </a:ext>
            </a:extLst>
          </p:cNvPr>
          <p:cNvSpPr txBox="1"/>
          <p:nvPr/>
        </p:nvSpPr>
        <p:spPr>
          <a:xfrm>
            <a:off x="6945196" y="3765884"/>
            <a:ext cx="52468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Moreover, </a:t>
            </a:r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f(0)  = 0 &lt; C;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f(SQRT (C)) = C + SQRT (SQRT (C)) &gt; C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the root of equation f(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lies on the interval [0;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SQRT(C)] 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can be found with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 search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/>
            <a:endParaRPr lang="ru-RU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075A037-BA78-4E31-972E-D8AE9AA1A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639288"/>
              </p:ext>
            </p:extLst>
          </p:nvPr>
        </p:nvGraphicFramePr>
        <p:xfrm>
          <a:off x="9288379" y="1451184"/>
          <a:ext cx="2138644" cy="2867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18955" imgH="1361985" progId="Visio.Drawing.11">
                  <p:embed/>
                </p:oleObj>
              </mc:Choice>
              <mc:Fallback>
                <p:oleObj name="Visio" r:id="rId3" imgW="1018955" imgH="13619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379" y="1451184"/>
                        <a:ext cx="2138644" cy="2867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47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3968. Square root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16" y="1062342"/>
            <a:ext cx="4764505" cy="579565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#define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EPS 1e-10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double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x)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x * x + sqrt(x);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scanf(</a:t>
            </a:r>
            <a:r>
              <a:rPr lang="en-US" sz="20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"%lf"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&amp;c);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left = 0; right = c;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(right - left &gt; EPS)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middle = (left + right)/ 2;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y = f(middle);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(y &gt; c) right = middle;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left = middle;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printf(</a:t>
            </a:r>
            <a:r>
              <a:rPr lang="en-US" sz="20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"%lf\n"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left);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98DC6DE4-7DA9-412C-89BF-A580651C56B5}"/>
              </a:ext>
            </a:extLst>
          </p:cNvPr>
          <p:cNvSpPr txBox="1">
            <a:spLocks/>
          </p:cNvSpPr>
          <p:nvPr/>
        </p:nvSpPr>
        <p:spPr>
          <a:xfrm>
            <a:off x="6164750" y="1062341"/>
            <a:ext cx="5934205" cy="5795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a constant EPS and function f(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main part of the program. Read the value of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boundaries of binary search [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[0;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binary search.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the answer.</a:t>
            </a:r>
          </a:p>
        </p:txBody>
      </p:sp>
    </p:spTree>
    <p:extLst>
      <p:ext uri="{BB962C8B-B14F-4D97-AF65-F5344CB8AC3E}">
        <p14:creationId xmlns:p14="http://schemas.microsoft.com/office/powerpoint/2010/main" val="419003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2"/>
            <a:ext cx="9144000" cy="6785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4420. The root of a cubic equation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76" y="1062342"/>
            <a:ext cx="10939343" cy="180598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cubic equation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</a:t>
            </a:r>
            <a:r>
              <a:rPr lang="ru-RU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+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bx</a:t>
            </a:r>
            <a:r>
              <a:rPr lang="ru-RU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+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cx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 (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≠ 0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It is known that this equation has exactly one root. Find it.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Four integers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(-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1000 ≤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1000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 the root of equation with no less than 6 decimal digits.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37EE9CB-0C71-4FAB-987E-35AA67AC5BCA}"/>
              </a:ext>
            </a:extLst>
          </p:cNvPr>
          <p:cNvSpPr txBox="1">
            <a:spLocks/>
          </p:cNvSpPr>
          <p:nvPr/>
        </p:nvSpPr>
        <p:spPr>
          <a:xfrm>
            <a:off x="726476" y="2868328"/>
            <a:ext cx="2842660" cy="108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-1 -6 -12 -7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C7A9786-0256-4A0F-8F72-AEA1C31E2989}"/>
              </a:ext>
            </a:extLst>
          </p:cNvPr>
          <p:cNvSpPr txBox="1">
            <a:spLocks/>
          </p:cNvSpPr>
          <p:nvPr/>
        </p:nvSpPr>
        <p:spPr>
          <a:xfrm>
            <a:off x="3800142" y="2868328"/>
            <a:ext cx="2199604" cy="882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-1.0000000111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6A3A1-B320-487B-857C-4EA72484D68E}"/>
              </a:ext>
            </a:extLst>
          </p:cNvPr>
          <p:cNvSpPr txBox="1"/>
          <p:nvPr/>
        </p:nvSpPr>
        <p:spPr>
          <a:xfrm>
            <a:off x="1338480" y="3989673"/>
            <a:ext cx="100097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Localize the root of equalization f(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0. To do this, find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such that f(-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* f(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&lt; 0. 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having initialized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1, we will double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each step until holds an inequality f(-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* f(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&lt; 0. Thus, we will iterate over intervals [-1; 1], [-2; 2], [-4; 4], [-8; 8], …. until we find the interval where the root of the equation is located. </a:t>
            </a:r>
          </a:p>
          <a:p>
            <a:pPr algn="just"/>
            <a:endParaRPr lang="en-US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-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Then on the interval [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using a binary search (dividing a segment in half), we look for a root.</a:t>
            </a:r>
          </a:p>
        </p:txBody>
      </p:sp>
    </p:spTree>
    <p:extLst>
      <p:ext uri="{BB962C8B-B14F-4D97-AF65-F5344CB8AC3E}">
        <p14:creationId xmlns:p14="http://schemas.microsoft.com/office/powerpoint/2010/main" val="388733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binary search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2" y="1402372"/>
            <a:ext cx="11229359" cy="20266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Sorted array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integers is given. You must answer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queries: whether the given number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in the array.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First line contains two numbers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Second line contains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integers sorted in increasing order. Each of the next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lines contains value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numbers in array do not exceed 10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by absolute value.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each value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print on a separate line “YES” if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present in array and “NO” otherwise.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5A40D76-4AC4-416F-AEFE-F69F3DCF8A96}"/>
              </a:ext>
            </a:extLst>
          </p:cNvPr>
          <p:cNvSpPr txBox="1">
            <a:spLocks/>
          </p:cNvSpPr>
          <p:nvPr/>
        </p:nvSpPr>
        <p:spPr>
          <a:xfrm>
            <a:off x="1524000" y="632867"/>
            <a:ext cx="9144000" cy="6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9016. Binary search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97739A4C-53F6-4906-900E-4CFCC3BB4490}"/>
              </a:ext>
            </a:extLst>
          </p:cNvPr>
          <p:cNvSpPr txBox="1">
            <a:spLocks/>
          </p:cNvSpPr>
          <p:nvPr/>
        </p:nvSpPr>
        <p:spPr>
          <a:xfrm>
            <a:off x="755352" y="3429000"/>
            <a:ext cx="2842660" cy="2026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6 3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2 4 4 8 11 14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4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E54268D-F03D-447D-BEAC-B9C86795489D}"/>
              </a:ext>
            </a:extLst>
          </p:cNvPr>
          <p:cNvSpPr txBox="1">
            <a:spLocks/>
          </p:cNvSpPr>
          <p:nvPr/>
        </p:nvSpPr>
        <p:spPr>
          <a:xfrm>
            <a:off x="3829018" y="3429000"/>
            <a:ext cx="2199604" cy="124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YES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YES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8C01E5B0-32D5-4AAA-9CA8-89FB5D0A4F99}"/>
              </a:ext>
            </a:extLst>
          </p:cNvPr>
          <p:cNvSpPr txBox="1">
            <a:spLocks/>
          </p:cNvSpPr>
          <p:nvPr/>
        </p:nvSpPr>
        <p:spPr>
          <a:xfrm>
            <a:off x="5674323" y="4771213"/>
            <a:ext cx="5762325" cy="1453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7030A0"/>
                </a:solidFill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problem can be solved with: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7030A0"/>
                </a:solidFill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function (STL)</a:t>
            </a:r>
            <a:endParaRPr lang="en-US" sz="2000" b="1" i="1" dirty="0">
              <a:solidFill>
                <a:srgbClr val="7030A0"/>
              </a:solidFill>
              <a:effectLst/>
              <a:latin typeface="Times New Roman CYR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lower_bound</a:t>
            </a:r>
            <a:r>
              <a:rPr lang="en-US" sz="2000" b="1" i="1" dirty="0">
                <a:solidFill>
                  <a:srgbClr val="7030A0"/>
                </a:solidFill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i="1" dirty="0">
                <a:solidFill>
                  <a:srgbClr val="7030A0"/>
                </a:solidFill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upper</a:t>
            </a:r>
            <a:r>
              <a:rPr lang="ru-RU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_bound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functions (STL)</a:t>
            </a:r>
            <a:endParaRPr lang="en-US" sz="2000" b="1" i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You own binary search function</a:t>
            </a:r>
            <a:endParaRPr lang="ru-RU" sz="20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8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binary search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2" y="1402372"/>
            <a:ext cx="11229359" cy="104244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 m be a sorted array of length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consisting of integers.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returns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if number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present in the array.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input array is read in O(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queries are executed in O(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5A40D76-4AC4-416F-AEFE-F69F3DCF8A96}"/>
              </a:ext>
            </a:extLst>
          </p:cNvPr>
          <p:cNvSpPr txBox="1">
            <a:spLocks/>
          </p:cNvSpPr>
          <p:nvPr/>
        </p:nvSpPr>
        <p:spPr>
          <a:xfrm>
            <a:off x="1524000" y="632867"/>
            <a:ext cx="9144000" cy="6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9016. Binary search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EFB4-D910-4E69-B91A-60119AFEEAA9}"/>
              </a:ext>
            </a:extLst>
          </p:cNvPr>
          <p:cNvSpPr txBox="1"/>
          <p:nvPr/>
        </p:nvSpPr>
        <p:spPr>
          <a:xfrm>
            <a:off x="639163" y="2905079"/>
            <a:ext cx="60888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(i = 0; i &lt; q; i++)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scanf(</a:t>
            </a:r>
            <a:r>
              <a:rPr lang="en-US" sz="2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"%d"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&amp;x);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(binary_search(m, m + n, x) == 1)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puts(</a:t>
            </a:r>
            <a:r>
              <a:rPr lang="en-US" sz="2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"YES"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else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puts(</a:t>
            </a:r>
            <a:r>
              <a:rPr lang="en-US" sz="2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"NO"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334F3-94B3-4C8F-873F-4BEE0637BF0D}"/>
              </a:ext>
            </a:extLst>
          </p:cNvPr>
          <p:cNvSpPr txBox="1"/>
          <p:nvPr/>
        </p:nvSpPr>
        <p:spPr>
          <a:xfrm>
            <a:off x="7036869" y="3529555"/>
            <a:ext cx="44300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queries sequentially.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present in array m </a:t>
            </a: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binary_search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returns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7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binary search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537" y="1493306"/>
            <a:ext cx="11229359" cy="16854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own binary search.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Let the element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array m be searched for in the interval 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Divide the segment in half, put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/ 2.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m[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], then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lies on the segment 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+ 1;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Otherwise, the search should be continued on the segment [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5A40D76-4AC4-416F-AEFE-F69F3DCF8A96}"/>
              </a:ext>
            </a:extLst>
          </p:cNvPr>
          <p:cNvSpPr txBox="1">
            <a:spLocks/>
          </p:cNvSpPr>
          <p:nvPr/>
        </p:nvSpPr>
        <p:spPr>
          <a:xfrm>
            <a:off x="1524000" y="632867"/>
            <a:ext cx="9144000" cy="6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9016. Binary search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EB9E39-59AF-4F18-A186-097C4BB0A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1F780E6-4D2B-4F9E-8C0D-D7092AA70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160222"/>
              </p:ext>
            </p:extLst>
          </p:nvPr>
        </p:nvGraphicFramePr>
        <p:xfrm>
          <a:off x="5612833" y="4150895"/>
          <a:ext cx="6063183" cy="181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54700" imgH="1126692" progId="Visio.Drawing.11">
                  <p:embed/>
                </p:oleObj>
              </mc:Choice>
              <mc:Fallback>
                <p:oleObj name="Visio" r:id="rId3" imgW="3754700" imgH="11266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833" y="4150895"/>
                        <a:ext cx="6063183" cy="1815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926E9E2-9278-478E-A6BA-6DC0C02AC7A2}"/>
              </a:ext>
            </a:extLst>
          </p:cNvPr>
          <p:cNvSpPr txBox="1"/>
          <p:nvPr/>
        </p:nvSpPr>
        <p:spPr>
          <a:xfrm>
            <a:off x="629537" y="3064131"/>
            <a:ext cx="88032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my_bin_search(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*m,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start,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end,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x)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(start &lt; end)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mid = (start + end) / 2;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(x &gt; m[mid])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 = mid + 1;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 = mid;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m[start] == x;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60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binary search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2" y="1402372"/>
            <a:ext cx="11229359" cy="258248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Sorted array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integers is given. You must answer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queries: how many times the given number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appears in the array.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line contains two integers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Second line contains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integers sorted in increasing order. Each of the next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lines contains value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numbers in array do not exceed 10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by absolute value.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each value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print on a separate line the number of times it appears in array.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5A40D76-4AC4-416F-AEFE-F69F3DCF8A96}"/>
              </a:ext>
            </a:extLst>
          </p:cNvPr>
          <p:cNvSpPr txBox="1">
            <a:spLocks/>
          </p:cNvSpPr>
          <p:nvPr/>
        </p:nvSpPr>
        <p:spPr>
          <a:xfrm>
            <a:off x="1524000" y="632867"/>
            <a:ext cx="9144000" cy="6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9017. Binary search - 1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3C1B014-526C-463F-B0B0-7903F0361B50}"/>
              </a:ext>
            </a:extLst>
          </p:cNvPr>
          <p:cNvSpPr txBox="1">
            <a:spLocks/>
          </p:cNvSpPr>
          <p:nvPr/>
        </p:nvSpPr>
        <p:spPr>
          <a:xfrm>
            <a:off x="639162" y="3717758"/>
            <a:ext cx="2842660" cy="2026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input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6 3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2 4 4 8 11 14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4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32765F8C-F75A-4F3C-9E4B-DFE2CF109B5F}"/>
              </a:ext>
            </a:extLst>
          </p:cNvPr>
          <p:cNvSpPr txBox="1">
            <a:spLocks/>
          </p:cNvSpPr>
          <p:nvPr/>
        </p:nvSpPr>
        <p:spPr>
          <a:xfrm>
            <a:off x="3712828" y="3717758"/>
            <a:ext cx="2199604" cy="1248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22222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6B15D-A87D-445B-9D91-E7A5578EA26D}"/>
              </a:ext>
            </a:extLst>
          </p:cNvPr>
          <p:cNvSpPr txBox="1"/>
          <p:nvPr/>
        </p:nvSpPr>
        <p:spPr>
          <a:xfrm>
            <a:off x="4656221" y="4415079"/>
            <a:ext cx="72123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number of times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occurs in the sorted array is </a:t>
            </a:r>
          </a:p>
          <a:p>
            <a:pPr algn="ctr"/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upper_bound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lower_bound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/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functions can be taken from the STL template library or implemented independently.</a:t>
            </a:r>
            <a:endParaRPr lang="en-US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8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binary search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2" y="1402372"/>
            <a:ext cx="11229359" cy="99431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 all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elements of array m be in cells from 0 to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the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lower_bound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upper_bound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return values from 0 to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binary search should be performed within these limits.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5A40D76-4AC4-416F-AEFE-F69F3DCF8A96}"/>
              </a:ext>
            </a:extLst>
          </p:cNvPr>
          <p:cNvSpPr txBox="1">
            <a:spLocks/>
          </p:cNvSpPr>
          <p:nvPr/>
        </p:nvSpPr>
        <p:spPr>
          <a:xfrm>
            <a:off x="1524000" y="632867"/>
            <a:ext cx="9144000" cy="6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9017. Binary search - 1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113CA8E-35D8-401B-8019-00FD69615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662242"/>
              </p:ext>
            </p:extLst>
          </p:nvPr>
        </p:nvGraphicFramePr>
        <p:xfrm>
          <a:off x="4498460" y="3799567"/>
          <a:ext cx="7189131" cy="2175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58694" imgH="1558816" progId="Visio.Drawing.11">
                  <p:embed/>
                </p:oleObj>
              </mc:Choice>
              <mc:Fallback>
                <p:oleObj name="Visio" r:id="rId3" imgW="5158694" imgH="155881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460" y="3799567"/>
                        <a:ext cx="7189131" cy="2175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428940C-5887-4923-A6DF-2EBAF61E2F4B}"/>
              </a:ext>
            </a:extLst>
          </p:cNvPr>
          <p:cNvSpPr txBox="1"/>
          <p:nvPr/>
        </p:nvSpPr>
        <p:spPr>
          <a:xfrm>
            <a:off x="639162" y="2733575"/>
            <a:ext cx="88224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my_lower_bound(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while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&lt;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{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mid =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/ 2;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&lt;=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[mid])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end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mid;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else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mid + 1;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0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binary search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2" y="1402372"/>
            <a:ext cx="11229359" cy="99431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 all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elements of array m be in cells from 0 to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the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lower_bound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upper_bound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return values from 0 to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binary search should be performed within these limits.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5A40D76-4AC4-416F-AEFE-F69F3DCF8A96}"/>
              </a:ext>
            </a:extLst>
          </p:cNvPr>
          <p:cNvSpPr txBox="1">
            <a:spLocks/>
          </p:cNvSpPr>
          <p:nvPr/>
        </p:nvSpPr>
        <p:spPr>
          <a:xfrm>
            <a:off x="1524000" y="632867"/>
            <a:ext cx="9144000" cy="6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9017. Binary search - 1</a:t>
            </a:r>
            <a:endParaRPr lang="ru-RU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113CA8E-35D8-401B-8019-00FD69615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460" y="3799567"/>
          <a:ext cx="7189131" cy="2175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58694" imgH="1558816" progId="Visio.Drawing.11">
                  <p:embed/>
                </p:oleObj>
              </mc:Choice>
              <mc:Fallback>
                <p:oleObj name="Visio" r:id="rId3" imgW="5158694" imgH="1558816" progId="Visio.Drawing.11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E113CA8E-35D8-401B-8019-00FD69615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460" y="3799567"/>
                        <a:ext cx="7189131" cy="2175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428940C-5887-4923-A6DF-2EBAF61E2F4B}"/>
              </a:ext>
            </a:extLst>
          </p:cNvPr>
          <p:cNvSpPr txBox="1"/>
          <p:nvPr/>
        </p:nvSpPr>
        <p:spPr>
          <a:xfrm>
            <a:off x="639162" y="2733575"/>
            <a:ext cx="88224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my_upper_bound(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while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&lt;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{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int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mid =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 / 2;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&gt;=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[mid])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mid + 1;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else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end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mid;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723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1489</Words>
  <Application>Microsoft Macintosh PowerPoint</Application>
  <PresentationFormat>Widescreen</PresentationFormat>
  <Paragraphs>180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Times New Roman</vt:lpstr>
      <vt:lpstr>Times New Roman CYR</vt:lpstr>
      <vt:lpstr>Тема Office</vt:lpstr>
      <vt:lpstr>Visio</vt:lpstr>
      <vt:lpstr>E-OLYMP 3968. Square root</vt:lpstr>
      <vt:lpstr>E-OLYMP 3968. Square root</vt:lpstr>
      <vt:lpstr>E-OLYMP 4420. The root of a cubic equation</vt:lpstr>
      <vt:lpstr>Discrete binary search</vt:lpstr>
      <vt:lpstr>Discrete binary search</vt:lpstr>
      <vt:lpstr>Discrete binary search</vt:lpstr>
      <vt:lpstr>Discrete binary search</vt:lpstr>
      <vt:lpstr>Discrete binary search</vt:lpstr>
      <vt:lpstr>Discrete binary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Mykhailo Medvediev</dc:creator>
  <cp:lastModifiedBy>Azar Aliyev</cp:lastModifiedBy>
  <cp:revision>104</cp:revision>
  <dcterms:created xsi:type="dcterms:W3CDTF">2021-09-06T11:36:46Z</dcterms:created>
  <dcterms:modified xsi:type="dcterms:W3CDTF">2023-02-15T17:12:16Z</dcterms:modified>
</cp:coreProperties>
</file>