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6"/>
  </p:normalViewPr>
  <p:slideViewPr>
    <p:cSldViewPr>
      <p:cViewPr varScale="1">
        <p:scale>
          <a:sx n="114" d="100"/>
          <a:sy n="114" d="100"/>
        </p:scale>
        <p:origin x="71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36" y="614172"/>
            <a:ext cx="11311127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2385" y="1188211"/>
            <a:ext cx="7190740" cy="3988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88459"/>
            <a:ext cx="3544570" cy="107061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3600" spc="95" dirty="0">
                <a:solidFill>
                  <a:srgbClr val="1A315F"/>
                </a:solidFill>
              </a:rPr>
              <a:t>GRAPHS</a:t>
            </a:r>
            <a:endParaRPr sz="360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56340" y="605403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5AAC"/>
                </a:solidFill>
                <a:latin typeface="Trebuchet MS"/>
                <a:cs typeface="Trebuchet MS"/>
              </a:rPr>
              <a:t>10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7309484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150" dirty="0">
                <a:solidFill>
                  <a:srgbClr val="1A315F"/>
                </a:solidFill>
              </a:rPr>
              <a:t>ADJACENCY</a:t>
            </a:r>
            <a:r>
              <a:rPr sz="3600" spc="-85" dirty="0">
                <a:solidFill>
                  <a:srgbClr val="1A315F"/>
                </a:solidFill>
              </a:rPr>
              <a:t> </a:t>
            </a:r>
            <a:r>
              <a:rPr sz="3600" spc="-45" dirty="0">
                <a:solidFill>
                  <a:srgbClr val="1A315F"/>
                </a:solidFill>
              </a:rPr>
              <a:t>LIST</a:t>
            </a:r>
            <a:r>
              <a:rPr sz="3600" spc="-100" dirty="0">
                <a:solidFill>
                  <a:srgbClr val="1A315F"/>
                </a:solidFill>
              </a:rPr>
              <a:t> </a:t>
            </a:r>
            <a:r>
              <a:rPr sz="3600" spc="45" dirty="0">
                <a:solidFill>
                  <a:srgbClr val="1A315F"/>
                </a:solidFill>
              </a:rPr>
              <a:t>REPRESENTATION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sz="2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Trebuchet MS"/>
                <a:cs typeface="Trebuchet MS"/>
              </a:rPr>
              <a:t>REPRESENTATION:</a:t>
            </a:r>
            <a:r>
              <a:rPr sz="25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ADJACENCY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59140" y="3384803"/>
            <a:ext cx="436245" cy="405765"/>
          </a:xfrm>
          <a:custGeom>
            <a:avLst/>
            <a:gdLst/>
            <a:ahLst/>
            <a:cxnLst/>
            <a:rect l="l" t="t" r="r" b="b"/>
            <a:pathLst>
              <a:path w="436245" h="405764">
                <a:moveTo>
                  <a:pt x="0" y="202692"/>
                </a:moveTo>
                <a:lnTo>
                  <a:pt x="5753" y="156234"/>
                </a:lnTo>
                <a:lnTo>
                  <a:pt x="22144" y="113577"/>
                </a:lnTo>
                <a:lnTo>
                  <a:pt x="47866" y="75942"/>
                </a:lnTo>
                <a:lnTo>
                  <a:pt x="81611" y="44547"/>
                </a:lnTo>
                <a:lnTo>
                  <a:pt x="122075" y="20611"/>
                </a:lnTo>
                <a:lnTo>
                  <a:pt x="167951" y="5356"/>
                </a:lnTo>
                <a:lnTo>
                  <a:pt x="217931" y="0"/>
                </a:lnTo>
                <a:lnTo>
                  <a:pt x="267912" y="5356"/>
                </a:lnTo>
                <a:lnTo>
                  <a:pt x="313788" y="20611"/>
                </a:lnTo>
                <a:lnTo>
                  <a:pt x="354252" y="44547"/>
                </a:lnTo>
                <a:lnTo>
                  <a:pt x="387997" y="75942"/>
                </a:lnTo>
                <a:lnTo>
                  <a:pt x="413719" y="113577"/>
                </a:lnTo>
                <a:lnTo>
                  <a:pt x="430110" y="156234"/>
                </a:lnTo>
                <a:lnTo>
                  <a:pt x="435863" y="202692"/>
                </a:lnTo>
                <a:lnTo>
                  <a:pt x="430110" y="249149"/>
                </a:lnTo>
                <a:lnTo>
                  <a:pt x="413719" y="291806"/>
                </a:lnTo>
                <a:lnTo>
                  <a:pt x="387997" y="329441"/>
                </a:lnTo>
                <a:lnTo>
                  <a:pt x="354252" y="360836"/>
                </a:lnTo>
                <a:lnTo>
                  <a:pt x="313788" y="384772"/>
                </a:lnTo>
                <a:lnTo>
                  <a:pt x="267912" y="400027"/>
                </a:lnTo>
                <a:lnTo>
                  <a:pt x="217931" y="405384"/>
                </a:lnTo>
                <a:lnTo>
                  <a:pt x="167951" y="400027"/>
                </a:lnTo>
                <a:lnTo>
                  <a:pt x="122075" y="384772"/>
                </a:lnTo>
                <a:lnTo>
                  <a:pt x="81611" y="360836"/>
                </a:lnTo>
                <a:lnTo>
                  <a:pt x="47866" y="329441"/>
                </a:lnTo>
                <a:lnTo>
                  <a:pt x="22144" y="291806"/>
                </a:lnTo>
                <a:lnTo>
                  <a:pt x="5753" y="249149"/>
                </a:lnTo>
                <a:lnTo>
                  <a:pt x="0" y="202692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2522" y="3429127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82940" y="3305555"/>
            <a:ext cx="800735" cy="1887220"/>
            <a:chOff x="8282940" y="3305555"/>
            <a:chExt cx="800735" cy="1887220"/>
          </a:xfrm>
        </p:grpSpPr>
        <p:sp>
          <p:nvSpPr>
            <p:cNvPr id="8" name="object 8"/>
            <p:cNvSpPr/>
            <p:nvPr/>
          </p:nvSpPr>
          <p:spPr>
            <a:xfrm>
              <a:off x="8294370" y="3316985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5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3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6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1" y="542544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41080" y="4780788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2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1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2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1" y="405384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85097" y="4825060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66404" y="2764282"/>
            <a:ext cx="1539875" cy="2503170"/>
            <a:chOff x="8566404" y="2764282"/>
            <a:chExt cx="1539875" cy="2503170"/>
          </a:xfrm>
        </p:grpSpPr>
        <p:sp>
          <p:nvSpPr>
            <p:cNvPr id="12" name="object 12"/>
            <p:cNvSpPr/>
            <p:nvPr/>
          </p:nvSpPr>
          <p:spPr>
            <a:xfrm>
              <a:off x="9663684" y="2770632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2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2" y="403859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7834" y="4712970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1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1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6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1" y="542543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807702" y="281432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589007" y="2689860"/>
            <a:ext cx="1018540" cy="1556385"/>
            <a:chOff x="9589007" y="2689860"/>
            <a:chExt cx="1018540" cy="1556385"/>
          </a:xfrm>
        </p:grpSpPr>
        <p:sp>
          <p:nvSpPr>
            <p:cNvPr id="16" name="object 16"/>
            <p:cNvSpPr/>
            <p:nvPr/>
          </p:nvSpPr>
          <p:spPr>
            <a:xfrm>
              <a:off x="9600437" y="2701290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65079" y="3835908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1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308463" y="387896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61298" y="2966085"/>
            <a:ext cx="2315845" cy="1832610"/>
            <a:chOff x="8361298" y="2966085"/>
            <a:chExt cx="2315845" cy="1832610"/>
          </a:xfrm>
        </p:grpSpPr>
        <p:sp>
          <p:nvSpPr>
            <p:cNvPr id="20" name="object 20"/>
            <p:cNvSpPr/>
            <p:nvPr/>
          </p:nvSpPr>
          <p:spPr>
            <a:xfrm>
              <a:off x="8859011" y="3158109"/>
              <a:ext cx="829944" cy="429895"/>
            </a:xfrm>
            <a:custGeom>
              <a:avLst/>
              <a:gdLst/>
              <a:ahLst/>
              <a:cxnLst/>
              <a:rect l="l" t="t" r="r" b="b"/>
              <a:pathLst>
                <a:path w="829945" h="429895">
                  <a:moveTo>
                    <a:pt x="50419" y="360933"/>
                  </a:moveTo>
                  <a:lnTo>
                    <a:pt x="0" y="429640"/>
                  </a:lnTo>
                  <a:lnTo>
                    <a:pt x="85217" y="428751"/>
                  </a:lnTo>
                  <a:lnTo>
                    <a:pt x="74529" y="407924"/>
                  </a:lnTo>
                  <a:lnTo>
                    <a:pt x="56261" y="407924"/>
                  </a:lnTo>
                  <a:lnTo>
                    <a:pt x="52451" y="406653"/>
                  </a:lnTo>
                  <a:lnTo>
                    <a:pt x="50800" y="403605"/>
                  </a:lnTo>
                  <a:lnTo>
                    <a:pt x="49276" y="400430"/>
                  </a:lnTo>
                  <a:lnTo>
                    <a:pt x="50419" y="396620"/>
                  </a:lnTo>
                  <a:lnTo>
                    <a:pt x="64903" y="389163"/>
                  </a:lnTo>
                  <a:lnTo>
                    <a:pt x="50419" y="360933"/>
                  </a:lnTo>
                  <a:close/>
                </a:path>
                <a:path w="829945" h="429895">
                  <a:moveTo>
                    <a:pt x="64903" y="389163"/>
                  </a:moveTo>
                  <a:lnTo>
                    <a:pt x="50419" y="396620"/>
                  </a:lnTo>
                  <a:lnTo>
                    <a:pt x="49276" y="400430"/>
                  </a:lnTo>
                  <a:lnTo>
                    <a:pt x="50800" y="403605"/>
                  </a:lnTo>
                  <a:lnTo>
                    <a:pt x="52451" y="406653"/>
                  </a:lnTo>
                  <a:lnTo>
                    <a:pt x="56261" y="407924"/>
                  </a:lnTo>
                  <a:lnTo>
                    <a:pt x="70711" y="400482"/>
                  </a:lnTo>
                  <a:lnTo>
                    <a:pt x="64903" y="389163"/>
                  </a:lnTo>
                  <a:close/>
                </a:path>
                <a:path w="829945" h="429895">
                  <a:moveTo>
                    <a:pt x="70711" y="400482"/>
                  </a:moveTo>
                  <a:lnTo>
                    <a:pt x="56261" y="407924"/>
                  </a:lnTo>
                  <a:lnTo>
                    <a:pt x="74529" y="407924"/>
                  </a:lnTo>
                  <a:lnTo>
                    <a:pt x="70711" y="400482"/>
                  </a:lnTo>
                  <a:close/>
                </a:path>
                <a:path w="829945" h="429895">
                  <a:moveTo>
                    <a:pt x="822833" y="0"/>
                  </a:moveTo>
                  <a:lnTo>
                    <a:pt x="64903" y="389163"/>
                  </a:lnTo>
                  <a:lnTo>
                    <a:pt x="70711" y="400482"/>
                  </a:lnTo>
                  <a:lnTo>
                    <a:pt x="825500" y="12826"/>
                  </a:lnTo>
                  <a:lnTo>
                    <a:pt x="828548" y="11302"/>
                  </a:lnTo>
                  <a:lnTo>
                    <a:pt x="829818" y="7492"/>
                  </a:lnTo>
                  <a:lnTo>
                    <a:pt x="828167" y="4317"/>
                  </a:lnTo>
                  <a:lnTo>
                    <a:pt x="826643" y="1269"/>
                  </a:lnTo>
                  <a:lnTo>
                    <a:pt x="822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00309" y="3766566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3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3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3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61299" y="2966084"/>
              <a:ext cx="2223135" cy="1832610"/>
            </a:xfrm>
            <a:custGeom>
              <a:avLst/>
              <a:gdLst/>
              <a:ahLst/>
              <a:cxnLst/>
              <a:rect l="l" t="t" r="r" b="b"/>
              <a:pathLst>
                <a:path w="2223134" h="1832610">
                  <a:moveTo>
                    <a:pt x="305943" y="1826768"/>
                  </a:moveTo>
                  <a:lnTo>
                    <a:pt x="304927" y="1823339"/>
                  </a:lnTo>
                  <a:lnTo>
                    <a:pt x="42786" y="885126"/>
                  </a:lnTo>
                  <a:lnTo>
                    <a:pt x="73279" y="876554"/>
                  </a:lnTo>
                  <a:lnTo>
                    <a:pt x="65112" y="867537"/>
                  </a:lnTo>
                  <a:lnTo>
                    <a:pt x="16129" y="813435"/>
                  </a:lnTo>
                  <a:lnTo>
                    <a:pt x="0" y="897128"/>
                  </a:lnTo>
                  <a:lnTo>
                    <a:pt x="30480" y="888580"/>
                  </a:lnTo>
                  <a:lnTo>
                    <a:pt x="292735" y="1826768"/>
                  </a:lnTo>
                  <a:lnTo>
                    <a:pt x="293624" y="1830197"/>
                  </a:lnTo>
                  <a:lnTo>
                    <a:pt x="297180" y="1832102"/>
                  </a:lnTo>
                  <a:lnTo>
                    <a:pt x="303911" y="1830324"/>
                  </a:lnTo>
                  <a:lnTo>
                    <a:pt x="305943" y="1826768"/>
                  </a:lnTo>
                  <a:close/>
                </a:path>
                <a:path w="2223134" h="1832610">
                  <a:moveTo>
                    <a:pt x="510667" y="1660779"/>
                  </a:moveTo>
                  <a:lnTo>
                    <a:pt x="480491" y="1670786"/>
                  </a:lnTo>
                  <a:lnTo>
                    <a:pt x="221742" y="890651"/>
                  </a:lnTo>
                  <a:lnTo>
                    <a:pt x="220726" y="887349"/>
                  </a:lnTo>
                  <a:lnTo>
                    <a:pt x="217043" y="885571"/>
                  </a:lnTo>
                  <a:lnTo>
                    <a:pt x="213741" y="886714"/>
                  </a:lnTo>
                  <a:lnTo>
                    <a:pt x="210439" y="887730"/>
                  </a:lnTo>
                  <a:lnTo>
                    <a:pt x="208661" y="891413"/>
                  </a:lnTo>
                  <a:lnTo>
                    <a:pt x="209804" y="894715"/>
                  </a:lnTo>
                  <a:lnTo>
                    <a:pt x="468439" y="1674787"/>
                  </a:lnTo>
                  <a:lnTo>
                    <a:pt x="438277" y="1684782"/>
                  </a:lnTo>
                  <a:lnTo>
                    <a:pt x="498475" y="1745107"/>
                  </a:lnTo>
                  <a:lnTo>
                    <a:pt x="506145" y="1692021"/>
                  </a:lnTo>
                  <a:lnTo>
                    <a:pt x="510667" y="1660779"/>
                  </a:lnTo>
                  <a:close/>
                </a:path>
                <a:path w="2223134" h="1832610">
                  <a:moveTo>
                    <a:pt x="1237996" y="7239"/>
                  </a:moveTo>
                  <a:lnTo>
                    <a:pt x="1152779" y="8128"/>
                  </a:lnTo>
                  <a:lnTo>
                    <a:pt x="1167282" y="36398"/>
                  </a:lnTo>
                  <a:lnTo>
                    <a:pt x="412496" y="424053"/>
                  </a:lnTo>
                  <a:lnTo>
                    <a:pt x="409448" y="425577"/>
                  </a:lnTo>
                  <a:lnTo>
                    <a:pt x="408178" y="429514"/>
                  </a:lnTo>
                  <a:lnTo>
                    <a:pt x="409702" y="432562"/>
                  </a:lnTo>
                  <a:lnTo>
                    <a:pt x="411353" y="435737"/>
                  </a:lnTo>
                  <a:lnTo>
                    <a:pt x="415163" y="436880"/>
                  </a:lnTo>
                  <a:lnTo>
                    <a:pt x="418338" y="435356"/>
                  </a:lnTo>
                  <a:lnTo>
                    <a:pt x="1173086" y="47726"/>
                  </a:lnTo>
                  <a:lnTo>
                    <a:pt x="1187577" y="75946"/>
                  </a:lnTo>
                  <a:lnTo>
                    <a:pt x="1222057" y="28956"/>
                  </a:lnTo>
                  <a:lnTo>
                    <a:pt x="1237996" y="7239"/>
                  </a:lnTo>
                  <a:close/>
                </a:path>
                <a:path w="2223134" h="1832610">
                  <a:moveTo>
                    <a:pt x="1745361" y="1068832"/>
                  </a:moveTo>
                  <a:lnTo>
                    <a:pt x="1743075" y="1065530"/>
                  </a:lnTo>
                  <a:lnTo>
                    <a:pt x="491426" y="821715"/>
                  </a:lnTo>
                  <a:lnTo>
                    <a:pt x="492023" y="818642"/>
                  </a:lnTo>
                  <a:lnTo>
                    <a:pt x="497459" y="790575"/>
                  </a:lnTo>
                  <a:lnTo>
                    <a:pt x="415417" y="813435"/>
                  </a:lnTo>
                  <a:lnTo>
                    <a:pt x="482981" y="865378"/>
                  </a:lnTo>
                  <a:lnTo>
                    <a:pt x="488988" y="834288"/>
                  </a:lnTo>
                  <a:lnTo>
                    <a:pt x="1740662" y="1077976"/>
                  </a:lnTo>
                  <a:lnTo>
                    <a:pt x="1744091" y="1075690"/>
                  </a:lnTo>
                  <a:lnTo>
                    <a:pt x="1745361" y="1068832"/>
                  </a:lnTo>
                  <a:close/>
                </a:path>
                <a:path w="2223134" h="1832610">
                  <a:moveTo>
                    <a:pt x="2027809" y="799973"/>
                  </a:moveTo>
                  <a:lnTo>
                    <a:pt x="1759775" y="264541"/>
                  </a:lnTo>
                  <a:lnTo>
                    <a:pt x="1788160" y="250317"/>
                  </a:lnTo>
                  <a:lnTo>
                    <a:pt x="1786115" y="248793"/>
                  </a:lnTo>
                  <a:lnTo>
                    <a:pt x="1719961" y="199263"/>
                  </a:lnTo>
                  <a:lnTo>
                    <a:pt x="1719961" y="284480"/>
                  </a:lnTo>
                  <a:lnTo>
                    <a:pt x="1748396" y="270243"/>
                  </a:lnTo>
                  <a:lnTo>
                    <a:pt x="2014855" y="802513"/>
                  </a:lnTo>
                  <a:lnTo>
                    <a:pt x="2016506" y="805688"/>
                  </a:lnTo>
                  <a:lnTo>
                    <a:pt x="2020316" y="806958"/>
                  </a:lnTo>
                  <a:lnTo>
                    <a:pt x="2023364" y="805434"/>
                  </a:lnTo>
                  <a:lnTo>
                    <a:pt x="2026539" y="803783"/>
                  </a:lnTo>
                  <a:lnTo>
                    <a:pt x="2027809" y="799973"/>
                  </a:lnTo>
                  <a:close/>
                </a:path>
                <a:path w="2223134" h="1832610">
                  <a:moveTo>
                    <a:pt x="2222881" y="794385"/>
                  </a:moveTo>
                  <a:lnTo>
                    <a:pt x="2194280" y="808075"/>
                  </a:lnTo>
                  <a:lnTo>
                    <a:pt x="1807972" y="1270"/>
                  </a:lnTo>
                  <a:lnTo>
                    <a:pt x="1804162" y="0"/>
                  </a:lnTo>
                  <a:lnTo>
                    <a:pt x="1797812" y="3048"/>
                  </a:lnTo>
                  <a:lnTo>
                    <a:pt x="1796542" y="6858"/>
                  </a:lnTo>
                  <a:lnTo>
                    <a:pt x="2182850" y="813549"/>
                  </a:lnTo>
                  <a:lnTo>
                    <a:pt x="2154174" y="827278"/>
                  </a:lnTo>
                  <a:lnTo>
                    <a:pt x="2221484" y="879475"/>
                  </a:lnTo>
                  <a:lnTo>
                    <a:pt x="2222296" y="829564"/>
                  </a:lnTo>
                  <a:lnTo>
                    <a:pt x="2222881" y="79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09242" y="3543122"/>
            <a:ext cx="131572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latin typeface="Trebuchet MS"/>
                <a:cs typeface="Trebuchet MS"/>
              </a:rPr>
              <a:t>0: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1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45" dirty="0">
                <a:latin typeface="Trebuchet MS"/>
                <a:cs typeface="Trebuchet MS"/>
              </a:rPr>
              <a:t>1: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0</a:t>
            </a:r>
            <a:r>
              <a:rPr sz="2800" spc="-260" dirty="0">
                <a:latin typeface="Trebuchet MS"/>
                <a:cs typeface="Trebuchet MS"/>
              </a:rPr>
              <a:t>},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2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245" dirty="0">
                <a:latin typeface="Trebuchet MS"/>
                <a:cs typeface="Trebuchet MS"/>
              </a:rPr>
              <a:t>2: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1</a:t>
            </a:r>
            <a:r>
              <a:rPr sz="2800" spc="-260" dirty="0">
                <a:latin typeface="Trebuchet MS"/>
                <a:cs typeface="Trebuchet MS"/>
              </a:rPr>
              <a:t>},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3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245" dirty="0">
                <a:latin typeface="Trebuchet MS"/>
                <a:cs typeface="Trebuchet MS"/>
              </a:rPr>
              <a:t>3: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2</a:t>
            </a:r>
            <a:r>
              <a:rPr sz="2800" spc="-260" dirty="0">
                <a:latin typeface="Trebuchet MS"/>
                <a:cs typeface="Trebuchet MS"/>
              </a:rPr>
              <a:t>},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1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7329" y="1904745"/>
            <a:ext cx="4171950" cy="4321175"/>
            <a:chOff x="577329" y="1904745"/>
            <a:chExt cx="4171950" cy="4321175"/>
          </a:xfrm>
        </p:grpSpPr>
        <p:sp>
          <p:nvSpPr>
            <p:cNvPr id="25" name="object 25"/>
            <p:cNvSpPr/>
            <p:nvPr/>
          </p:nvSpPr>
          <p:spPr>
            <a:xfrm>
              <a:off x="1648967" y="5256275"/>
              <a:ext cx="923925" cy="546100"/>
            </a:xfrm>
            <a:custGeom>
              <a:avLst/>
              <a:gdLst/>
              <a:ahLst/>
              <a:cxnLst/>
              <a:rect l="l" t="t" r="r" b="b"/>
              <a:pathLst>
                <a:path w="923925" h="546100">
                  <a:moveTo>
                    <a:pt x="923544" y="0"/>
                  </a:moveTo>
                  <a:lnTo>
                    <a:pt x="920635" y="72506"/>
                  </a:lnTo>
                  <a:lnTo>
                    <a:pt x="912429" y="137667"/>
                  </a:lnTo>
                  <a:lnTo>
                    <a:pt x="899699" y="192881"/>
                  </a:lnTo>
                  <a:lnTo>
                    <a:pt x="883223" y="235542"/>
                  </a:lnTo>
                  <a:lnTo>
                    <a:pt x="842137" y="272796"/>
                  </a:lnTo>
                  <a:lnTo>
                    <a:pt x="534796" y="272796"/>
                  </a:lnTo>
                  <a:lnTo>
                    <a:pt x="513156" y="282540"/>
                  </a:lnTo>
                  <a:lnTo>
                    <a:pt x="477234" y="352696"/>
                  </a:lnTo>
                  <a:lnTo>
                    <a:pt x="464504" y="407907"/>
                  </a:lnTo>
                  <a:lnTo>
                    <a:pt x="456298" y="473072"/>
                  </a:lnTo>
                  <a:lnTo>
                    <a:pt x="453389" y="545592"/>
                  </a:lnTo>
                  <a:lnTo>
                    <a:pt x="450481" y="473072"/>
                  </a:lnTo>
                  <a:lnTo>
                    <a:pt x="442275" y="407907"/>
                  </a:lnTo>
                  <a:lnTo>
                    <a:pt x="429545" y="352696"/>
                  </a:lnTo>
                  <a:lnTo>
                    <a:pt x="413069" y="310040"/>
                  </a:lnTo>
                  <a:lnTo>
                    <a:pt x="371982" y="272796"/>
                  </a:lnTo>
                  <a:lnTo>
                    <a:pt x="81406" y="272796"/>
                  </a:lnTo>
                  <a:lnTo>
                    <a:pt x="59766" y="263048"/>
                  </a:lnTo>
                  <a:lnTo>
                    <a:pt x="40320" y="235542"/>
                  </a:lnTo>
                  <a:lnTo>
                    <a:pt x="23844" y="192881"/>
                  </a:lnTo>
                  <a:lnTo>
                    <a:pt x="11114" y="137668"/>
                  </a:lnTo>
                  <a:lnTo>
                    <a:pt x="2908" y="7250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63496" y="1904745"/>
              <a:ext cx="2685415" cy="4321175"/>
            </a:xfrm>
            <a:custGeom>
              <a:avLst/>
              <a:gdLst/>
              <a:ahLst/>
              <a:cxnLst/>
              <a:rect l="l" t="t" r="r" b="b"/>
              <a:pathLst>
                <a:path w="2685415" h="4321175">
                  <a:moveTo>
                    <a:pt x="41656" y="3953662"/>
                  </a:moveTo>
                  <a:lnTo>
                    <a:pt x="34543" y="3953662"/>
                  </a:lnTo>
                  <a:lnTo>
                    <a:pt x="31750" y="3956507"/>
                  </a:lnTo>
                  <a:lnTo>
                    <a:pt x="31750" y="4317707"/>
                  </a:lnTo>
                  <a:lnTo>
                    <a:pt x="34543" y="4320552"/>
                  </a:lnTo>
                  <a:lnTo>
                    <a:pt x="2682494" y="4320540"/>
                  </a:lnTo>
                  <a:lnTo>
                    <a:pt x="2685415" y="4317707"/>
                  </a:lnTo>
                  <a:lnTo>
                    <a:pt x="2685415" y="4314202"/>
                  </a:lnTo>
                  <a:lnTo>
                    <a:pt x="44450" y="4314202"/>
                  </a:lnTo>
                  <a:lnTo>
                    <a:pt x="38100" y="4307852"/>
                  </a:lnTo>
                  <a:lnTo>
                    <a:pt x="44450" y="4307852"/>
                  </a:lnTo>
                  <a:lnTo>
                    <a:pt x="44450" y="3956507"/>
                  </a:lnTo>
                  <a:lnTo>
                    <a:pt x="41656" y="3953662"/>
                  </a:lnTo>
                  <a:close/>
                </a:path>
                <a:path w="2685415" h="4321175">
                  <a:moveTo>
                    <a:pt x="44450" y="4307852"/>
                  </a:moveTo>
                  <a:lnTo>
                    <a:pt x="38100" y="4307852"/>
                  </a:lnTo>
                  <a:lnTo>
                    <a:pt x="44450" y="4314202"/>
                  </a:lnTo>
                  <a:lnTo>
                    <a:pt x="44450" y="4307852"/>
                  </a:lnTo>
                  <a:close/>
                </a:path>
                <a:path w="2685415" h="4321175">
                  <a:moveTo>
                    <a:pt x="2672715" y="4307840"/>
                  </a:moveTo>
                  <a:lnTo>
                    <a:pt x="44450" y="4307852"/>
                  </a:lnTo>
                  <a:lnTo>
                    <a:pt x="44450" y="4314202"/>
                  </a:lnTo>
                  <a:lnTo>
                    <a:pt x="2672715" y="4314202"/>
                  </a:lnTo>
                  <a:lnTo>
                    <a:pt x="2672715" y="4307840"/>
                  </a:lnTo>
                  <a:close/>
                </a:path>
                <a:path w="2685415" h="4321175">
                  <a:moveTo>
                    <a:pt x="2679065" y="4307840"/>
                  </a:moveTo>
                  <a:lnTo>
                    <a:pt x="2672715" y="4307840"/>
                  </a:lnTo>
                  <a:lnTo>
                    <a:pt x="2672715" y="4314202"/>
                  </a:lnTo>
                  <a:lnTo>
                    <a:pt x="2679065" y="4307840"/>
                  </a:lnTo>
                  <a:close/>
                </a:path>
                <a:path w="2685415" h="4321175">
                  <a:moveTo>
                    <a:pt x="2685415" y="4307840"/>
                  </a:moveTo>
                  <a:lnTo>
                    <a:pt x="2679052" y="4307852"/>
                  </a:lnTo>
                  <a:lnTo>
                    <a:pt x="2672715" y="4314202"/>
                  </a:lnTo>
                  <a:lnTo>
                    <a:pt x="2685415" y="4314202"/>
                  </a:lnTo>
                  <a:lnTo>
                    <a:pt x="2685415" y="4307840"/>
                  </a:lnTo>
                  <a:close/>
                </a:path>
                <a:path w="2685415" h="4321175">
                  <a:moveTo>
                    <a:pt x="2682494" y="0"/>
                  </a:moveTo>
                  <a:lnTo>
                    <a:pt x="2675509" y="0"/>
                  </a:lnTo>
                  <a:lnTo>
                    <a:pt x="2672715" y="2793"/>
                  </a:lnTo>
                  <a:lnTo>
                    <a:pt x="2672715" y="4307840"/>
                  </a:lnTo>
                  <a:lnTo>
                    <a:pt x="2685415" y="4307840"/>
                  </a:lnTo>
                  <a:lnTo>
                    <a:pt x="2685415" y="2793"/>
                  </a:lnTo>
                  <a:lnTo>
                    <a:pt x="2682494" y="0"/>
                  </a:lnTo>
                  <a:close/>
                </a:path>
                <a:path w="2685415" h="4321175">
                  <a:moveTo>
                    <a:pt x="38100" y="3896512"/>
                  </a:moveTo>
                  <a:lnTo>
                    <a:pt x="0" y="3972712"/>
                  </a:lnTo>
                  <a:lnTo>
                    <a:pt x="31750" y="3972712"/>
                  </a:lnTo>
                  <a:lnTo>
                    <a:pt x="31750" y="3956507"/>
                  </a:lnTo>
                  <a:lnTo>
                    <a:pt x="34543" y="3953662"/>
                  </a:lnTo>
                  <a:lnTo>
                    <a:pt x="66675" y="3953662"/>
                  </a:lnTo>
                  <a:lnTo>
                    <a:pt x="38100" y="3896512"/>
                  </a:lnTo>
                  <a:close/>
                </a:path>
                <a:path w="2685415" h="4321175">
                  <a:moveTo>
                    <a:pt x="66675" y="3953662"/>
                  </a:moveTo>
                  <a:lnTo>
                    <a:pt x="41656" y="3953662"/>
                  </a:lnTo>
                  <a:lnTo>
                    <a:pt x="44450" y="3956507"/>
                  </a:lnTo>
                  <a:lnTo>
                    <a:pt x="44450" y="3972712"/>
                  </a:lnTo>
                  <a:lnTo>
                    <a:pt x="76200" y="3972712"/>
                  </a:lnTo>
                  <a:lnTo>
                    <a:pt x="66675" y="395366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2291" y="3406139"/>
              <a:ext cx="662940" cy="2068195"/>
            </a:xfrm>
            <a:custGeom>
              <a:avLst/>
              <a:gdLst/>
              <a:ahLst/>
              <a:cxnLst/>
              <a:rect l="l" t="t" r="r" b="b"/>
              <a:pathLst>
                <a:path w="662940" h="2068195">
                  <a:moveTo>
                    <a:pt x="662940" y="2068068"/>
                  </a:moveTo>
                  <a:lnTo>
                    <a:pt x="609188" y="2064852"/>
                  </a:lnTo>
                  <a:lnTo>
                    <a:pt x="558192" y="2055543"/>
                  </a:lnTo>
                  <a:lnTo>
                    <a:pt x="510636" y="2040646"/>
                  </a:lnTo>
                  <a:lnTo>
                    <a:pt x="467203" y="2020665"/>
                  </a:lnTo>
                  <a:lnTo>
                    <a:pt x="428577" y="1996106"/>
                  </a:lnTo>
                  <a:lnTo>
                    <a:pt x="395441" y="1967474"/>
                  </a:lnTo>
                  <a:lnTo>
                    <a:pt x="368479" y="1935275"/>
                  </a:lnTo>
                  <a:lnTo>
                    <a:pt x="348374" y="1900013"/>
                  </a:lnTo>
                  <a:lnTo>
                    <a:pt x="335809" y="1862194"/>
                  </a:lnTo>
                  <a:lnTo>
                    <a:pt x="331470" y="1822323"/>
                  </a:lnTo>
                  <a:lnTo>
                    <a:pt x="331470" y="1279779"/>
                  </a:lnTo>
                  <a:lnTo>
                    <a:pt x="327131" y="1239907"/>
                  </a:lnTo>
                  <a:lnTo>
                    <a:pt x="314571" y="1202088"/>
                  </a:lnTo>
                  <a:lnTo>
                    <a:pt x="294472" y="1166826"/>
                  </a:lnTo>
                  <a:lnTo>
                    <a:pt x="267516" y="1134627"/>
                  </a:lnTo>
                  <a:lnTo>
                    <a:pt x="234386" y="1105995"/>
                  </a:lnTo>
                  <a:lnTo>
                    <a:pt x="195763" y="1081436"/>
                  </a:lnTo>
                  <a:lnTo>
                    <a:pt x="152331" y="1061455"/>
                  </a:lnTo>
                  <a:lnTo>
                    <a:pt x="104771" y="1046558"/>
                  </a:lnTo>
                  <a:lnTo>
                    <a:pt x="53767" y="1037249"/>
                  </a:lnTo>
                  <a:lnTo>
                    <a:pt x="0" y="1034034"/>
                  </a:lnTo>
                  <a:lnTo>
                    <a:pt x="53767" y="1030818"/>
                  </a:lnTo>
                  <a:lnTo>
                    <a:pt x="104771" y="1021509"/>
                  </a:lnTo>
                  <a:lnTo>
                    <a:pt x="152331" y="1006612"/>
                  </a:lnTo>
                  <a:lnTo>
                    <a:pt x="195763" y="986631"/>
                  </a:lnTo>
                  <a:lnTo>
                    <a:pt x="234386" y="962072"/>
                  </a:lnTo>
                  <a:lnTo>
                    <a:pt x="267516" y="933440"/>
                  </a:lnTo>
                  <a:lnTo>
                    <a:pt x="294472" y="901241"/>
                  </a:lnTo>
                  <a:lnTo>
                    <a:pt x="314571" y="865979"/>
                  </a:lnTo>
                  <a:lnTo>
                    <a:pt x="327131" y="828160"/>
                  </a:lnTo>
                  <a:lnTo>
                    <a:pt x="331470" y="788289"/>
                  </a:lnTo>
                  <a:lnTo>
                    <a:pt x="331470" y="245745"/>
                  </a:lnTo>
                  <a:lnTo>
                    <a:pt x="335809" y="205873"/>
                  </a:lnTo>
                  <a:lnTo>
                    <a:pt x="348374" y="168054"/>
                  </a:lnTo>
                  <a:lnTo>
                    <a:pt x="368479" y="132792"/>
                  </a:lnTo>
                  <a:lnTo>
                    <a:pt x="395441" y="100593"/>
                  </a:lnTo>
                  <a:lnTo>
                    <a:pt x="428577" y="71961"/>
                  </a:lnTo>
                  <a:lnTo>
                    <a:pt x="467203" y="47402"/>
                  </a:lnTo>
                  <a:lnTo>
                    <a:pt x="510636" y="27421"/>
                  </a:lnTo>
                  <a:lnTo>
                    <a:pt x="558192" y="12524"/>
                  </a:lnTo>
                  <a:lnTo>
                    <a:pt x="609188" y="3215"/>
                  </a:lnTo>
                  <a:lnTo>
                    <a:pt x="662940" y="0"/>
                  </a:lnTo>
                </a:path>
              </a:pathLst>
            </a:custGeom>
            <a:ln w="9144">
              <a:solidFill>
                <a:srgbClr val="477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7329" y="2051049"/>
              <a:ext cx="2969895" cy="2427605"/>
            </a:xfrm>
            <a:custGeom>
              <a:avLst/>
              <a:gdLst/>
              <a:ahLst/>
              <a:cxnLst/>
              <a:rect l="l" t="t" r="r" b="b"/>
              <a:pathLst>
                <a:path w="2969895" h="2427604">
                  <a:moveTo>
                    <a:pt x="158762" y="2351024"/>
                  </a:moveTo>
                  <a:lnTo>
                    <a:pt x="158762" y="2427224"/>
                  </a:lnTo>
                  <a:lnTo>
                    <a:pt x="222262" y="2395474"/>
                  </a:lnTo>
                  <a:lnTo>
                    <a:pt x="174967" y="2395474"/>
                  </a:lnTo>
                  <a:lnTo>
                    <a:pt x="177812" y="2392680"/>
                  </a:lnTo>
                  <a:lnTo>
                    <a:pt x="177812" y="2385568"/>
                  </a:lnTo>
                  <a:lnTo>
                    <a:pt x="174967" y="2382774"/>
                  </a:lnTo>
                  <a:lnTo>
                    <a:pt x="222262" y="2382774"/>
                  </a:lnTo>
                  <a:lnTo>
                    <a:pt x="158762" y="2351024"/>
                  </a:lnTo>
                  <a:close/>
                </a:path>
                <a:path w="2969895" h="2427604">
                  <a:moveTo>
                    <a:pt x="2966859" y="0"/>
                  </a:moveTo>
                  <a:lnTo>
                    <a:pt x="2844" y="0"/>
                  </a:lnTo>
                  <a:lnTo>
                    <a:pt x="0" y="2794"/>
                  </a:lnTo>
                  <a:lnTo>
                    <a:pt x="0" y="2392680"/>
                  </a:lnTo>
                  <a:lnTo>
                    <a:pt x="2844" y="2395474"/>
                  </a:lnTo>
                  <a:lnTo>
                    <a:pt x="158762" y="2395474"/>
                  </a:lnTo>
                  <a:lnTo>
                    <a:pt x="158762" y="2389124"/>
                  </a:lnTo>
                  <a:lnTo>
                    <a:pt x="12700" y="2389124"/>
                  </a:lnTo>
                  <a:lnTo>
                    <a:pt x="6350" y="2382774"/>
                  </a:lnTo>
                  <a:lnTo>
                    <a:pt x="12700" y="2382774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2969653" y="6350"/>
                  </a:lnTo>
                  <a:lnTo>
                    <a:pt x="2969653" y="2794"/>
                  </a:lnTo>
                  <a:lnTo>
                    <a:pt x="2966859" y="0"/>
                  </a:lnTo>
                  <a:close/>
                </a:path>
                <a:path w="2969895" h="2427604">
                  <a:moveTo>
                    <a:pt x="222262" y="2382774"/>
                  </a:moveTo>
                  <a:lnTo>
                    <a:pt x="174967" y="2382774"/>
                  </a:lnTo>
                  <a:lnTo>
                    <a:pt x="177812" y="2385568"/>
                  </a:lnTo>
                  <a:lnTo>
                    <a:pt x="177812" y="2392680"/>
                  </a:lnTo>
                  <a:lnTo>
                    <a:pt x="174967" y="2395474"/>
                  </a:lnTo>
                  <a:lnTo>
                    <a:pt x="222262" y="2395474"/>
                  </a:lnTo>
                  <a:lnTo>
                    <a:pt x="234962" y="2389124"/>
                  </a:lnTo>
                  <a:lnTo>
                    <a:pt x="222262" y="2382774"/>
                  </a:lnTo>
                  <a:close/>
                </a:path>
                <a:path w="2969895" h="2427604">
                  <a:moveTo>
                    <a:pt x="12700" y="2382774"/>
                  </a:moveTo>
                  <a:lnTo>
                    <a:pt x="6350" y="2382774"/>
                  </a:lnTo>
                  <a:lnTo>
                    <a:pt x="12700" y="2389124"/>
                  </a:lnTo>
                  <a:lnTo>
                    <a:pt x="12700" y="2382774"/>
                  </a:lnTo>
                  <a:close/>
                </a:path>
                <a:path w="2969895" h="2427604">
                  <a:moveTo>
                    <a:pt x="158762" y="2382774"/>
                  </a:moveTo>
                  <a:lnTo>
                    <a:pt x="12700" y="2382774"/>
                  </a:lnTo>
                  <a:lnTo>
                    <a:pt x="12700" y="2389124"/>
                  </a:lnTo>
                  <a:lnTo>
                    <a:pt x="158762" y="2389124"/>
                  </a:lnTo>
                  <a:lnTo>
                    <a:pt x="158762" y="2382774"/>
                  </a:lnTo>
                  <a:close/>
                </a:path>
                <a:path w="2969895" h="2427604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2969895" h="2427604">
                  <a:moveTo>
                    <a:pt x="2969653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2966859" y="12700"/>
                  </a:lnTo>
                  <a:lnTo>
                    <a:pt x="2969653" y="9905"/>
                  </a:lnTo>
                  <a:lnTo>
                    <a:pt x="2969653" y="6350"/>
                  </a:lnTo>
                  <a:close/>
                </a:path>
              </a:pathLst>
            </a:custGeom>
            <a:solidFill>
              <a:srgbClr val="477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914638" y="5490464"/>
            <a:ext cx="193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3}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3208" y="1430273"/>
            <a:ext cx="290893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sz="18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&gt;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800" spc="-10" dirty="0">
                <a:latin typeface="Consolas"/>
                <a:cs typeface="Consolas"/>
              </a:rPr>
              <a:t>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800" spc="-5" dirty="0">
                <a:latin typeface="Consolas"/>
                <a:cs typeface="Consolas"/>
              </a:rPr>
              <a:t>&gt;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adj;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50097" y="1637157"/>
            <a:ext cx="3378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2000" spc="-5" dirty="0"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2000" spc="-5" dirty="0"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&gt;&gt;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adj;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45514" y="2720416"/>
            <a:ext cx="24390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Lis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50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140" dirty="0">
                <a:solidFill>
                  <a:srgbClr val="117085"/>
                </a:solidFill>
                <a:latin typeface="Trebuchet MS"/>
                <a:cs typeface="Trebuchet MS"/>
              </a:rPr>
              <a:t>es</a:t>
            </a: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180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ation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37576" y="1452372"/>
            <a:ext cx="3639820" cy="814069"/>
          </a:xfrm>
          <a:custGeom>
            <a:avLst/>
            <a:gdLst/>
            <a:ahLst/>
            <a:cxnLst/>
            <a:rect l="l" t="t" r="r" b="b"/>
            <a:pathLst>
              <a:path w="3639820" h="814069">
                <a:moveTo>
                  <a:pt x="0" y="135636"/>
                </a:moveTo>
                <a:lnTo>
                  <a:pt x="6912" y="92756"/>
                </a:lnTo>
                <a:lnTo>
                  <a:pt x="26164" y="55522"/>
                </a:lnTo>
                <a:lnTo>
                  <a:pt x="55522" y="26164"/>
                </a:lnTo>
                <a:lnTo>
                  <a:pt x="92756" y="6912"/>
                </a:lnTo>
                <a:lnTo>
                  <a:pt x="135635" y="0"/>
                </a:lnTo>
                <a:lnTo>
                  <a:pt x="3503676" y="0"/>
                </a:lnTo>
                <a:lnTo>
                  <a:pt x="3546555" y="6912"/>
                </a:lnTo>
                <a:lnTo>
                  <a:pt x="3583789" y="26164"/>
                </a:lnTo>
                <a:lnTo>
                  <a:pt x="3613147" y="55522"/>
                </a:lnTo>
                <a:lnTo>
                  <a:pt x="3632399" y="92756"/>
                </a:lnTo>
                <a:lnTo>
                  <a:pt x="3639312" y="135636"/>
                </a:lnTo>
                <a:lnTo>
                  <a:pt x="3639312" y="678179"/>
                </a:lnTo>
                <a:lnTo>
                  <a:pt x="3632399" y="721059"/>
                </a:lnTo>
                <a:lnTo>
                  <a:pt x="3613147" y="758293"/>
                </a:lnTo>
                <a:lnTo>
                  <a:pt x="3583789" y="787651"/>
                </a:lnTo>
                <a:lnTo>
                  <a:pt x="3546555" y="806903"/>
                </a:lnTo>
                <a:lnTo>
                  <a:pt x="3503676" y="813815"/>
                </a:lnTo>
                <a:lnTo>
                  <a:pt x="135635" y="813815"/>
                </a:lnTo>
                <a:lnTo>
                  <a:pt x="92756" y="806903"/>
                </a:lnTo>
                <a:lnTo>
                  <a:pt x="55522" y="787651"/>
                </a:lnTo>
                <a:lnTo>
                  <a:pt x="26164" y="758293"/>
                </a:lnTo>
                <a:lnTo>
                  <a:pt x="6912" y="721059"/>
                </a:lnTo>
                <a:lnTo>
                  <a:pt x="0" y="678179"/>
                </a:lnTo>
                <a:lnTo>
                  <a:pt x="0" y="135636"/>
                </a:lnTo>
                <a:close/>
              </a:path>
            </a:pathLst>
          </a:custGeom>
          <a:ln w="3175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2600" y="1394460"/>
            <a:ext cx="3641090" cy="814069"/>
          </a:xfrm>
          <a:custGeom>
            <a:avLst/>
            <a:gdLst/>
            <a:ahLst/>
            <a:cxnLst/>
            <a:rect l="l" t="t" r="r" b="b"/>
            <a:pathLst>
              <a:path w="3641090" h="814069">
                <a:moveTo>
                  <a:pt x="0" y="135636"/>
                </a:moveTo>
                <a:lnTo>
                  <a:pt x="6912" y="92756"/>
                </a:lnTo>
                <a:lnTo>
                  <a:pt x="26164" y="55522"/>
                </a:lnTo>
                <a:lnTo>
                  <a:pt x="55522" y="26164"/>
                </a:lnTo>
                <a:lnTo>
                  <a:pt x="92756" y="6912"/>
                </a:lnTo>
                <a:lnTo>
                  <a:pt x="135636" y="0"/>
                </a:lnTo>
                <a:lnTo>
                  <a:pt x="3505200" y="0"/>
                </a:lnTo>
                <a:lnTo>
                  <a:pt x="3548079" y="6912"/>
                </a:lnTo>
                <a:lnTo>
                  <a:pt x="3585313" y="26164"/>
                </a:lnTo>
                <a:lnTo>
                  <a:pt x="3614671" y="55522"/>
                </a:lnTo>
                <a:lnTo>
                  <a:pt x="3633923" y="92756"/>
                </a:lnTo>
                <a:lnTo>
                  <a:pt x="3640836" y="135636"/>
                </a:lnTo>
                <a:lnTo>
                  <a:pt x="3640836" y="678179"/>
                </a:lnTo>
                <a:lnTo>
                  <a:pt x="3633923" y="721059"/>
                </a:lnTo>
                <a:lnTo>
                  <a:pt x="3614671" y="758293"/>
                </a:lnTo>
                <a:lnTo>
                  <a:pt x="3585313" y="787651"/>
                </a:lnTo>
                <a:lnTo>
                  <a:pt x="3548079" y="806903"/>
                </a:lnTo>
                <a:lnTo>
                  <a:pt x="3505200" y="813815"/>
                </a:lnTo>
                <a:lnTo>
                  <a:pt x="135636" y="813815"/>
                </a:lnTo>
                <a:lnTo>
                  <a:pt x="92756" y="806903"/>
                </a:lnTo>
                <a:lnTo>
                  <a:pt x="55522" y="787651"/>
                </a:lnTo>
                <a:lnTo>
                  <a:pt x="26164" y="758293"/>
                </a:lnTo>
                <a:lnTo>
                  <a:pt x="6912" y="721059"/>
                </a:lnTo>
                <a:lnTo>
                  <a:pt x="0" y="678179"/>
                </a:lnTo>
                <a:lnTo>
                  <a:pt x="0" y="135636"/>
                </a:lnTo>
                <a:close/>
              </a:path>
            </a:pathLst>
          </a:custGeom>
          <a:ln w="3175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84826" y="2300097"/>
            <a:ext cx="2964180" cy="3611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Lis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140" dirty="0">
                <a:solidFill>
                  <a:srgbClr val="117085"/>
                </a:solidFill>
                <a:latin typeface="Trebuchet MS"/>
                <a:cs typeface="Trebuchet MS"/>
              </a:rPr>
              <a:t>es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18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3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ation</a:t>
            </a:r>
            <a:endParaRPr sz="2800">
              <a:latin typeface="Trebuchet MS"/>
              <a:cs typeface="Trebuchet MS"/>
            </a:endParaRPr>
          </a:p>
          <a:p>
            <a:pPr marL="318770" marR="5080" indent="-306705">
              <a:lnSpc>
                <a:spcPts val="1630"/>
              </a:lnSpc>
              <a:spcBef>
                <a:spcPts val="1635"/>
              </a:spcBef>
              <a:buClr>
                <a:srgbClr val="4590B8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25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adjacency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lis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uld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be 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17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ple</a:t>
            </a:r>
            <a:r>
              <a:rPr sz="1700" spc="-17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ented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y 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lin</a:t>
            </a:r>
            <a:r>
              <a:rPr sz="1700" spc="-170" dirty="0">
                <a:solidFill>
                  <a:srgbClr val="3C3C3C"/>
                </a:solidFill>
                <a:latin typeface="Trebuchet MS"/>
                <a:cs typeface="Trebuchet MS"/>
              </a:rPr>
              <a:t>k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3C3C3C"/>
                </a:solidFill>
                <a:latin typeface="Trebuchet MS"/>
                <a:cs typeface="Trebuchet MS"/>
              </a:rPr>
              <a:t>list,.</a:t>
            </a:r>
            <a:endParaRPr sz="1700">
              <a:latin typeface="Trebuchet MS"/>
              <a:cs typeface="Trebuchet MS"/>
            </a:endParaRPr>
          </a:p>
          <a:p>
            <a:pPr marL="318770" marR="41275" indent="-306705">
              <a:lnSpc>
                <a:spcPct val="80000"/>
              </a:lnSpc>
              <a:spcBef>
                <a:spcPts val="1025"/>
              </a:spcBef>
              <a:buClr>
                <a:srgbClr val="4590B8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inne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)  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resenting</a:t>
            </a:r>
            <a:r>
              <a:rPr sz="17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 the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-135" dirty="0">
                <a:solidFill>
                  <a:srgbClr val="3C3C3C"/>
                </a:solidFill>
                <a:latin typeface="Trebuchet MS"/>
                <a:cs typeface="Trebuchet MS"/>
              </a:rPr>
              <a:t>es.</a:t>
            </a:r>
            <a:r>
              <a:rPr sz="17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3C3C3C"/>
                </a:solidFill>
                <a:latin typeface="Trebuchet MS"/>
                <a:cs typeface="Trebuchet MS"/>
              </a:rPr>
              <a:t>Mus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t  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signed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wh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15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55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7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use 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gr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ph.</a:t>
            </a:r>
            <a:endParaRPr sz="1700">
              <a:latin typeface="Trebuchet MS"/>
              <a:cs typeface="Trebuchet MS"/>
            </a:endParaRPr>
          </a:p>
          <a:p>
            <a:pPr marL="318770" marR="5080" indent="-306705">
              <a:lnSpc>
                <a:spcPct val="80000"/>
              </a:lnSpc>
              <a:spcBef>
                <a:spcPts val="1010"/>
              </a:spcBef>
              <a:buClr>
                <a:srgbClr val="4590B8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ou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her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20" dirty="0">
                <a:solidFill>
                  <a:srgbClr val="3C3C3C"/>
                </a:solidFill>
                <a:latin typeface="Trebuchet MS"/>
                <a:cs typeface="Trebuchet MS"/>
              </a:rPr>
              <a:t>or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7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Adj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)  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esents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lis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nnec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ns.  </a:t>
            </a:r>
            <a:r>
              <a:rPr sz="1700" spc="5" dirty="0">
                <a:solidFill>
                  <a:srgbClr val="3C3C3C"/>
                </a:solidFill>
                <a:latin typeface="Trebuchet MS"/>
                <a:cs typeface="Trebuchet MS"/>
              </a:rPr>
              <a:t>Mus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not 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be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si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ne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-254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700" spc="-2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but 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dy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namical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ds 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es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and  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esizes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siz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254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700" spc="-21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push_back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)  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method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Trebuchet MS"/>
                <a:cs typeface="Trebuchet MS"/>
              </a:rPr>
              <a:t>REPRESENTATION:</a:t>
            </a:r>
            <a:r>
              <a:rPr sz="2500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ADJACENCY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 LIST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Trebuchet MS"/>
                <a:cs typeface="Trebuchet MS"/>
              </a:rPr>
              <a:t>FULFILLING</a:t>
            </a:r>
            <a:r>
              <a:rPr sz="2500" spc="-2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2147" y="1254252"/>
            <a:ext cx="3581400" cy="3314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9176" y="1190370"/>
            <a:ext cx="392747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spc="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main(){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469265" marR="98996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n, m;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nodes, edges </a:t>
            </a:r>
            <a:r>
              <a:rPr sz="1400" spc="-7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cin&gt;&gt;n&gt;&gt;m;</a:t>
            </a:r>
            <a:endParaRPr sz="1400">
              <a:latin typeface="Consolas"/>
              <a:cs typeface="Consolas"/>
            </a:endParaRPr>
          </a:p>
          <a:p>
            <a:pPr marL="46926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adj.assign(n,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</a:t>
            </a:r>
            <a:r>
              <a:rPr sz="1400" dirty="0">
                <a:latin typeface="Consolas"/>
                <a:cs typeface="Consolas"/>
              </a:rPr>
              <a:t>());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important</a:t>
            </a:r>
            <a:r>
              <a:rPr sz="14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! </a:t>
            </a:r>
            <a:r>
              <a:rPr sz="1400" spc="-7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from, </a:t>
            </a:r>
            <a:r>
              <a:rPr sz="1400" spc="5" dirty="0">
                <a:latin typeface="Consolas"/>
                <a:cs typeface="Consolas"/>
              </a:rPr>
              <a:t>to,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weight;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1082" y="2897505"/>
            <a:ext cx="19926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2*m</a:t>
            </a:r>
            <a:r>
              <a:rPr sz="14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sz="1400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undirected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375" y="2897505"/>
            <a:ext cx="28448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 m;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i++)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cin&gt;&gt;from&gt;&gt;to;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adj[from].push_back(to);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3575" y="3751326"/>
            <a:ext cx="4355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//adj[to].push_back(from);</a:t>
            </a:r>
            <a:r>
              <a:rPr sz="1400" spc="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400" spc="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undirected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75" y="3964685"/>
            <a:ext cx="432117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cout&lt;&lt;endl;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 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 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adj.size(); i++){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auto </a:t>
            </a:r>
            <a:r>
              <a:rPr sz="1400" dirty="0">
                <a:latin typeface="Consolas"/>
                <a:cs typeface="Consolas"/>
              </a:rPr>
              <a:t>edges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adj[i];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cout&lt;&lt;i&lt;&lt;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":</a:t>
            </a:r>
            <a:r>
              <a:rPr sz="140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 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 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edges.size();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j++){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cout&lt;&lt;edges[j]&lt;&lt;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";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cout&lt;&lt;endl;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system(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"pause"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176" y="6525564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5459" y="4101084"/>
            <a:ext cx="2377440" cy="256032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589391" y="4676902"/>
            <a:ext cx="20923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Adj</a:t>
            </a:r>
            <a:r>
              <a:rPr sz="2800" spc="-1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ce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117085"/>
                </a:solidFill>
                <a:latin typeface="Trebuchet MS"/>
                <a:cs typeface="Trebuchet MS"/>
              </a:rPr>
              <a:t>List  </a:t>
            </a:r>
            <a:r>
              <a:rPr sz="2800" spc="-204" dirty="0">
                <a:solidFill>
                  <a:srgbClr val="117085"/>
                </a:solidFill>
                <a:latin typeface="Trebuchet MS"/>
                <a:cs typeface="Trebuchet MS"/>
              </a:rPr>
              <a:t>Fulfilling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30" dirty="0">
                <a:solidFill>
                  <a:srgbClr val="FFFFFF"/>
                </a:solidFill>
                <a:latin typeface="Trebuchet MS"/>
                <a:cs typeface="Trebuchet MS"/>
              </a:rPr>
              <a:t>PH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EPRESEN</a:t>
            </a:r>
            <a:r>
              <a:rPr sz="2500" spc="-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65" dirty="0">
                <a:solidFill>
                  <a:srgbClr val="FFFFFF"/>
                </a:solidFill>
                <a:latin typeface="Trebuchet MS"/>
                <a:cs typeface="Trebuchet MS"/>
              </a:rPr>
              <a:t>TION:</a:t>
            </a:r>
            <a:r>
              <a:rPr sz="2500" spc="-5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Trebuchet MS"/>
                <a:cs typeface="Trebuchet MS"/>
              </a:rPr>
              <a:t>ADJ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170" dirty="0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r>
              <a:rPr sz="2500" spc="1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CY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LIS</a:t>
            </a:r>
            <a:r>
              <a:rPr sz="2500" spc="-40" dirty="0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(WIT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WEIG</a:t>
            </a:r>
            <a:r>
              <a:rPr sz="2500" spc="1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spc="-30" dirty="0">
                <a:solidFill>
                  <a:srgbClr val="FFFFFF"/>
                </a:solidFill>
                <a:latin typeface="Trebuchet MS"/>
                <a:cs typeface="Trebuchet MS"/>
              </a:rPr>
              <a:t>T)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1792" y="3386328"/>
            <a:ext cx="436245" cy="403860"/>
          </a:xfrm>
          <a:custGeom>
            <a:avLst/>
            <a:gdLst/>
            <a:ahLst/>
            <a:cxnLst/>
            <a:rect l="l" t="t" r="r" b="b"/>
            <a:pathLst>
              <a:path w="436245" h="403860">
                <a:moveTo>
                  <a:pt x="0" y="201930"/>
                </a:moveTo>
                <a:lnTo>
                  <a:pt x="5753" y="155634"/>
                </a:lnTo>
                <a:lnTo>
                  <a:pt x="22144" y="113133"/>
                </a:lnTo>
                <a:lnTo>
                  <a:pt x="47866" y="75640"/>
                </a:lnTo>
                <a:lnTo>
                  <a:pt x="81611" y="44367"/>
                </a:lnTo>
                <a:lnTo>
                  <a:pt x="122075" y="20527"/>
                </a:lnTo>
                <a:lnTo>
                  <a:pt x="167951" y="5334"/>
                </a:lnTo>
                <a:lnTo>
                  <a:pt x="217931" y="0"/>
                </a:lnTo>
                <a:lnTo>
                  <a:pt x="267912" y="5334"/>
                </a:lnTo>
                <a:lnTo>
                  <a:pt x="313788" y="20527"/>
                </a:lnTo>
                <a:lnTo>
                  <a:pt x="354252" y="44367"/>
                </a:lnTo>
                <a:lnTo>
                  <a:pt x="387997" y="75640"/>
                </a:lnTo>
                <a:lnTo>
                  <a:pt x="413719" y="113133"/>
                </a:lnTo>
                <a:lnTo>
                  <a:pt x="430110" y="155634"/>
                </a:lnTo>
                <a:lnTo>
                  <a:pt x="435863" y="201930"/>
                </a:lnTo>
                <a:lnTo>
                  <a:pt x="430110" y="248225"/>
                </a:lnTo>
                <a:lnTo>
                  <a:pt x="413719" y="290726"/>
                </a:lnTo>
                <a:lnTo>
                  <a:pt x="387997" y="328219"/>
                </a:lnTo>
                <a:lnTo>
                  <a:pt x="354252" y="359492"/>
                </a:lnTo>
                <a:lnTo>
                  <a:pt x="313788" y="383332"/>
                </a:lnTo>
                <a:lnTo>
                  <a:pt x="267912" y="398526"/>
                </a:lnTo>
                <a:lnTo>
                  <a:pt x="217931" y="403860"/>
                </a:lnTo>
                <a:lnTo>
                  <a:pt x="167951" y="398526"/>
                </a:lnTo>
                <a:lnTo>
                  <a:pt x="122075" y="383332"/>
                </a:lnTo>
                <a:lnTo>
                  <a:pt x="81611" y="359492"/>
                </a:lnTo>
                <a:lnTo>
                  <a:pt x="47866" y="328219"/>
                </a:lnTo>
                <a:lnTo>
                  <a:pt x="22144" y="290726"/>
                </a:lnTo>
                <a:lnTo>
                  <a:pt x="5753" y="248225"/>
                </a:lnTo>
                <a:lnTo>
                  <a:pt x="0" y="2019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85175" y="3430651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65592" y="3305555"/>
            <a:ext cx="800735" cy="1888489"/>
            <a:chOff x="8165592" y="3305555"/>
            <a:chExt cx="800735" cy="1888489"/>
          </a:xfrm>
        </p:grpSpPr>
        <p:sp>
          <p:nvSpPr>
            <p:cNvPr id="8" name="object 8"/>
            <p:cNvSpPr/>
            <p:nvPr/>
          </p:nvSpPr>
          <p:spPr>
            <a:xfrm>
              <a:off x="8177022" y="3316985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23732" y="4782311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2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2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2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2" y="405383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667750" y="482688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49056" y="2765805"/>
            <a:ext cx="1539875" cy="2503170"/>
            <a:chOff x="8449056" y="2765805"/>
            <a:chExt cx="1539875" cy="2503170"/>
          </a:xfrm>
        </p:grpSpPr>
        <p:sp>
          <p:nvSpPr>
            <p:cNvPr id="12" name="object 12"/>
            <p:cNvSpPr/>
            <p:nvPr/>
          </p:nvSpPr>
          <p:spPr>
            <a:xfrm>
              <a:off x="9546336" y="2772155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4"/>
                  </a:lnTo>
                  <a:lnTo>
                    <a:pt x="217932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2" y="403860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60486" y="4714494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1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2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1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6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2" y="542543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1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690354" y="281584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471659" y="2691383"/>
            <a:ext cx="1017269" cy="1556385"/>
            <a:chOff x="9471659" y="2691383"/>
            <a:chExt cx="1017269" cy="1556385"/>
          </a:xfrm>
        </p:grpSpPr>
        <p:sp>
          <p:nvSpPr>
            <p:cNvPr id="16" name="object 16"/>
            <p:cNvSpPr/>
            <p:nvPr/>
          </p:nvSpPr>
          <p:spPr>
            <a:xfrm>
              <a:off x="9483089" y="2702813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047731" y="3835908"/>
              <a:ext cx="434340" cy="405765"/>
            </a:xfrm>
            <a:custGeom>
              <a:avLst/>
              <a:gdLst/>
              <a:ahLst/>
              <a:cxnLst/>
              <a:rect l="l" t="t" r="r" b="b"/>
              <a:pathLst>
                <a:path w="434340" h="405764">
                  <a:moveTo>
                    <a:pt x="0" y="202692"/>
                  </a:moveTo>
                  <a:lnTo>
                    <a:pt x="5738" y="156234"/>
                  </a:lnTo>
                  <a:lnTo>
                    <a:pt x="22082" y="113577"/>
                  </a:lnTo>
                  <a:lnTo>
                    <a:pt x="47726" y="75942"/>
                  </a:lnTo>
                  <a:lnTo>
                    <a:pt x="81362" y="44547"/>
                  </a:lnTo>
                  <a:lnTo>
                    <a:pt x="121686" y="20611"/>
                  </a:lnTo>
                  <a:lnTo>
                    <a:pt x="167391" y="5356"/>
                  </a:lnTo>
                  <a:lnTo>
                    <a:pt x="217170" y="0"/>
                  </a:lnTo>
                  <a:lnTo>
                    <a:pt x="266948" y="5356"/>
                  </a:lnTo>
                  <a:lnTo>
                    <a:pt x="312653" y="20611"/>
                  </a:lnTo>
                  <a:lnTo>
                    <a:pt x="352977" y="44547"/>
                  </a:lnTo>
                  <a:lnTo>
                    <a:pt x="386613" y="75942"/>
                  </a:lnTo>
                  <a:lnTo>
                    <a:pt x="412257" y="113577"/>
                  </a:lnTo>
                  <a:lnTo>
                    <a:pt x="428601" y="156234"/>
                  </a:lnTo>
                  <a:lnTo>
                    <a:pt x="434340" y="202692"/>
                  </a:lnTo>
                  <a:lnTo>
                    <a:pt x="428601" y="249149"/>
                  </a:lnTo>
                  <a:lnTo>
                    <a:pt x="412257" y="291806"/>
                  </a:lnTo>
                  <a:lnTo>
                    <a:pt x="386613" y="329441"/>
                  </a:lnTo>
                  <a:lnTo>
                    <a:pt x="352977" y="360836"/>
                  </a:lnTo>
                  <a:lnTo>
                    <a:pt x="312653" y="384772"/>
                  </a:lnTo>
                  <a:lnTo>
                    <a:pt x="266948" y="400027"/>
                  </a:lnTo>
                  <a:lnTo>
                    <a:pt x="217170" y="405384"/>
                  </a:lnTo>
                  <a:lnTo>
                    <a:pt x="167391" y="400027"/>
                  </a:lnTo>
                  <a:lnTo>
                    <a:pt x="121686" y="384772"/>
                  </a:lnTo>
                  <a:lnTo>
                    <a:pt x="81362" y="360836"/>
                  </a:lnTo>
                  <a:lnTo>
                    <a:pt x="47726" y="329441"/>
                  </a:lnTo>
                  <a:lnTo>
                    <a:pt x="22082" y="291806"/>
                  </a:lnTo>
                  <a:lnTo>
                    <a:pt x="5738" y="249149"/>
                  </a:lnTo>
                  <a:lnTo>
                    <a:pt x="0" y="20269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191115" y="388048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452611" y="3159632"/>
            <a:ext cx="2107565" cy="1553210"/>
            <a:chOff x="8452611" y="3159632"/>
            <a:chExt cx="2107565" cy="1553210"/>
          </a:xfrm>
        </p:grpSpPr>
        <p:sp>
          <p:nvSpPr>
            <p:cNvPr id="20" name="object 20"/>
            <p:cNvSpPr/>
            <p:nvPr/>
          </p:nvSpPr>
          <p:spPr>
            <a:xfrm>
              <a:off x="8741663" y="3159632"/>
              <a:ext cx="829944" cy="429895"/>
            </a:xfrm>
            <a:custGeom>
              <a:avLst/>
              <a:gdLst/>
              <a:ahLst/>
              <a:cxnLst/>
              <a:rect l="l" t="t" r="r" b="b"/>
              <a:pathLst>
                <a:path w="829945" h="429895">
                  <a:moveTo>
                    <a:pt x="50418" y="360933"/>
                  </a:moveTo>
                  <a:lnTo>
                    <a:pt x="0" y="429640"/>
                  </a:lnTo>
                  <a:lnTo>
                    <a:pt x="85216" y="428751"/>
                  </a:lnTo>
                  <a:lnTo>
                    <a:pt x="74529" y="407924"/>
                  </a:lnTo>
                  <a:lnTo>
                    <a:pt x="56260" y="407924"/>
                  </a:lnTo>
                  <a:lnTo>
                    <a:pt x="52450" y="406653"/>
                  </a:lnTo>
                  <a:lnTo>
                    <a:pt x="50800" y="403605"/>
                  </a:lnTo>
                  <a:lnTo>
                    <a:pt x="49275" y="400430"/>
                  </a:lnTo>
                  <a:lnTo>
                    <a:pt x="50418" y="396620"/>
                  </a:lnTo>
                  <a:lnTo>
                    <a:pt x="64903" y="389163"/>
                  </a:lnTo>
                  <a:lnTo>
                    <a:pt x="50418" y="360933"/>
                  </a:lnTo>
                  <a:close/>
                </a:path>
                <a:path w="829945" h="429895">
                  <a:moveTo>
                    <a:pt x="64903" y="389163"/>
                  </a:moveTo>
                  <a:lnTo>
                    <a:pt x="50418" y="396620"/>
                  </a:lnTo>
                  <a:lnTo>
                    <a:pt x="49275" y="400430"/>
                  </a:lnTo>
                  <a:lnTo>
                    <a:pt x="50800" y="403605"/>
                  </a:lnTo>
                  <a:lnTo>
                    <a:pt x="52450" y="406653"/>
                  </a:lnTo>
                  <a:lnTo>
                    <a:pt x="56260" y="407924"/>
                  </a:lnTo>
                  <a:lnTo>
                    <a:pt x="70711" y="400482"/>
                  </a:lnTo>
                  <a:lnTo>
                    <a:pt x="64903" y="389163"/>
                  </a:lnTo>
                  <a:close/>
                </a:path>
                <a:path w="829945" h="429895">
                  <a:moveTo>
                    <a:pt x="70711" y="400482"/>
                  </a:moveTo>
                  <a:lnTo>
                    <a:pt x="56260" y="407924"/>
                  </a:lnTo>
                  <a:lnTo>
                    <a:pt x="74529" y="407924"/>
                  </a:lnTo>
                  <a:lnTo>
                    <a:pt x="70711" y="400482"/>
                  </a:lnTo>
                  <a:close/>
                </a:path>
                <a:path w="829945" h="429895">
                  <a:moveTo>
                    <a:pt x="822832" y="0"/>
                  </a:moveTo>
                  <a:lnTo>
                    <a:pt x="64903" y="389163"/>
                  </a:lnTo>
                  <a:lnTo>
                    <a:pt x="70711" y="400482"/>
                  </a:lnTo>
                  <a:lnTo>
                    <a:pt x="825500" y="12826"/>
                  </a:lnTo>
                  <a:lnTo>
                    <a:pt x="828547" y="11302"/>
                  </a:lnTo>
                  <a:lnTo>
                    <a:pt x="829817" y="7492"/>
                  </a:lnTo>
                  <a:lnTo>
                    <a:pt x="828166" y="4317"/>
                  </a:lnTo>
                  <a:lnTo>
                    <a:pt x="826642" y="1269"/>
                  </a:lnTo>
                  <a:lnTo>
                    <a:pt x="822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82961" y="3768089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2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6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2" y="542544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52612" y="3166871"/>
              <a:ext cx="1819275" cy="1546225"/>
            </a:xfrm>
            <a:custGeom>
              <a:avLst/>
              <a:gdLst/>
              <a:ahLst/>
              <a:cxnLst/>
              <a:rect l="l" t="t" r="r" b="b"/>
              <a:pathLst>
                <a:path w="1819275" h="1546225">
                  <a:moveTo>
                    <a:pt x="302006" y="1461516"/>
                  </a:moveTo>
                  <a:lnTo>
                    <a:pt x="271830" y="1471523"/>
                  </a:lnTo>
                  <a:lnTo>
                    <a:pt x="13081" y="691388"/>
                  </a:lnTo>
                  <a:lnTo>
                    <a:pt x="12065" y="688086"/>
                  </a:lnTo>
                  <a:lnTo>
                    <a:pt x="8382" y="686308"/>
                  </a:lnTo>
                  <a:lnTo>
                    <a:pt x="5080" y="687451"/>
                  </a:lnTo>
                  <a:lnTo>
                    <a:pt x="1778" y="688467"/>
                  </a:lnTo>
                  <a:lnTo>
                    <a:pt x="0" y="692150"/>
                  </a:lnTo>
                  <a:lnTo>
                    <a:pt x="1143" y="695452"/>
                  </a:lnTo>
                  <a:lnTo>
                    <a:pt x="259778" y="1475524"/>
                  </a:lnTo>
                  <a:lnTo>
                    <a:pt x="229616" y="1485519"/>
                  </a:lnTo>
                  <a:lnTo>
                    <a:pt x="289814" y="1545844"/>
                  </a:lnTo>
                  <a:lnTo>
                    <a:pt x="297484" y="1492758"/>
                  </a:lnTo>
                  <a:lnTo>
                    <a:pt x="302006" y="1461516"/>
                  </a:lnTo>
                  <a:close/>
                </a:path>
                <a:path w="1819275" h="1546225">
                  <a:moveTo>
                    <a:pt x="1536700" y="869569"/>
                  </a:moveTo>
                  <a:lnTo>
                    <a:pt x="1534414" y="866267"/>
                  </a:lnTo>
                  <a:lnTo>
                    <a:pt x="282765" y="622452"/>
                  </a:lnTo>
                  <a:lnTo>
                    <a:pt x="283362" y="619379"/>
                  </a:lnTo>
                  <a:lnTo>
                    <a:pt x="288798" y="591312"/>
                  </a:lnTo>
                  <a:lnTo>
                    <a:pt x="206756" y="614172"/>
                  </a:lnTo>
                  <a:lnTo>
                    <a:pt x="274320" y="666115"/>
                  </a:lnTo>
                  <a:lnTo>
                    <a:pt x="280327" y="635025"/>
                  </a:lnTo>
                  <a:lnTo>
                    <a:pt x="1532001" y="878713"/>
                  </a:lnTo>
                  <a:lnTo>
                    <a:pt x="1535430" y="876427"/>
                  </a:lnTo>
                  <a:lnTo>
                    <a:pt x="1536700" y="869569"/>
                  </a:lnTo>
                  <a:close/>
                </a:path>
                <a:path w="1819275" h="1546225">
                  <a:moveTo>
                    <a:pt x="1819148" y="600710"/>
                  </a:moveTo>
                  <a:lnTo>
                    <a:pt x="1551114" y="65278"/>
                  </a:lnTo>
                  <a:lnTo>
                    <a:pt x="1579499" y="51054"/>
                  </a:lnTo>
                  <a:lnTo>
                    <a:pt x="1577454" y="49530"/>
                  </a:lnTo>
                  <a:lnTo>
                    <a:pt x="1511300" y="0"/>
                  </a:lnTo>
                  <a:lnTo>
                    <a:pt x="1511300" y="85217"/>
                  </a:lnTo>
                  <a:lnTo>
                    <a:pt x="1539735" y="70980"/>
                  </a:lnTo>
                  <a:lnTo>
                    <a:pt x="1806194" y="603250"/>
                  </a:lnTo>
                  <a:lnTo>
                    <a:pt x="1807845" y="606425"/>
                  </a:lnTo>
                  <a:lnTo>
                    <a:pt x="1811655" y="607695"/>
                  </a:lnTo>
                  <a:lnTo>
                    <a:pt x="1814703" y="606171"/>
                  </a:lnTo>
                  <a:lnTo>
                    <a:pt x="1817878" y="604520"/>
                  </a:lnTo>
                  <a:lnTo>
                    <a:pt x="1819148" y="600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09242" y="3543122"/>
            <a:ext cx="23082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45" dirty="0">
                <a:latin typeface="Trebuchet MS"/>
                <a:cs typeface="Trebuchet MS"/>
              </a:rPr>
              <a:t>0: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1</a:t>
            </a:r>
            <a:r>
              <a:rPr sz="2800" spc="-415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3}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245" dirty="0">
                <a:latin typeface="Trebuchet MS"/>
                <a:cs typeface="Trebuchet MS"/>
              </a:rPr>
              <a:t>1: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0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7</a:t>
            </a:r>
            <a:r>
              <a:rPr sz="2800" spc="-65" dirty="0">
                <a:latin typeface="Trebuchet MS"/>
                <a:cs typeface="Trebuchet MS"/>
              </a:rPr>
              <a:t>}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2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4}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245" dirty="0">
                <a:latin typeface="Trebuchet MS"/>
                <a:cs typeface="Trebuchet MS"/>
              </a:rPr>
              <a:t>2: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1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0</a:t>
            </a:r>
            <a:r>
              <a:rPr sz="2800" spc="-65" dirty="0">
                <a:latin typeface="Trebuchet MS"/>
                <a:cs typeface="Trebuchet MS"/>
              </a:rPr>
              <a:t>}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3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9}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245" dirty="0">
                <a:latin typeface="Trebuchet MS"/>
                <a:cs typeface="Trebuchet MS"/>
              </a:rPr>
              <a:t>3: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2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1</a:t>
            </a:r>
            <a:r>
              <a:rPr sz="2800" spc="-70" dirty="0">
                <a:latin typeface="Trebuchet MS"/>
                <a:cs typeface="Trebuchet MS"/>
              </a:rPr>
              <a:t>1</a:t>
            </a:r>
            <a:r>
              <a:rPr sz="2800" spc="-260" dirty="0">
                <a:latin typeface="Trebuchet MS"/>
                <a:cs typeface="Trebuchet MS"/>
              </a:rPr>
              <a:t>},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{</a:t>
            </a:r>
            <a:r>
              <a:rPr sz="2800" spc="-95" dirty="0">
                <a:latin typeface="Trebuchet MS"/>
                <a:cs typeface="Trebuchet MS"/>
              </a:rPr>
              <a:t>1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spc="-3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1</a:t>
            </a:r>
            <a:r>
              <a:rPr sz="2800" spc="-70" dirty="0">
                <a:latin typeface="Trebuchet MS"/>
                <a:cs typeface="Trebuchet MS"/>
              </a:rPr>
              <a:t>9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21851" y="326999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64014" y="3325495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88957" y="393141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98738" y="406031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52129" y="2974848"/>
            <a:ext cx="829944" cy="429895"/>
          </a:xfrm>
          <a:custGeom>
            <a:avLst/>
            <a:gdLst/>
            <a:ahLst/>
            <a:cxnLst/>
            <a:rect l="l" t="t" r="r" b="b"/>
            <a:pathLst>
              <a:path w="829945" h="429895">
                <a:moveTo>
                  <a:pt x="759106" y="29158"/>
                </a:moveTo>
                <a:lnTo>
                  <a:pt x="4318" y="416813"/>
                </a:lnTo>
                <a:lnTo>
                  <a:pt x="1270" y="418338"/>
                </a:lnTo>
                <a:lnTo>
                  <a:pt x="0" y="422275"/>
                </a:lnTo>
                <a:lnTo>
                  <a:pt x="1524" y="425323"/>
                </a:lnTo>
                <a:lnTo>
                  <a:pt x="3175" y="428498"/>
                </a:lnTo>
                <a:lnTo>
                  <a:pt x="6985" y="429640"/>
                </a:lnTo>
                <a:lnTo>
                  <a:pt x="10160" y="428116"/>
                </a:lnTo>
                <a:lnTo>
                  <a:pt x="764915" y="40479"/>
                </a:lnTo>
                <a:lnTo>
                  <a:pt x="759106" y="29158"/>
                </a:lnTo>
                <a:close/>
              </a:path>
              <a:path w="829945" h="429895">
                <a:moveTo>
                  <a:pt x="813881" y="21716"/>
                </a:moveTo>
                <a:lnTo>
                  <a:pt x="773556" y="21716"/>
                </a:lnTo>
                <a:lnTo>
                  <a:pt x="777367" y="22987"/>
                </a:lnTo>
                <a:lnTo>
                  <a:pt x="779018" y="26162"/>
                </a:lnTo>
                <a:lnTo>
                  <a:pt x="780542" y="29210"/>
                </a:lnTo>
                <a:lnTo>
                  <a:pt x="779272" y="33019"/>
                </a:lnTo>
                <a:lnTo>
                  <a:pt x="776224" y="34671"/>
                </a:lnTo>
                <a:lnTo>
                  <a:pt x="764915" y="40479"/>
                </a:lnTo>
                <a:lnTo>
                  <a:pt x="779399" y="68706"/>
                </a:lnTo>
                <a:lnTo>
                  <a:pt x="813881" y="21716"/>
                </a:lnTo>
                <a:close/>
              </a:path>
              <a:path w="829945" h="429895">
                <a:moveTo>
                  <a:pt x="773556" y="21716"/>
                </a:moveTo>
                <a:lnTo>
                  <a:pt x="759106" y="29158"/>
                </a:lnTo>
                <a:lnTo>
                  <a:pt x="764915" y="40479"/>
                </a:lnTo>
                <a:lnTo>
                  <a:pt x="776224" y="34671"/>
                </a:lnTo>
                <a:lnTo>
                  <a:pt x="779272" y="33019"/>
                </a:lnTo>
                <a:lnTo>
                  <a:pt x="780542" y="29210"/>
                </a:lnTo>
                <a:lnTo>
                  <a:pt x="779018" y="26162"/>
                </a:lnTo>
                <a:lnTo>
                  <a:pt x="777367" y="22987"/>
                </a:lnTo>
                <a:lnTo>
                  <a:pt x="773556" y="21716"/>
                </a:lnTo>
                <a:close/>
              </a:path>
              <a:path w="829945" h="429895">
                <a:moveTo>
                  <a:pt x="829818" y="0"/>
                </a:moveTo>
                <a:lnTo>
                  <a:pt x="744601" y="888"/>
                </a:lnTo>
                <a:lnTo>
                  <a:pt x="759106" y="29158"/>
                </a:lnTo>
                <a:lnTo>
                  <a:pt x="773556" y="21716"/>
                </a:lnTo>
                <a:lnTo>
                  <a:pt x="813881" y="21716"/>
                </a:lnTo>
                <a:lnTo>
                  <a:pt x="829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45422" y="277139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243951" y="3781044"/>
            <a:ext cx="306070" cy="1019175"/>
          </a:xfrm>
          <a:custGeom>
            <a:avLst/>
            <a:gdLst/>
            <a:ahLst/>
            <a:cxnLst/>
            <a:rect l="l" t="t" r="r" b="b"/>
            <a:pathLst>
              <a:path w="306070" h="1019175">
                <a:moveTo>
                  <a:pt x="42790" y="71678"/>
                </a:moveTo>
                <a:lnTo>
                  <a:pt x="30480" y="75135"/>
                </a:lnTo>
                <a:lnTo>
                  <a:pt x="292734" y="1013332"/>
                </a:lnTo>
                <a:lnTo>
                  <a:pt x="293624" y="1016761"/>
                </a:lnTo>
                <a:lnTo>
                  <a:pt x="297179" y="1018666"/>
                </a:lnTo>
                <a:lnTo>
                  <a:pt x="303910" y="1016888"/>
                </a:lnTo>
                <a:lnTo>
                  <a:pt x="305943" y="1013332"/>
                </a:lnTo>
                <a:lnTo>
                  <a:pt x="304926" y="1009903"/>
                </a:lnTo>
                <a:lnTo>
                  <a:pt x="42790" y="71678"/>
                </a:lnTo>
                <a:close/>
              </a:path>
              <a:path w="306070" h="1019175">
                <a:moveTo>
                  <a:pt x="16128" y="0"/>
                </a:moveTo>
                <a:lnTo>
                  <a:pt x="0" y="83692"/>
                </a:lnTo>
                <a:lnTo>
                  <a:pt x="30480" y="75135"/>
                </a:lnTo>
                <a:lnTo>
                  <a:pt x="27050" y="62864"/>
                </a:lnTo>
                <a:lnTo>
                  <a:pt x="26162" y="59435"/>
                </a:lnTo>
                <a:lnTo>
                  <a:pt x="28194" y="56006"/>
                </a:lnTo>
                <a:lnTo>
                  <a:pt x="31496" y="54990"/>
                </a:lnTo>
                <a:lnTo>
                  <a:pt x="34925" y="54101"/>
                </a:lnTo>
                <a:lnTo>
                  <a:pt x="65114" y="54101"/>
                </a:lnTo>
                <a:lnTo>
                  <a:pt x="16128" y="0"/>
                </a:lnTo>
                <a:close/>
              </a:path>
              <a:path w="306070" h="1019175">
                <a:moveTo>
                  <a:pt x="34925" y="54101"/>
                </a:moveTo>
                <a:lnTo>
                  <a:pt x="31496" y="54990"/>
                </a:lnTo>
                <a:lnTo>
                  <a:pt x="28194" y="56006"/>
                </a:lnTo>
                <a:lnTo>
                  <a:pt x="26162" y="59435"/>
                </a:lnTo>
                <a:lnTo>
                  <a:pt x="27122" y="63118"/>
                </a:lnTo>
                <a:lnTo>
                  <a:pt x="30480" y="75135"/>
                </a:lnTo>
                <a:lnTo>
                  <a:pt x="42790" y="71678"/>
                </a:lnTo>
                <a:lnTo>
                  <a:pt x="39370" y="59435"/>
                </a:lnTo>
                <a:lnTo>
                  <a:pt x="38353" y="56006"/>
                </a:lnTo>
                <a:lnTo>
                  <a:pt x="34925" y="54101"/>
                </a:lnTo>
                <a:close/>
              </a:path>
              <a:path w="306070" h="1019175">
                <a:moveTo>
                  <a:pt x="65114" y="54101"/>
                </a:moveTo>
                <a:lnTo>
                  <a:pt x="34925" y="54101"/>
                </a:lnTo>
                <a:lnTo>
                  <a:pt x="38353" y="56006"/>
                </a:lnTo>
                <a:lnTo>
                  <a:pt x="39370" y="59435"/>
                </a:lnTo>
                <a:lnTo>
                  <a:pt x="42790" y="71678"/>
                </a:lnTo>
                <a:lnTo>
                  <a:pt x="73278" y="63118"/>
                </a:lnTo>
                <a:lnTo>
                  <a:pt x="65114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39430" y="4163314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040493" y="2967608"/>
            <a:ext cx="426720" cy="879475"/>
          </a:xfrm>
          <a:custGeom>
            <a:avLst/>
            <a:gdLst/>
            <a:ahLst/>
            <a:cxnLst/>
            <a:rect l="l" t="t" r="r" b="b"/>
            <a:pathLst>
              <a:path w="426720" h="879475">
                <a:moveTo>
                  <a:pt x="386316" y="813545"/>
                </a:moveTo>
                <a:lnTo>
                  <a:pt x="357631" y="827277"/>
                </a:lnTo>
                <a:lnTo>
                  <a:pt x="424941" y="879474"/>
                </a:lnTo>
                <a:lnTo>
                  <a:pt x="425761" y="829563"/>
                </a:lnTo>
                <a:lnTo>
                  <a:pt x="397128" y="829563"/>
                </a:lnTo>
                <a:lnTo>
                  <a:pt x="393318" y="828166"/>
                </a:lnTo>
                <a:lnTo>
                  <a:pt x="386316" y="813545"/>
                </a:lnTo>
                <a:close/>
              </a:path>
              <a:path w="426720" h="879475">
                <a:moveTo>
                  <a:pt x="397743" y="808074"/>
                </a:moveTo>
                <a:lnTo>
                  <a:pt x="386316" y="813545"/>
                </a:lnTo>
                <a:lnTo>
                  <a:pt x="393318" y="828166"/>
                </a:lnTo>
                <a:lnTo>
                  <a:pt x="397128" y="829563"/>
                </a:lnTo>
                <a:lnTo>
                  <a:pt x="400303" y="828039"/>
                </a:lnTo>
                <a:lnTo>
                  <a:pt x="403351" y="826515"/>
                </a:lnTo>
                <a:lnTo>
                  <a:pt x="404749" y="822705"/>
                </a:lnTo>
                <a:lnTo>
                  <a:pt x="397743" y="808074"/>
                </a:lnTo>
                <a:close/>
              </a:path>
              <a:path w="426720" h="879475">
                <a:moveTo>
                  <a:pt x="426338" y="794384"/>
                </a:moveTo>
                <a:lnTo>
                  <a:pt x="397743" y="808074"/>
                </a:lnTo>
                <a:lnTo>
                  <a:pt x="404749" y="822705"/>
                </a:lnTo>
                <a:lnTo>
                  <a:pt x="403351" y="826515"/>
                </a:lnTo>
                <a:lnTo>
                  <a:pt x="400303" y="828039"/>
                </a:lnTo>
                <a:lnTo>
                  <a:pt x="397128" y="829563"/>
                </a:lnTo>
                <a:lnTo>
                  <a:pt x="425761" y="829563"/>
                </a:lnTo>
                <a:lnTo>
                  <a:pt x="426338" y="794384"/>
                </a:lnTo>
                <a:close/>
              </a:path>
              <a:path w="426720" h="879475">
                <a:moveTo>
                  <a:pt x="7620" y="0"/>
                </a:moveTo>
                <a:lnTo>
                  <a:pt x="1270" y="3048"/>
                </a:lnTo>
                <a:lnTo>
                  <a:pt x="0" y="6857"/>
                </a:lnTo>
                <a:lnTo>
                  <a:pt x="386316" y="813545"/>
                </a:lnTo>
                <a:lnTo>
                  <a:pt x="397743" y="808074"/>
                </a:lnTo>
                <a:lnTo>
                  <a:pt x="11429" y="1269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301731" y="31029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644395" y="1552702"/>
            <a:ext cx="3451225" cy="4584065"/>
            <a:chOff x="1644395" y="1552702"/>
            <a:chExt cx="3451225" cy="4584065"/>
          </a:xfrm>
        </p:grpSpPr>
        <p:sp>
          <p:nvSpPr>
            <p:cNvPr id="35" name="object 35"/>
            <p:cNvSpPr/>
            <p:nvPr/>
          </p:nvSpPr>
          <p:spPr>
            <a:xfrm>
              <a:off x="1798319" y="3342131"/>
              <a:ext cx="462280" cy="238125"/>
            </a:xfrm>
            <a:custGeom>
              <a:avLst/>
              <a:gdLst/>
              <a:ahLst/>
              <a:cxnLst/>
              <a:rect l="l" t="t" r="r" b="b"/>
              <a:pathLst>
                <a:path w="462280" h="238125">
                  <a:moveTo>
                    <a:pt x="0" y="237743"/>
                  </a:moveTo>
                  <a:lnTo>
                    <a:pt x="8737" y="191470"/>
                  </a:lnTo>
                  <a:lnTo>
                    <a:pt x="32559" y="153685"/>
                  </a:lnTo>
                  <a:lnTo>
                    <a:pt x="67883" y="128212"/>
                  </a:lnTo>
                  <a:lnTo>
                    <a:pt x="111125" y="118871"/>
                  </a:lnTo>
                  <a:lnTo>
                    <a:pt x="128269" y="118871"/>
                  </a:lnTo>
                  <a:lnTo>
                    <a:pt x="171511" y="109531"/>
                  </a:lnTo>
                  <a:lnTo>
                    <a:pt x="206835" y="84058"/>
                  </a:lnTo>
                  <a:lnTo>
                    <a:pt x="230657" y="46273"/>
                  </a:lnTo>
                  <a:lnTo>
                    <a:pt x="239394" y="0"/>
                  </a:lnTo>
                  <a:lnTo>
                    <a:pt x="248134" y="46273"/>
                  </a:lnTo>
                  <a:lnTo>
                    <a:pt x="271970" y="84058"/>
                  </a:lnTo>
                  <a:lnTo>
                    <a:pt x="307332" y="109531"/>
                  </a:lnTo>
                  <a:lnTo>
                    <a:pt x="350647" y="118871"/>
                  </a:lnTo>
                  <a:lnTo>
                    <a:pt x="393888" y="128212"/>
                  </a:lnTo>
                  <a:lnTo>
                    <a:pt x="429212" y="153685"/>
                  </a:lnTo>
                  <a:lnTo>
                    <a:pt x="453034" y="191470"/>
                  </a:lnTo>
                  <a:lnTo>
                    <a:pt x="461772" y="237743"/>
                  </a:lnTo>
                </a:path>
              </a:pathLst>
            </a:custGeom>
            <a:ln w="9144">
              <a:solidFill>
                <a:srgbClr val="477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48967" y="5256275"/>
              <a:ext cx="2103120" cy="546100"/>
            </a:xfrm>
            <a:custGeom>
              <a:avLst/>
              <a:gdLst/>
              <a:ahLst/>
              <a:cxnLst/>
              <a:rect l="l" t="t" r="r" b="b"/>
              <a:pathLst>
                <a:path w="2103120" h="546100">
                  <a:moveTo>
                    <a:pt x="2103120" y="0"/>
                  </a:moveTo>
                  <a:lnTo>
                    <a:pt x="2100211" y="72506"/>
                  </a:lnTo>
                  <a:lnTo>
                    <a:pt x="2092005" y="137667"/>
                  </a:lnTo>
                  <a:lnTo>
                    <a:pt x="2079275" y="192881"/>
                  </a:lnTo>
                  <a:lnTo>
                    <a:pt x="2062799" y="235542"/>
                  </a:lnTo>
                  <a:lnTo>
                    <a:pt x="2021712" y="272796"/>
                  </a:lnTo>
                  <a:lnTo>
                    <a:pt x="1113917" y="272796"/>
                  </a:lnTo>
                  <a:lnTo>
                    <a:pt x="1092276" y="282540"/>
                  </a:lnTo>
                  <a:lnTo>
                    <a:pt x="1056354" y="352696"/>
                  </a:lnTo>
                  <a:lnTo>
                    <a:pt x="1043624" y="407907"/>
                  </a:lnTo>
                  <a:lnTo>
                    <a:pt x="1035418" y="473072"/>
                  </a:lnTo>
                  <a:lnTo>
                    <a:pt x="1032509" y="545592"/>
                  </a:lnTo>
                  <a:lnTo>
                    <a:pt x="1029601" y="473072"/>
                  </a:lnTo>
                  <a:lnTo>
                    <a:pt x="1021395" y="407907"/>
                  </a:lnTo>
                  <a:lnTo>
                    <a:pt x="1008665" y="352696"/>
                  </a:lnTo>
                  <a:lnTo>
                    <a:pt x="992189" y="310040"/>
                  </a:lnTo>
                  <a:lnTo>
                    <a:pt x="951102" y="272796"/>
                  </a:lnTo>
                  <a:lnTo>
                    <a:pt x="81406" y="272796"/>
                  </a:lnTo>
                  <a:lnTo>
                    <a:pt x="59766" y="263048"/>
                  </a:lnTo>
                  <a:lnTo>
                    <a:pt x="40320" y="235542"/>
                  </a:lnTo>
                  <a:lnTo>
                    <a:pt x="23844" y="192881"/>
                  </a:lnTo>
                  <a:lnTo>
                    <a:pt x="11114" y="137668"/>
                  </a:lnTo>
                  <a:lnTo>
                    <a:pt x="2908" y="72506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44139" y="1904746"/>
              <a:ext cx="2106295" cy="4231640"/>
            </a:xfrm>
            <a:custGeom>
              <a:avLst/>
              <a:gdLst/>
              <a:ahLst/>
              <a:cxnLst/>
              <a:rect l="l" t="t" r="r" b="b"/>
              <a:pathLst>
                <a:path w="2106295" h="4231640">
                  <a:moveTo>
                    <a:pt x="41656" y="3953662"/>
                  </a:moveTo>
                  <a:lnTo>
                    <a:pt x="34543" y="3953662"/>
                  </a:lnTo>
                  <a:lnTo>
                    <a:pt x="31750" y="3956507"/>
                  </a:lnTo>
                  <a:lnTo>
                    <a:pt x="31750" y="4228579"/>
                  </a:lnTo>
                  <a:lnTo>
                    <a:pt x="34543" y="4231424"/>
                  </a:lnTo>
                  <a:lnTo>
                    <a:pt x="2102866" y="4231424"/>
                  </a:lnTo>
                  <a:lnTo>
                    <a:pt x="2105787" y="4228579"/>
                  </a:lnTo>
                  <a:lnTo>
                    <a:pt x="2105787" y="4225074"/>
                  </a:lnTo>
                  <a:lnTo>
                    <a:pt x="44450" y="4225074"/>
                  </a:lnTo>
                  <a:lnTo>
                    <a:pt x="38100" y="4218724"/>
                  </a:lnTo>
                  <a:lnTo>
                    <a:pt x="44450" y="4218724"/>
                  </a:lnTo>
                  <a:lnTo>
                    <a:pt x="44450" y="3956507"/>
                  </a:lnTo>
                  <a:lnTo>
                    <a:pt x="41656" y="3953662"/>
                  </a:lnTo>
                  <a:close/>
                </a:path>
                <a:path w="2106295" h="4231640">
                  <a:moveTo>
                    <a:pt x="44450" y="4218724"/>
                  </a:moveTo>
                  <a:lnTo>
                    <a:pt x="38100" y="4218724"/>
                  </a:lnTo>
                  <a:lnTo>
                    <a:pt x="44450" y="4225074"/>
                  </a:lnTo>
                  <a:lnTo>
                    <a:pt x="44450" y="4218724"/>
                  </a:lnTo>
                  <a:close/>
                </a:path>
                <a:path w="2106295" h="4231640">
                  <a:moveTo>
                    <a:pt x="2093087" y="4218724"/>
                  </a:moveTo>
                  <a:lnTo>
                    <a:pt x="44450" y="4218724"/>
                  </a:lnTo>
                  <a:lnTo>
                    <a:pt x="44450" y="4225074"/>
                  </a:lnTo>
                  <a:lnTo>
                    <a:pt x="2093087" y="4225074"/>
                  </a:lnTo>
                  <a:lnTo>
                    <a:pt x="2093087" y="4218724"/>
                  </a:lnTo>
                  <a:close/>
                </a:path>
                <a:path w="2106295" h="4231640">
                  <a:moveTo>
                    <a:pt x="2102866" y="0"/>
                  </a:moveTo>
                  <a:lnTo>
                    <a:pt x="2095881" y="0"/>
                  </a:lnTo>
                  <a:lnTo>
                    <a:pt x="2093087" y="2793"/>
                  </a:lnTo>
                  <a:lnTo>
                    <a:pt x="2093087" y="4225074"/>
                  </a:lnTo>
                  <a:lnTo>
                    <a:pt x="2099437" y="4218724"/>
                  </a:lnTo>
                  <a:lnTo>
                    <a:pt x="2105787" y="4218724"/>
                  </a:lnTo>
                  <a:lnTo>
                    <a:pt x="2105787" y="2793"/>
                  </a:lnTo>
                  <a:lnTo>
                    <a:pt x="2102866" y="0"/>
                  </a:lnTo>
                  <a:close/>
                </a:path>
                <a:path w="2106295" h="4231640">
                  <a:moveTo>
                    <a:pt x="2105787" y="4218724"/>
                  </a:moveTo>
                  <a:lnTo>
                    <a:pt x="2099437" y="4218724"/>
                  </a:lnTo>
                  <a:lnTo>
                    <a:pt x="2093087" y="4225074"/>
                  </a:lnTo>
                  <a:lnTo>
                    <a:pt x="2105787" y="4225074"/>
                  </a:lnTo>
                  <a:lnTo>
                    <a:pt x="2105787" y="4218724"/>
                  </a:lnTo>
                  <a:close/>
                </a:path>
                <a:path w="2106295" h="4231640">
                  <a:moveTo>
                    <a:pt x="38100" y="3896512"/>
                  </a:moveTo>
                  <a:lnTo>
                    <a:pt x="0" y="3972712"/>
                  </a:lnTo>
                  <a:lnTo>
                    <a:pt x="31750" y="3972712"/>
                  </a:lnTo>
                  <a:lnTo>
                    <a:pt x="31750" y="3956507"/>
                  </a:lnTo>
                  <a:lnTo>
                    <a:pt x="34543" y="3953662"/>
                  </a:lnTo>
                  <a:lnTo>
                    <a:pt x="66675" y="3953662"/>
                  </a:lnTo>
                  <a:lnTo>
                    <a:pt x="38100" y="3896512"/>
                  </a:lnTo>
                  <a:close/>
                </a:path>
                <a:path w="2106295" h="4231640">
                  <a:moveTo>
                    <a:pt x="66675" y="3953662"/>
                  </a:moveTo>
                  <a:lnTo>
                    <a:pt x="41656" y="3953662"/>
                  </a:lnTo>
                  <a:lnTo>
                    <a:pt x="44450" y="3956507"/>
                  </a:lnTo>
                  <a:lnTo>
                    <a:pt x="44450" y="3972712"/>
                  </a:lnTo>
                  <a:lnTo>
                    <a:pt x="76200" y="3972712"/>
                  </a:lnTo>
                  <a:lnTo>
                    <a:pt x="66675" y="395366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66187" y="1552702"/>
              <a:ext cx="2829560" cy="1820545"/>
            </a:xfrm>
            <a:custGeom>
              <a:avLst/>
              <a:gdLst/>
              <a:ahLst/>
              <a:cxnLst/>
              <a:rect l="l" t="t" r="r" b="b"/>
              <a:pathLst>
                <a:path w="2829560" h="1820545">
                  <a:moveTo>
                    <a:pt x="76200" y="1744218"/>
                  </a:moveTo>
                  <a:lnTo>
                    <a:pt x="0" y="1782318"/>
                  </a:lnTo>
                  <a:lnTo>
                    <a:pt x="76200" y="1820418"/>
                  </a:lnTo>
                  <a:lnTo>
                    <a:pt x="76200" y="1788668"/>
                  </a:lnTo>
                  <a:lnTo>
                    <a:pt x="59943" y="1788668"/>
                  </a:lnTo>
                  <a:lnTo>
                    <a:pt x="57150" y="1785874"/>
                  </a:lnTo>
                  <a:lnTo>
                    <a:pt x="57150" y="1778889"/>
                  </a:lnTo>
                  <a:lnTo>
                    <a:pt x="59943" y="1775968"/>
                  </a:lnTo>
                  <a:lnTo>
                    <a:pt x="76200" y="1775968"/>
                  </a:lnTo>
                  <a:lnTo>
                    <a:pt x="76200" y="1744218"/>
                  </a:lnTo>
                  <a:close/>
                </a:path>
                <a:path w="2829560" h="1820545">
                  <a:moveTo>
                    <a:pt x="76200" y="1775968"/>
                  </a:moveTo>
                  <a:lnTo>
                    <a:pt x="59943" y="1775968"/>
                  </a:lnTo>
                  <a:lnTo>
                    <a:pt x="57150" y="1778889"/>
                  </a:lnTo>
                  <a:lnTo>
                    <a:pt x="57150" y="1785874"/>
                  </a:lnTo>
                  <a:lnTo>
                    <a:pt x="59943" y="1788668"/>
                  </a:lnTo>
                  <a:lnTo>
                    <a:pt x="76200" y="1788668"/>
                  </a:lnTo>
                  <a:lnTo>
                    <a:pt x="76200" y="1775968"/>
                  </a:lnTo>
                  <a:close/>
                </a:path>
                <a:path w="2829560" h="1820545">
                  <a:moveTo>
                    <a:pt x="2816352" y="1775968"/>
                  </a:moveTo>
                  <a:lnTo>
                    <a:pt x="76200" y="1775968"/>
                  </a:lnTo>
                  <a:lnTo>
                    <a:pt x="76200" y="1788668"/>
                  </a:lnTo>
                  <a:lnTo>
                    <a:pt x="2826131" y="1788668"/>
                  </a:lnTo>
                  <a:lnTo>
                    <a:pt x="2829052" y="1785874"/>
                  </a:lnTo>
                  <a:lnTo>
                    <a:pt x="2829052" y="1782318"/>
                  </a:lnTo>
                  <a:lnTo>
                    <a:pt x="2816352" y="1782318"/>
                  </a:lnTo>
                  <a:lnTo>
                    <a:pt x="2816352" y="1775968"/>
                  </a:lnTo>
                  <a:close/>
                </a:path>
                <a:path w="2829560" h="1820545">
                  <a:moveTo>
                    <a:pt x="2816352" y="6350"/>
                  </a:moveTo>
                  <a:lnTo>
                    <a:pt x="2816352" y="1782318"/>
                  </a:lnTo>
                  <a:lnTo>
                    <a:pt x="2822702" y="1775968"/>
                  </a:lnTo>
                  <a:lnTo>
                    <a:pt x="2829052" y="1775968"/>
                  </a:lnTo>
                  <a:lnTo>
                    <a:pt x="2829052" y="12700"/>
                  </a:lnTo>
                  <a:lnTo>
                    <a:pt x="2822702" y="12700"/>
                  </a:lnTo>
                  <a:lnTo>
                    <a:pt x="2816352" y="6350"/>
                  </a:lnTo>
                  <a:close/>
                </a:path>
                <a:path w="2829560" h="1820545">
                  <a:moveTo>
                    <a:pt x="2829052" y="1775968"/>
                  </a:moveTo>
                  <a:lnTo>
                    <a:pt x="2822702" y="1775968"/>
                  </a:lnTo>
                  <a:lnTo>
                    <a:pt x="2816352" y="1782318"/>
                  </a:lnTo>
                  <a:lnTo>
                    <a:pt x="2829052" y="1782318"/>
                  </a:lnTo>
                  <a:lnTo>
                    <a:pt x="2829052" y="1775968"/>
                  </a:lnTo>
                  <a:close/>
                </a:path>
                <a:path w="2829560" h="1820545">
                  <a:moveTo>
                    <a:pt x="2826131" y="0"/>
                  </a:moveTo>
                  <a:lnTo>
                    <a:pt x="2720848" y="0"/>
                  </a:lnTo>
                  <a:lnTo>
                    <a:pt x="2718054" y="2794"/>
                  </a:lnTo>
                  <a:lnTo>
                    <a:pt x="2718054" y="9906"/>
                  </a:lnTo>
                  <a:lnTo>
                    <a:pt x="2720848" y="12700"/>
                  </a:lnTo>
                  <a:lnTo>
                    <a:pt x="2816352" y="12700"/>
                  </a:lnTo>
                  <a:lnTo>
                    <a:pt x="2816352" y="6350"/>
                  </a:lnTo>
                  <a:lnTo>
                    <a:pt x="2829052" y="6350"/>
                  </a:lnTo>
                  <a:lnTo>
                    <a:pt x="2829052" y="2794"/>
                  </a:lnTo>
                  <a:lnTo>
                    <a:pt x="2826131" y="0"/>
                  </a:lnTo>
                  <a:close/>
                </a:path>
                <a:path w="2829560" h="1820545">
                  <a:moveTo>
                    <a:pt x="2829052" y="6350"/>
                  </a:moveTo>
                  <a:lnTo>
                    <a:pt x="2816352" y="6350"/>
                  </a:lnTo>
                  <a:lnTo>
                    <a:pt x="2822702" y="12700"/>
                  </a:lnTo>
                  <a:lnTo>
                    <a:pt x="2829052" y="12700"/>
                  </a:lnTo>
                  <a:lnTo>
                    <a:pt x="2829052" y="6350"/>
                  </a:lnTo>
                  <a:close/>
                </a:path>
              </a:pathLst>
            </a:custGeom>
            <a:solidFill>
              <a:srgbClr val="477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77341" y="2144776"/>
            <a:ext cx="910590" cy="3334385"/>
            <a:chOff x="577341" y="2144776"/>
            <a:chExt cx="910590" cy="3334385"/>
          </a:xfrm>
        </p:grpSpPr>
        <p:sp>
          <p:nvSpPr>
            <p:cNvPr id="40" name="object 40"/>
            <p:cNvSpPr/>
            <p:nvPr/>
          </p:nvSpPr>
          <p:spPr>
            <a:xfrm>
              <a:off x="812291" y="3406140"/>
              <a:ext cx="662940" cy="2068195"/>
            </a:xfrm>
            <a:custGeom>
              <a:avLst/>
              <a:gdLst/>
              <a:ahLst/>
              <a:cxnLst/>
              <a:rect l="l" t="t" r="r" b="b"/>
              <a:pathLst>
                <a:path w="662940" h="2068195">
                  <a:moveTo>
                    <a:pt x="662940" y="2068068"/>
                  </a:moveTo>
                  <a:lnTo>
                    <a:pt x="609188" y="2064852"/>
                  </a:lnTo>
                  <a:lnTo>
                    <a:pt x="558192" y="2055543"/>
                  </a:lnTo>
                  <a:lnTo>
                    <a:pt x="510636" y="2040646"/>
                  </a:lnTo>
                  <a:lnTo>
                    <a:pt x="467203" y="2020665"/>
                  </a:lnTo>
                  <a:lnTo>
                    <a:pt x="428577" y="1996106"/>
                  </a:lnTo>
                  <a:lnTo>
                    <a:pt x="395441" y="1967474"/>
                  </a:lnTo>
                  <a:lnTo>
                    <a:pt x="368479" y="1935275"/>
                  </a:lnTo>
                  <a:lnTo>
                    <a:pt x="348374" y="1900013"/>
                  </a:lnTo>
                  <a:lnTo>
                    <a:pt x="335809" y="1862194"/>
                  </a:lnTo>
                  <a:lnTo>
                    <a:pt x="331470" y="1822323"/>
                  </a:lnTo>
                  <a:lnTo>
                    <a:pt x="331470" y="1279779"/>
                  </a:lnTo>
                  <a:lnTo>
                    <a:pt x="327131" y="1239907"/>
                  </a:lnTo>
                  <a:lnTo>
                    <a:pt x="314571" y="1202088"/>
                  </a:lnTo>
                  <a:lnTo>
                    <a:pt x="294472" y="1166826"/>
                  </a:lnTo>
                  <a:lnTo>
                    <a:pt x="267516" y="1134627"/>
                  </a:lnTo>
                  <a:lnTo>
                    <a:pt x="234386" y="1105995"/>
                  </a:lnTo>
                  <a:lnTo>
                    <a:pt x="195763" y="1081436"/>
                  </a:lnTo>
                  <a:lnTo>
                    <a:pt x="152331" y="1061455"/>
                  </a:lnTo>
                  <a:lnTo>
                    <a:pt x="104771" y="1046558"/>
                  </a:lnTo>
                  <a:lnTo>
                    <a:pt x="53767" y="1037249"/>
                  </a:lnTo>
                  <a:lnTo>
                    <a:pt x="0" y="1034034"/>
                  </a:lnTo>
                  <a:lnTo>
                    <a:pt x="53767" y="1030818"/>
                  </a:lnTo>
                  <a:lnTo>
                    <a:pt x="104771" y="1021509"/>
                  </a:lnTo>
                  <a:lnTo>
                    <a:pt x="152331" y="1006612"/>
                  </a:lnTo>
                  <a:lnTo>
                    <a:pt x="195763" y="986631"/>
                  </a:lnTo>
                  <a:lnTo>
                    <a:pt x="234386" y="962072"/>
                  </a:lnTo>
                  <a:lnTo>
                    <a:pt x="267516" y="933440"/>
                  </a:lnTo>
                  <a:lnTo>
                    <a:pt x="294472" y="901241"/>
                  </a:lnTo>
                  <a:lnTo>
                    <a:pt x="314571" y="865979"/>
                  </a:lnTo>
                  <a:lnTo>
                    <a:pt x="327131" y="828160"/>
                  </a:lnTo>
                  <a:lnTo>
                    <a:pt x="331470" y="788289"/>
                  </a:lnTo>
                  <a:lnTo>
                    <a:pt x="331470" y="245745"/>
                  </a:lnTo>
                  <a:lnTo>
                    <a:pt x="335809" y="205873"/>
                  </a:lnTo>
                  <a:lnTo>
                    <a:pt x="348374" y="168054"/>
                  </a:lnTo>
                  <a:lnTo>
                    <a:pt x="368479" y="132792"/>
                  </a:lnTo>
                  <a:lnTo>
                    <a:pt x="395441" y="100593"/>
                  </a:lnTo>
                  <a:lnTo>
                    <a:pt x="428577" y="71961"/>
                  </a:lnTo>
                  <a:lnTo>
                    <a:pt x="467203" y="47402"/>
                  </a:lnTo>
                  <a:lnTo>
                    <a:pt x="510636" y="27421"/>
                  </a:lnTo>
                  <a:lnTo>
                    <a:pt x="558192" y="12524"/>
                  </a:lnTo>
                  <a:lnTo>
                    <a:pt x="609188" y="3215"/>
                  </a:lnTo>
                  <a:lnTo>
                    <a:pt x="662940" y="0"/>
                  </a:lnTo>
                </a:path>
              </a:pathLst>
            </a:custGeom>
            <a:ln w="9144">
              <a:solidFill>
                <a:srgbClr val="4776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7341" y="2144776"/>
              <a:ext cx="910590" cy="2334260"/>
            </a:xfrm>
            <a:custGeom>
              <a:avLst/>
              <a:gdLst/>
              <a:ahLst/>
              <a:cxnLst/>
              <a:rect l="l" t="t" r="r" b="b"/>
              <a:pathLst>
                <a:path w="910590" h="2334260">
                  <a:moveTo>
                    <a:pt x="158750" y="2257552"/>
                  </a:moveTo>
                  <a:lnTo>
                    <a:pt x="158750" y="2333752"/>
                  </a:lnTo>
                  <a:lnTo>
                    <a:pt x="222250" y="2302002"/>
                  </a:lnTo>
                  <a:lnTo>
                    <a:pt x="174955" y="2302002"/>
                  </a:lnTo>
                  <a:lnTo>
                    <a:pt x="177800" y="2299081"/>
                  </a:lnTo>
                  <a:lnTo>
                    <a:pt x="177800" y="2292096"/>
                  </a:lnTo>
                  <a:lnTo>
                    <a:pt x="174955" y="2289302"/>
                  </a:lnTo>
                  <a:lnTo>
                    <a:pt x="222250" y="2289302"/>
                  </a:lnTo>
                  <a:lnTo>
                    <a:pt x="158750" y="2257552"/>
                  </a:lnTo>
                  <a:close/>
                </a:path>
                <a:path w="910590" h="2334260">
                  <a:moveTo>
                    <a:pt x="907795" y="0"/>
                  </a:moveTo>
                  <a:lnTo>
                    <a:pt x="2844" y="0"/>
                  </a:lnTo>
                  <a:lnTo>
                    <a:pt x="0" y="2921"/>
                  </a:lnTo>
                  <a:lnTo>
                    <a:pt x="0" y="2299081"/>
                  </a:lnTo>
                  <a:lnTo>
                    <a:pt x="2844" y="2302002"/>
                  </a:lnTo>
                  <a:lnTo>
                    <a:pt x="158750" y="2302002"/>
                  </a:lnTo>
                  <a:lnTo>
                    <a:pt x="158750" y="2295652"/>
                  </a:lnTo>
                  <a:lnTo>
                    <a:pt x="12700" y="2295652"/>
                  </a:lnTo>
                  <a:lnTo>
                    <a:pt x="6350" y="2289302"/>
                  </a:lnTo>
                  <a:lnTo>
                    <a:pt x="12700" y="2289302"/>
                  </a:lnTo>
                  <a:lnTo>
                    <a:pt x="12700" y="12700"/>
                  </a:lnTo>
                  <a:lnTo>
                    <a:pt x="6350" y="12700"/>
                  </a:lnTo>
                  <a:lnTo>
                    <a:pt x="12700" y="6350"/>
                  </a:lnTo>
                  <a:lnTo>
                    <a:pt x="910589" y="6350"/>
                  </a:lnTo>
                  <a:lnTo>
                    <a:pt x="910589" y="2921"/>
                  </a:lnTo>
                  <a:lnTo>
                    <a:pt x="907795" y="0"/>
                  </a:lnTo>
                  <a:close/>
                </a:path>
                <a:path w="910590" h="2334260">
                  <a:moveTo>
                    <a:pt x="222250" y="2289302"/>
                  </a:moveTo>
                  <a:lnTo>
                    <a:pt x="174955" y="2289302"/>
                  </a:lnTo>
                  <a:lnTo>
                    <a:pt x="177800" y="2292096"/>
                  </a:lnTo>
                  <a:lnTo>
                    <a:pt x="177800" y="2299081"/>
                  </a:lnTo>
                  <a:lnTo>
                    <a:pt x="174955" y="2302002"/>
                  </a:lnTo>
                  <a:lnTo>
                    <a:pt x="222250" y="2302002"/>
                  </a:lnTo>
                  <a:lnTo>
                    <a:pt x="234950" y="2295652"/>
                  </a:lnTo>
                  <a:lnTo>
                    <a:pt x="222250" y="2289302"/>
                  </a:lnTo>
                  <a:close/>
                </a:path>
                <a:path w="910590" h="2334260">
                  <a:moveTo>
                    <a:pt x="12700" y="2289302"/>
                  </a:moveTo>
                  <a:lnTo>
                    <a:pt x="6350" y="2289302"/>
                  </a:lnTo>
                  <a:lnTo>
                    <a:pt x="12700" y="2295652"/>
                  </a:lnTo>
                  <a:lnTo>
                    <a:pt x="12700" y="2289302"/>
                  </a:lnTo>
                  <a:close/>
                </a:path>
                <a:path w="910590" h="2334260">
                  <a:moveTo>
                    <a:pt x="158750" y="2289302"/>
                  </a:moveTo>
                  <a:lnTo>
                    <a:pt x="12700" y="2289302"/>
                  </a:lnTo>
                  <a:lnTo>
                    <a:pt x="12700" y="2295652"/>
                  </a:lnTo>
                  <a:lnTo>
                    <a:pt x="158750" y="2295652"/>
                  </a:lnTo>
                  <a:lnTo>
                    <a:pt x="158750" y="2289302"/>
                  </a:lnTo>
                  <a:close/>
                </a:path>
                <a:path w="910590" h="2334260">
                  <a:moveTo>
                    <a:pt x="897889" y="6350"/>
                  </a:moveTo>
                  <a:lnTo>
                    <a:pt x="897889" y="12191"/>
                  </a:lnTo>
                  <a:lnTo>
                    <a:pt x="900811" y="14986"/>
                  </a:lnTo>
                  <a:lnTo>
                    <a:pt x="907795" y="14986"/>
                  </a:lnTo>
                  <a:lnTo>
                    <a:pt x="910081" y="12700"/>
                  </a:lnTo>
                  <a:lnTo>
                    <a:pt x="904239" y="12700"/>
                  </a:lnTo>
                  <a:lnTo>
                    <a:pt x="897889" y="6350"/>
                  </a:lnTo>
                  <a:close/>
                </a:path>
                <a:path w="910590" h="2334260">
                  <a:moveTo>
                    <a:pt x="12700" y="6350"/>
                  </a:moveTo>
                  <a:lnTo>
                    <a:pt x="6350" y="12700"/>
                  </a:lnTo>
                  <a:lnTo>
                    <a:pt x="12700" y="12700"/>
                  </a:lnTo>
                  <a:lnTo>
                    <a:pt x="12700" y="6350"/>
                  </a:lnTo>
                  <a:close/>
                </a:path>
                <a:path w="910590" h="2334260">
                  <a:moveTo>
                    <a:pt x="897889" y="6350"/>
                  </a:moveTo>
                  <a:lnTo>
                    <a:pt x="12700" y="6350"/>
                  </a:lnTo>
                  <a:lnTo>
                    <a:pt x="12700" y="12700"/>
                  </a:lnTo>
                  <a:lnTo>
                    <a:pt x="898421" y="12700"/>
                  </a:lnTo>
                  <a:lnTo>
                    <a:pt x="897889" y="12191"/>
                  </a:lnTo>
                  <a:lnTo>
                    <a:pt x="897889" y="6350"/>
                  </a:lnTo>
                  <a:close/>
                </a:path>
                <a:path w="910590" h="2334260">
                  <a:moveTo>
                    <a:pt x="910589" y="6350"/>
                  </a:moveTo>
                  <a:lnTo>
                    <a:pt x="897889" y="6350"/>
                  </a:lnTo>
                  <a:lnTo>
                    <a:pt x="904239" y="12700"/>
                  </a:lnTo>
                  <a:lnTo>
                    <a:pt x="910081" y="12700"/>
                  </a:lnTo>
                  <a:lnTo>
                    <a:pt x="910589" y="12191"/>
                  </a:lnTo>
                  <a:lnTo>
                    <a:pt x="910589" y="6350"/>
                  </a:lnTo>
                  <a:close/>
                </a:path>
              </a:pathLst>
            </a:custGeom>
            <a:solidFill>
              <a:srgbClr val="477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555228" y="5716016"/>
            <a:ext cx="193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3}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53717" y="1361313"/>
            <a:ext cx="5474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2000" spc="-5" dirty="0"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&gt;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2B91AE"/>
                </a:solidFill>
                <a:latin typeface="Consolas"/>
                <a:cs typeface="Consolas"/>
              </a:rPr>
              <a:t>ii</a:t>
            </a:r>
            <a:r>
              <a:rPr sz="2000" dirty="0">
                <a:latin typeface="Consolas"/>
                <a:cs typeface="Consolas"/>
              </a:rPr>
              <a:t>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to,</a:t>
            </a:r>
            <a:r>
              <a:rPr sz="2000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weight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553717" y="1666113"/>
            <a:ext cx="3238500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</a:pP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typedef</a:t>
            </a:r>
            <a:r>
              <a:rPr sz="20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2000" spc="-5" dirty="0"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ii</a:t>
            </a:r>
            <a:r>
              <a:rPr sz="2000" spc="-5" dirty="0">
                <a:latin typeface="Consolas"/>
                <a:cs typeface="Consolas"/>
              </a:rPr>
              <a:t>&gt;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vii</a:t>
            </a:r>
            <a:r>
              <a:rPr sz="2000" spc="-5" dirty="0">
                <a:latin typeface="Consolas"/>
                <a:cs typeface="Consolas"/>
              </a:rPr>
              <a:t>;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2000" dirty="0"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2B91AE"/>
                </a:solidFill>
                <a:latin typeface="Consolas"/>
                <a:cs typeface="Consolas"/>
              </a:rPr>
              <a:t>vii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adj;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85917" y="1666113"/>
            <a:ext cx="1842135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sz="20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-&gt;</a:t>
            </a:r>
            <a:r>
              <a:rPr sz="2000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2000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nsolas"/>
                <a:cs typeface="Consolas"/>
              </a:rPr>
              <a:t>graph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1340" y="5716320"/>
            <a:ext cx="24390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Lis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6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140" dirty="0">
                <a:solidFill>
                  <a:srgbClr val="117085"/>
                </a:solidFill>
                <a:latin typeface="Trebuchet MS"/>
                <a:cs typeface="Trebuchet MS"/>
              </a:rPr>
              <a:t>es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18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3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ation  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wi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h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solidFill>
                  <a:srgbClr val="117085"/>
                </a:solidFill>
                <a:latin typeface="Trebuchet MS"/>
                <a:cs typeface="Trebuchet MS"/>
              </a:rPr>
              <a:t>w</a:t>
            </a:r>
            <a:r>
              <a:rPr sz="2800" spc="-180" dirty="0">
                <a:solidFill>
                  <a:srgbClr val="117085"/>
                </a:solidFill>
                <a:latin typeface="Trebuchet MS"/>
                <a:cs typeface="Trebuchet MS"/>
              </a:rPr>
              <a:t>eight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74734" y="1983739"/>
            <a:ext cx="930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117085"/>
                </a:solidFill>
                <a:latin typeface="Trebuchet MS"/>
                <a:cs typeface="Trebuchet MS"/>
              </a:rPr>
              <a:t>Gr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ph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65897" y="1322070"/>
            <a:ext cx="366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&gt;&gt;&gt;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ADJACENCY</a:t>
            </a:r>
            <a:r>
              <a:rPr sz="25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25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6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25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35" dirty="0">
                <a:solidFill>
                  <a:srgbClr val="FFFFFF"/>
                </a:solidFill>
                <a:latin typeface="Trebuchet MS"/>
                <a:cs typeface="Trebuchet MS"/>
              </a:rPr>
              <a:t>WEIGHT:</a:t>
            </a:r>
            <a:r>
              <a:rPr sz="2500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" dirty="0">
                <a:solidFill>
                  <a:srgbClr val="FFFFFF"/>
                </a:solidFill>
                <a:latin typeface="Trebuchet MS"/>
                <a:cs typeface="Trebuchet MS"/>
              </a:rPr>
              <a:t>FULFILLING</a:t>
            </a:r>
            <a:r>
              <a:rPr sz="25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76" y="1190370"/>
            <a:ext cx="248602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typedef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ii</a:t>
            </a:r>
            <a:r>
              <a:rPr sz="1400" dirty="0">
                <a:latin typeface="Consolas"/>
                <a:cs typeface="Consolas"/>
              </a:rPr>
              <a:t>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typedef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ii</a:t>
            </a:r>
            <a:r>
              <a:rPr sz="1400" dirty="0">
                <a:latin typeface="Consolas"/>
                <a:cs typeface="Consolas"/>
              </a:rPr>
              <a:t>&gt;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vii</a:t>
            </a:r>
            <a:r>
              <a:rPr sz="1400" dirty="0">
                <a:latin typeface="Consolas"/>
                <a:cs typeface="Consolas"/>
              </a:rPr>
              <a:t>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vii</a:t>
            </a:r>
            <a:r>
              <a:rPr sz="1400" dirty="0">
                <a:latin typeface="Consolas"/>
                <a:cs typeface="Consolas"/>
              </a:rPr>
              <a:t>&gt;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176" y="2044064"/>
            <a:ext cx="4025265" cy="1092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main(){</a:t>
            </a:r>
            <a:endParaRPr sz="1400">
              <a:latin typeface="Consolas"/>
              <a:cs typeface="Consolas"/>
            </a:endParaRPr>
          </a:p>
          <a:p>
            <a:pPr marL="469265" marR="108839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n, m;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 nodes, edges </a:t>
            </a:r>
            <a:r>
              <a:rPr sz="1400" spc="-7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cin&gt;&gt;n&gt;&gt;m;</a:t>
            </a:r>
            <a:endParaRPr sz="1400">
              <a:latin typeface="Consolas"/>
              <a:cs typeface="Consolas"/>
            </a:endParaRPr>
          </a:p>
          <a:p>
            <a:pPr marL="469265" marR="508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adj.assign(n,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vii</a:t>
            </a:r>
            <a:r>
              <a:rPr sz="1400" dirty="0">
                <a:latin typeface="Consolas"/>
                <a:cs typeface="Consolas"/>
              </a:rPr>
              <a:t>());</a:t>
            </a:r>
            <a:r>
              <a:rPr sz="1400" spc="2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important</a:t>
            </a:r>
            <a:r>
              <a:rPr sz="14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! </a:t>
            </a:r>
            <a:r>
              <a:rPr sz="1400" spc="-7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from, </a:t>
            </a:r>
            <a:r>
              <a:rPr sz="1400" spc="5" dirty="0">
                <a:latin typeface="Consolas"/>
                <a:cs typeface="Consolas"/>
              </a:rPr>
              <a:t>to,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weight;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6375" y="3110560"/>
            <a:ext cx="589597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954405" indent="-457200">
              <a:lnSpc>
                <a:spcPct val="100000"/>
              </a:lnSpc>
              <a:spcBef>
                <a:spcPts val="105"/>
              </a:spcBef>
              <a:tabLst>
                <a:tab pos="2966085" algn="l"/>
              </a:tabLst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0;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m; </a:t>
            </a:r>
            <a:r>
              <a:rPr sz="1400" dirty="0">
                <a:latin typeface="Consolas"/>
                <a:cs typeface="Consolas"/>
              </a:rPr>
              <a:t>i++){	</a:t>
            </a:r>
            <a:r>
              <a:rPr sz="1400" spc="-5" dirty="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2*m </a:t>
            </a:r>
            <a:r>
              <a:rPr sz="1400" spc="-5" dirty="0">
                <a:solidFill>
                  <a:srgbClr val="008000"/>
                </a:solidFill>
                <a:latin typeface="Consolas"/>
                <a:cs typeface="Consolas"/>
              </a:rPr>
              <a:t>in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undirected </a:t>
            </a:r>
            <a:r>
              <a:rPr sz="1400" spc="-7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cin&gt;&gt;from&gt;&gt;to&gt;&gt;weight;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adj[from].push_back(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ii</a:t>
            </a:r>
            <a:r>
              <a:rPr sz="1400" dirty="0">
                <a:latin typeface="Consolas"/>
                <a:cs typeface="Consolas"/>
              </a:rPr>
              <a:t>(to,weight));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//adj[to].push_back(ii(from,weight));</a:t>
            </a:r>
            <a:r>
              <a:rPr sz="1400" spc="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400" spc="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undirected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6375" y="3964685"/>
            <a:ext cx="576326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cout&lt;&lt;endl;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 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 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adj.size();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i++){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auto </a:t>
            </a:r>
            <a:r>
              <a:rPr sz="1400" dirty="0">
                <a:latin typeface="Consolas"/>
                <a:cs typeface="Consolas"/>
              </a:rPr>
              <a:t>edges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 adj[i];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cout&lt;&lt;i&lt;&lt;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":</a:t>
            </a:r>
            <a:r>
              <a:rPr sz="1400" spc="-3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 =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 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edges.size();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j++){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cout&lt;&lt;edges[j].first&lt;&lt;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5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dirty="0">
                <a:latin typeface="Consolas"/>
                <a:cs typeface="Consolas"/>
              </a:rPr>
              <a:t>&lt;&lt;edges[j].second&lt;&lt;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";</a:t>
            </a:r>
            <a:r>
              <a:rPr sz="1400" spc="5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cout&lt;&lt;endl;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system(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"pause"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176" y="6525564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9623" y="1246632"/>
            <a:ext cx="3930396" cy="321411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03890" y="4538471"/>
            <a:ext cx="2028201" cy="21838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655556" y="6079642"/>
            <a:ext cx="193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3}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9016" y="1265885"/>
            <a:ext cx="241490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75" dirty="0">
                <a:solidFill>
                  <a:srgbClr val="117085"/>
                </a:solidFill>
                <a:latin typeface="Trebuchet MS"/>
                <a:cs typeface="Trebuchet MS"/>
              </a:rPr>
              <a:t>W</a:t>
            </a:r>
            <a:r>
              <a:rPr sz="2800" spc="-175" dirty="0">
                <a:solidFill>
                  <a:srgbClr val="117085"/>
                </a:solidFill>
                <a:latin typeface="Trebuchet MS"/>
                <a:cs typeface="Trebuchet MS"/>
              </a:rPr>
              <a:t>eighted</a:t>
            </a:r>
            <a:r>
              <a:rPr sz="2800" spc="-75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117085"/>
                </a:solidFill>
                <a:latin typeface="Trebuchet MS"/>
                <a:cs typeface="Trebuchet MS"/>
              </a:rPr>
              <a:t>G</a:t>
            </a:r>
            <a:r>
              <a:rPr sz="2800" spc="5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315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14" dirty="0">
                <a:solidFill>
                  <a:srgbClr val="117085"/>
                </a:solidFill>
                <a:latin typeface="Trebuchet MS"/>
                <a:cs typeface="Trebuchet MS"/>
              </a:rPr>
              <a:t>ph  </a:t>
            </a: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Adj</a:t>
            </a:r>
            <a:r>
              <a:rPr sz="2800" spc="-1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ce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117085"/>
                </a:solidFill>
                <a:latin typeface="Trebuchet MS"/>
                <a:cs typeface="Trebuchet MS"/>
              </a:rPr>
              <a:t>List  </a:t>
            </a:r>
            <a:r>
              <a:rPr sz="2800" spc="-204" dirty="0">
                <a:solidFill>
                  <a:srgbClr val="117085"/>
                </a:solidFill>
                <a:latin typeface="Trebuchet MS"/>
                <a:cs typeface="Trebuchet MS"/>
              </a:rPr>
              <a:t>Fulfilling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56340" y="605403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5AAC"/>
                </a:solidFill>
                <a:latin typeface="Trebuchet MS"/>
                <a:cs typeface="Trebuchet MS"/>
              </a:rPr>
              <a:t>15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4939665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114" dirty="0">
                <a:solidFill>
                  <a:srgbClr val="1A315F"/>
                </a:solidFill>
              </a:rPr>
              <a:t>EDGE</a:t>
            </a:r>
            <a:r>
              <a:rPr sz="3600" spc="-125" dirty="0">
                <a:solidFill>
                  <a:srgbClr val="1A315F"/>
                </a:solidFill>
              </a:rPr>
              <a:t> </a:t>
            </a:r>
            <a:r>
              <a:rPr sz="3600" spc="45" dirty="0">
                <a:solidFill>
                  <a:srgbClr val="1A315F"/>
                </a:solidFill>
              </a:rPr>
              <a:t>REPRESENTATION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r>
              <a:rPr sz="2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40" dirty="0">
                <a:solidFill>
                  <a:srgbClr val="FFFFFF"/>
                </a:solidFill>
                <a:latin typeface="Trebuchet MS"/>
                <a:cs typeface="Trebuchet MS"/>
              </a:rPr>
              <a:t>PRESENTATION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49640" y="2526792"/>
            <a:ext cx="434340" cy="403860"/>
          </a:xfrm>
          <a:custGeom>
            <a:avLst/>
            <a:gdLst/>
            <a:ahLst/>
            <a:cxnLst/>
            <a:rect l="l" t="t" r="r" b="b"/>
            <a:pathLst>
              <a:path w="434340" h="403860">
                <a:moveTo>
                  <a:pt x="0" y="201930"/>
                </a:moveTo>
                <a:lnTo>
                  <a:pt x="5738" y="155634"/>
                </a:lnTo>
                <a:lnTo>
                  <a:pt x="22082" y="113133"/>
                </a:lnTo>
                <a:lnTo>
                  <a:pt x="47726" y="75640"/>
                </a:lnTo>
                <a:lnTo>
                  <a:pt x="81362" y="44367"/>
                </a:lnTo>
                <a:lnTo>
                  <a:pt x="121686" y="20527"/>
                </a:lnTo>
                <a:lnTo>
                  <a:pt x="167391" y="5334"/>
                </a:lnTo>
                <a:lnTo>
                  <a:pt x="217169" y="0"/>
                </a:lnTo>
                <a:lnTo>
                  <a:pt x="266948" y="5334"/>
                </a:lnTo>
                <a:lnTo>
                  <a:pt x="312653" y="20527"/>
                </a:lnTo>
                <a:lnTo>
                  <a:pt x="352977" y="44367"/>
                </a:lnTo>
                <a:lnTo>
                  <a:pt x="386613" y="75640"/>
                </a:lnTo>
                <a:lnTo>
                  <a:pt x="412257" y="113133"/>
                </a:lnTo>
                <a:lnTo>
                  <a:pt x="428601" y="155634"/>
                </a:lnTo>
                <a:lnTo>
                  <a:pt x="434339" y="201930"/>
                </a:lnTo>
                <a:lnTo>
                  <a:pt x="428601" y="248225"/>
                </a:lnTo>
                <a:lnTo>
                  <a:pt x="412257" y="290726"/>
                </a:lnTo>
                <a:lnTo>
                  <a:pt x="386613" y="328219"/>
                </a:lnTo>
                <a:lnTo>
                  <a:pt x="352977" y="359492"/>
                </a:lnTo>
                <a:lnTo>
                  <a:pt x="312653" y="383332"/>
                </a:lnTo>
                <a:lnTo>
                  <a:pt x="266948" y="398526"/>
                </a:lnTo>
                <a:lnTo>
                  <a:pt x="217169" y="403860"/>
                </a:lnTo>
                <a:lnTo>
                  <a:pt x="167391" y="398525"/>
                </a:lnTo>
                <a:lnTo>
                  <a:pt x="121686" y="383332"/>
                </a:lnTo>
                <a:lnTo>
                  <a:pt x="81362" y="359492"/>
                </a:lnTo>
                <a:lnTo>
                  <a:pt x="47726" y="328219"/>
                </a:lnTo>
                <a:lnTo>
                  <a:pt x="22082" y="290726"/>
                </a:lnTo>
                <a:lnTo>
                  <a:pt x="5738" y="248225"/>
                </a:lnTo>
                <a:lnTo>
                  <a:pt x="0" y="20193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2388" y="2570734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73440" y="2446020"/>
            <a:ext cx="800735" cy="1887220"/>
            <a:chOff x="8473440" y="2446020"/>
            <a:chExt cx="800735" cy="1887220"/>
          </a:xfrm>
        </p:grpSpPr>
        <p:sp>
          <p:nvSpPr>
            <p:cNvPr id="8" name="object 8"/>
            <p:cNvSpPr/>
            <p:nvPr/>
          </p:nvSpPr>
          <p:spPr>
            <a:xfrm>
              <a:off x="8484870" y="2457450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7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31580" y="3922776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30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1" y="0"/>
                  </a:lnTo>
                  <a:lnTo>
                    <a:pt x="267912" y="5333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30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6"/>
                  </a:lnTo>
                  <a:lnTo>
                    <a:pt x="217931" y="403860"/>
                  </a:lnTo>
                  <a:lnTo>
                    <a:pt x="167951" y="398526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3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975217" y="396709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55380" y="1906270"/>
            <a:ext cx="1541145" cy="2503170"/>
            <a:chOff x="8755380" y="1906270"/>
            <a:chExt cx="1541145" cy="2503170"/>
          </a:xfrm>
        </p:grpSpPr>
        <p:sp>
          <p:nvSpPr>
            <p:cNvPr id="12" name="object 12"/>
            <p:cNvSpPr/>
            <p:nvPr/>
          </p:nvSpPr>
          <p:spPr>
            <a:xfrm>
              <a:off x="9854184" y="1912620"/>
              <a:ext cx="436245" cy="403860"/>
            </a:xfrm>
            <a:custGeom>
              <a:avLst/>
              <a:gdLst/>
              <a:ahLst/>
              <a:cxnLst/>
              <a:rect l="l" t="t" r="r" b="b"/>
              <a:pathLst>
                <a:path w="436245" h="403860">
                  <a:moveTo>
                    <a:pt x="0" y="201929"/>
                  </a:moveTo>
                  <a:lnTo>
                    <a:pt x="5753" y="155634"/>
                  </a:lnTo>
                  <a:lnTo>
                    <a:pt x="22144" y="113133"/>
                  </a:lnTo>
                  <a:lnTo>
                    <a:pt x="47866" y="75640"/>
                  </a:lnTo>
                  <a:lnTo>
                    <a:pt x="81611" y="44367"/>
                  </a:lnTo>
                  <a:lnTo>
                    <a:pt x="122075" y="20527"/>
                  </a:lnTo>
                  <a:lnTo>
                    <a:pt x="167951" y="5333"/>
                  </a:lnTo>
                  <a:lnTo>
                    <a:pt x="217932" y="0"/>
                  </a:lnTo>
                  <a:lnTo>
                    <a:pt x="267912" y="5334"/>
                  </a:lnTo>
                  <a:lnTo>
                    <a:pt x="313788" y="20527"/>
                  </a:lnTo>
                  <a:lnTo>
                    <a:pt x="354252" y="44367"/>
                  </a:lnTo>
                  <a:lnTo>
                    <a:pt x="387997" y="75640"/>
                  </a:lnTo>
                  <a:lnTo>
                    <a:pt x="413719" y="113133"/>
                  </a:lnTo>
                  <a:lnTo>
                    <a:pt x="430110" y="155634"/>
                  </a:lnTo>
                  <a:lnTo>
                    <a:pt x="435864" y="201929"/>
                  </a:lnTo>
                  <a:lnTo>
                    <a:pt x="430110" y="248225"/>
                  </a:lnTo>
                  <a:lnTo>
                    <a:pt x="413719" y="290726"/>
                  </a:lnTo>
                  <a:lnTo>
                    <a:pt x="387997" y="328219"/>
                  </a:lnTo>
                  <a:lnTo>
                    <a:pt x="354252" y="359492"/>
                  </a:lnTo>
                  <a:lnTo>
                    <a:pt x="313788" y="383332"/>
                  </a:lnTo>
                  <a:lnTo>
                    <a:pt x="267912" y="398525"/>
                  </a:lnTo>
                  <a:lnTo>
                    <a:pt x="217932" y="403859"/>
                  </a:lnTo>
                  <a:lnTo>
                    <a:pt x="167951" y="398525"/>
                  </a:lnTo>
                  <a:lnTo>
                    <a:pt x="122075" y="383332"/>
                  </a:lnTo>
                  <a:lnTo>
                    <a:pt x="81611" y="359492"/>
                  </a:lnTo>
                  <a:lnTo>
                    <a:pt x="47866" y="328219"/>
                  </a:lnTo>
                  <a:lnTo>
                    <a:pt x="22144" y="290726"/>
                  </a:lnTo>
                  <a:lnTo>
                    <a:pt x="5753" y="248225"/>
                  </a:lnTo>
                  <a:lnTo>
                    <a:pt x="0" y="20192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66810" y="3853434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5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6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4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997820" y="195605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777983" y="1831848"/>
            <a:ext cx="1018540" cy="1556385"/>
            <a:chOff x="9777983" y="1831848"/>
            <a:chExt cx="1018540" cy="1556385"/>
          </a:xfrm>
        </p:grpSpPr>
        <p:sp>
          <p:nvSpPr>
            <p:cNvPr id="16" name="object 16"/>
            <p:cNvSpPr/>
            <p:nvPr/>
          </p:nvSpPr>
          <p:spPr>
            <a:xfrm>
              <a:off x="9789413" y="1843278"/>
              <a:ext cx="565785" cy="544195"/>
            </a:xfrm>
            <a:custGeom>
              <a:avLst/>
              <a:gdLst/>
              <a:ahLst/>
              <a:cxnLst/>
              <a:rect l="l" t="t" r="r" b="b"/>
              <a:pathLst>
                <a:path w="565784" h="544194">
                  <a:moveTo>
                    <a:pt x="0" y="272034"/>
                  </a:moveTo>
                  <a:lnTo>
                    <a:pt x="4556" y="223135"/>
                  </a:lnTo>
                  <a:lnTo>
                    <a:pt x="17692" y="177112"/>
                  </a:lnTo>
                  <a:lnTo>
                    <a:pt x="38607" y="134732"/>
                  </a:lnTo>
                  <a:lnTo>
                    <a:pt x="66504" y="96765"/>
                  </a:lnTo>
                  <a:lnTo>
                    <a:pt x="100580" y="63978"/>
                  </a:lnTo>
                  <a:lnTo>
                    <a:pt x="140038" y="37140"/>
                  </a:lnTo>
                  <a:lnTo>
                    <a:pt x="184077" y="17019"/>
                  </a:lnTo>
                  <a:lnTo>
                    <a:pt x="231898" y="4382"/>
                  </a:lnTo>
                  <a:lnTo>
                    <a:pt x="282701" y="0"/>
                  </a:lnTo>
                  <a:lnTo>
                    <a:pt x="333505" y="4382"/>
                  </a:lnTo>
                  <a:lnTo>
                    <a:pt x="381326" y="17019"/>
                  </a:lnTo>
                  <a:lnTo>
                    <a:pt x="425365" y="37140"/>
                  </a:lnTo>
                  <a:lnTo>
                    <a:pt x="464823" y="63978"/>
                  </a:lnTo>
                  <a:lnTo>
                    <a:pt x="498899" y="96765"/>
                  </a:lnTo>
                  <a:lnTo>
                    <a:pt x="526795" y="134732"/>
                  </a:lnTo>
                  <a:lnTo>
                    <a:pt x="547711" y="177112"/>
                  </a:lnTo>
                  <a:lnTo>
                    <a:pt x="560847" y="223135"/>
                  </a:lnTo>
                  <a:lnTo>
                    <a:pt x="565403" y="272034"/>
                  </a:lnTo>
                  <a:lnTo>
                    <a:pt x="560847" y="320932"/>
                  </a:lnTo>
                  <a:lnTo>
                    <a:pt x="547711" y="366955"/>
                  </a:lnTo>
                  <a:lnTo>
                    <a:pt x="526796" y="409335"/>
                  </a:lnTo>
                  <a:lnTo>
                    <a:pt x="498899" y="447302"/>
                  </a:lnTo>
                  <a:lnTo>
                    <a:pt x="464823" y="480089"/>
                  </a:lnTo>
                  <a:lnTo>
                    <a:pt x="425365" y="506927"/>
                  </a:lnTo>
                  <a:lnTo>
                    <a:pt x="381326" y="527048"/>
                  </a:lnTo>
                  <a:lnTo>
                    <a:pt x="333505" y="539685"/>
                  </a:lnTo>
                  <a:lnTo>
                    <a:pt x="282701" y="544068"/>
                  </a:lnTo>
                  <a:lnTo>
                    <a:pt x="231898" y="539685"/>
                  </a:lnTo>
                  <a:lnTo>
                    <a:pt x="184077" y="527048"/>
                  </a:lnTo>
                  <a:lnTo>
                    <a:pt x="140038" y="506927"/>
                  </a:lnTo>
                  <a:lnTo>
                    <a:pt x="100580" y="480089"/>
                  </a:lnTo>
                  <a:lnTo>
                    <a:pt x="66504" y="447302"/>
                  </a:lnTo>
                  <a:lnTo>
                    <a:pt x="38608" y="409335"/>
                  </a:lnTo>
                  <a:lnTo>
                    <a:pt x="17692" y="366955"/>
                  </a:lnTo>
                  <a:lnTo>
                    <a:pt x="4556" y="320932"/>
                  </a:lnTo>
                  <a:lnTo>
                    <a:pt x="0" y="272034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54055" y="2976372"/>
              <a:ext cx="436245" cy="405765"/>
            </a:xfrm>
            <a:custGeom>
              <a:avLst/>
              <a:gdLst/>
              <a:ahLst/>
              <a:cxnLst/>
              <a:rect l="l" t="t" r="r" b="b"/>
              <a:pathLst>
                <a:path w="436245" h="405764">
                  <a:moveTo>
                    <a:pt x="0" y="202691"/>
                  </a:moveTo>
                  <a:lnTo>
                    <a:pt x="5753" y="156234"/>
                  </a:lnTo>
                  <a:lnTo>
                    <a:pt x="22144" y="113577"/>
                  </a:lnTo>
                  <a:lnTo>
                    <a:pt x="47866" y="75942"/>
                  </a:lnTo>
                  <a:lnTo>
                    <a:pt x="81611" y="44547"/>
                  </a:lnTo>
                  <a:lnTo>
                    <a:pt x="122075" y="20611"/>
                  </a:lnTo>
                  <a:lnTo>
                    <a:pt x="167951" y="5356"/>
                  </a:lnTo>
                  <a:lnTo>
                    <a:pt x="217932" y="0"/>
                  </a:lnTo>
                  <a:lnTo>
                    <a:pt x="267912" y="5356"/>
                  </a:lnTo>
                  <a:lnTo>
                    <a:pt x="313788" y="20611"/>
                  </a:lnTo>
                  <a:lnTo>
                    <a:pt x="354252" y="44547"/>
                  </a:lnTo>
                  <a:lnTo>
                    <a:pt x="387997" y="75942"/>
                  </a:lnTo>
                  <a:lnTo>
                    <a:pt x="413719" y="113577"/>
                  </a:lnTo>
                  <a:lnTo>
                    <a:pt x="430110" y="156234"/>
                  </a:lnTo>
                  <a:lnTo>
                    <a:pt x="435864" y="202691"/>
                  </a:lnTo>
                  <a:lnTo>
                    <a:pt x="430110" y="249149"/>
                  </a:lnTo>
                  <a:lnTo>
                    <a:pt x="413719" y="291806"/>
                  </a:lnTo>
                  <a:lnTo>
                    <a:pt x="387997" y="329441"/>
                  </a:lnTo>
                  <a:lnTo>
                    <a:pt x="354252" y="360836"/>
                  </a:lnTo>
                  <a:lnTo>
                    <a:pt x="313788" y="384772"/>
                  </a:lnTo>
                  <a:lnTo>
                    <a:pt x="267912" y="400027"/>
                  </a:lnTo>
                  <a:lnTo>
                    <a:pt x="217932" y="405383"/>
                  </a:lnTo>
                  <a:lnTo>
                    <a:pt x="167951" y="400027"/>
                  </a:lnTo>
                  <a:lnTo>
                    <a:pt x="122075" y="384772"/>
                  </a:lnTo>
                  <a:lnTo>
                    <a:pt x="81611" y="360836"/>
                  </a:lnTo>
                  <a:lnTo>
                    <a:pt x="47866" y="329441"/>
                  </a:lnTo>
                  <a:lnTo>
                    <a:pt x="22144" y="291806"/>
                  </a:lnTo>
                  <a:lnTo>
                    <a:pt x="5753" y="249149"/>
                  </a:lnTo>
                  <a:lnTo>
                    <a:pt x="0" y="20269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498328" y="302069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758935" y="2300097"/>
            <a:ext cx="2108835" cy="1553210"/>
            <a:chOff x="8758935" y="2300097"/>
            <a:chExt cx="2108835" cy="1553210"/>
          </a:xfrm>
        </p:grpSpPr>
        <p:sp>
          <p:nvSpPr>
            <p:cNvPr id="20" name="object 20"/>
            <p:cNvSpPr/>
            <p:nvPr/>
          </p:nvSpPr>
          <p:spPr>
            <a:xfrm>
              <a:off x="9049511" y="2300097"/>
              <a:ext cx="829944" cy="429895"/>
            </a:xfrm>
            <a:custGeom>
              <a:avLst/>
              <a:gdLst/>
              <a:ahLst/>
              <a:cxnLst/>
              <a:rect l="l" t="t" r="r" b="b"/>
              <a:pathLst>
                <a:path w="829945" h="429894">
                  <a:moveTo>
                    <a:pt x="50419" y="360933"/>
                  </a:moveTo>
                  <a:lnTo>
                    <a:pt x="0" y="429640"/>
                  </a:lnTo>
                  <a:lnTo>
                    <a:pt x="85217" y="428751"/>
                  </a:lnTo>
                  <a:lnTo>
                    <a:pt x="74529" y="407924"/>
                  </a:lnTo>
                  <a:lnTo>
                    <a:pt x="56261" y="407924"/>
                  </a:lnTo>
                  <a:lnTo>
                    <a:pt x="52451" y="406653"/>
                  </a:lnTo>
                  <a:lnTo>
                    <a:pt x="50800" y="403605"/>
                  </a:lnTo>
                  <a:lnTo>
                    <a:pt x="49276" y="400430"/>
                  </a:lnTo>
                  <a:lnTo>
                    <a:pt x="50419" y="396620"/>
                  </a:lnTo>
                  <a:lnTo>
                    <a:pt x="64903" y="389163"/>
                  </a:lnTo>
                  <a:lnTo>
                    <a:pt x="50419" y="360933"/>
                  </a:lnTo>
                  <a:close/>
                </a:path>
                <a:path w="829945" h="429894">
                  <a:moveTo>
                    <a:pt x="64903" y="389163"/>
                  </a:moveTo>
                  <a:lnTo>
                    <a:pt x="50419" y="396620"/>
                  </a:lnTo>
                  <a:lnTo>
                    <a:pt x="49276" y="400430"/>
                  </a:lnTo>
                  <a:lnTo>
                    <a:pt x="50800" y="403605"/>
                  </a:lnTo>
                  <a:lnTo>
                    <a:pt x="52451" y="406653"/>
                  </a:lnTo>
                  <a:lnTo>
                    <a:pt x="56261" y="407924"/>
                  </a:lnTo>
                  <a:lnTo>
                    <a:pt x="70711" y="400482"/>
                  </a:lnTo>
                  <a:lnTo>
                    <a:pt x="64903" y="389163"/>
                  </a:lnTo>
                  <a:close/>
                </a:path>
                <a:path w="829945" h="429894">
                  <a:moveTo>
                    <a:pt x="70711" y="400482"/>
                  </a:moveTo>
                  <a:lnTo>
                    <a:pt x="56261" y="407924"/>
                  </a:lnTo>
                  <a:lnTo>
                    <a:pt x="74529" y="407924"/>
                  </a:lnTo>
                  <a:lnTo>
                    <a:pt x="70711" y="400482"/>
                  </a:lnTo>
                  <a:close/>
                </a:path>
                <a:path w="829945" h="429894">
                  <a:moveTo>
                    <a:pt x="822833" y="0"/>
                  </a:moveTo>
                  <a:lnTo>
                    <a:pt x="64903" y="389163"/>
                  </a:lnTo>
                  <a:lnTo>
                    <a:pt x="70711" y="400482"/>
                  </a:lnTo>
                  <a:lnTo>
                    <a:pt x="825500" y="12826"/>
                  </a:lnTo>
                  <a:lnTo>
                    <a:pt x="828548" y="11302"/>
                  </a:lnTo>
                  <a:lnTo>
                    <a:pt x="829818" y="7492"/>
                  </a:lnTo>
                  <a:lnTo>
                    <a:pt x="828167" y="4317"/>
                  </a:lnTo>
                  <a:lnTo>
                    <a:pt x="826643" y="1269"/>
                  </a:lnTo>
                  <a:lnTo>
                    <a:pt x="822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290809" y="2908554"/>
              <a:ext cx="565785" cy="542925"/>
            </a:xfrm>
            <a:custGeom>
              <a:avLst/>
              <a:gdLst/>
              <a:ahLst/>
              <a:cxnLst/>
              <a:rect l="l" t="t" r="r" b="b"/>
              <a:pathLst>
                <a:path w="565784" h="542925">
                  <a:moveTo>
                    <a:pt x="0" y="271272"/>
                  </a:moveTo>
                  <a:lnTo>
                    <a:pt x="4556" y="222499"/>
                  </a:lnTo>
                  <a:lnTo>
                    <a:pt x="17692" y="176600"/>
                  </a:lnTo>
                  <a:lnTo>
                    <a:pt x="38607" y="134337"/>
                  </a:lnTo>
                  <a:lnTo>
                    <a:pt x="66504" y="96478"/>
                  </a:lnTo>
                  <a:lnTo>
                    <a:pt x="100580" y="63786"/>
                  </a:lnTo>
                  <a:lnTo>
                    <a:pt x="140038" y="37027"/>
                  </a:lnTo>
                  <a:lnTo>
                    <a:pt x="184077" y="16966"/>
                  </a:lnTo>
                  <a:lnTo>
                    <a:pt x="231898" y="4369"/>
                  </a:lnTo>
                  <a:lnTo>
                    <a:pt x="282701" y="0"/>
                  </a:lnTo>
                  <a:lnTo>
                    <a:pt x="333505" y="4369"/>
                  </a:lnTo>
                  <a:lnTo>
                    <a:pt x="381326" y="16966"/>
                  </a:lnTo>
                  <a:lnTo>
                    <a:pt x="425365" y="37027"/>
                  </a:lnTo>
                  <a:lnTo>
                    <a:pt x="464823" y="63786"/>
                  </a:lnTo>
                  <a:lnTo>
                    <a:pt x="498899" y="96478"/>
                  </a:lnTo>
                  <a:lnTo>
                    <a:pt x="526796" y="134337"/>
                  </a:lnTo>
                  <a:lnTo>
                    <a:pt x="547711" y="176600"/>
                  </a:lnTo>
                  <a:lnTo>
                    <a:pt x="560847" y="222499"/>
                  </a:lnTo>
                  <a:lnTo>
                    <a:pt x="565404" y="271272"/>
                  </a:lnTo>
                  <a:lnTo>
                    <a:pt x="560847" y="320044"/>
                  </a:lnTo>
                  <a:lnTo>
                    <a:pt x="547711" y="365943"/>
                  </a:lnTo>
                  <a:lnTo>
                    <a:pt x="526796" y="408206"/>
                  </a:lnTo>
                  <a:lnTo>
                    <a:pt x="498899" y="446065"/>
                  </a:lnTo>
                  <a:lnTo>
                    <a:pt x="464823" y="478757"/>
                  </a:lnTo>
                  <a:lnTo>
                    <a:pt x="425365" y="505516"/>
                  </a:lnTo>
                  <a:lnTo>
                    <a:pt x="381326" y="525577"/>
                  </a:lnTo>
                  <a:lnTo>
                    <a:pt x="333505" y="538174"/>
                  </a:lnTo>
                  <a:lnTo>
                    <a:pt x="282701" y="542544"/>
                  </a:lnTo>
                  <a:lnTo>
                    <a:pt x="231898" y="538174"/>
                  </a:lnTo>
                  <a:lnTo>
                    <a:pt x="184077" y="525577"/>
                  </a:lnTo>
                  <a:lnTo>
                    <a:pt x="140038" y="505516"/>
                  </a:lnTo>
                  <a:lnTo>
                    <a:pt x="100580" y="478757"/>
                  </a:lnTo>
                  <a:lnTo>
                    <a:pt x="66504" y="446065"/>
                  </a:lnTo>
                  <a:lnTo>
                    <a:pt x="38608" y="408206"/>
                  </a:lnTo>
                  <a:lnTo>
                    <a:pt x="17692" y="365943"/>
                  </a:lnTo>
                  <a:lnTo>
                    <a:pt x="4556" y="320044"/>
                  </a:lnTo>
                  <a:lnTo>
                    <a:pt x="0" y="271272"/>
                  </a:lnTo>
                  <a:close/>
                </a:path>
              </a:pathLst>
            </a:custGeom>
            <a:ln w="22860">
              <a:solidFill>
                <a:srgbClr val="459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758936" y="2307335"/>
              <a:ext cx="1821180" cy="1546225"/>
            </a:xfrm>
            <a:custGeom>
              <a:avLst/>
              <a:gdLst/>
              <a:ahLst/>
              <a:cxnLst/>
              <a:rect l="l" t="t" r="r" b="b"/>
              <a:pathLst>
                <a:path w="1821179" h="1546225">
                  <a:moveTo>
                    <a:pt x="302006" y="1461516"/>
                  </a:moveTo>
                  <a:lnTo>
                    <a:pt x="271830" y="1471523"/>
                  </a:lnTo>
                  <a:lnTo>
                    <a:pt x="13081" y="691388"/>
                  </a:lnTo>
                  <a:lnTo>
                    <a:pt x="12065" y="688086"/>
                  </a:lnTo>
                  <a:lnTo>
                    <a:pt x="8382" y="686308"/>
                  </a:lnTo>
                  <a:lnTo>
                    <a:pt x="5080" y="687451"/>
                  </a:lnTo>
                  <a:lnTo>
                    <a:pt x="1778" y="688467"/>
                  </a:lnTo>
                  <a:lnTo>
                    <a:pt x="0" y="692150"/>
                  </a:lnTo>
                  <a:lnTo>
                    <a:pt x="1143" y="695452"/>
                  </a:lnTo>
                  <a:lnTo>
                    <a:pt x="259778" y="1475524"/>
                  </a:lnTo>
                  <a:lnTo>
                    <a:pt x="229616" y="1485519"/>
                  </a:lnTo>
                  <a:lnTo>
                    <a:pt x="289814" y="1545844"/>
                  </a:lnTo>
                  <a:lnTo>
                    <a:pt x="297484" y="1492758"/>
                  </a:lnTo>
                  <a:lnTo>
                    <a:pt x="302006" y="1461516"/>
                  </a:lnTo>
                  <a:close/>
                </a:path>
                <a:path w="1821179" h="1546225">
                  <a:moveTo>
                    <a:pt x="1538224" y="869569"/>
                  </a:moveTo>
                  <a:lnTo>
                    <a:pt x="1535938" y="866267"/>
                  </a:lnTo>
                  <a:lnTo>
                    <a:pt x="284289" y="622452"/>
                  </a:lnTo>
                  <a:lnTo>
                    <a:pt x="284886" y="619379"/>
                  </a:lnTo>
                  <a:lnTo>
                    <a:pt x="290322" y="591312"/>
                  </a:lnTo>
                  <a:lnTo>
                    <a:pt x="208280" y="614172"/>
                  </a:lnTo>
                  <a:lnTo>
                    <a:pt x="275844" y="666115"/>
                  </a:lnTo>
                  <a:lnTo>
                    <a:pt x="281851" y="635025"/>
                  </a:lnTo>
                  <a:lnTo>
                    <a:pt x="1533525" y="878713"/>
                  </a:lnTo>
                  <a:lnTo>
                    <a:pt x="1536954" y="876427"/>
                  </a:lnTo>
                  <a:lnTo>
                    <a:pt x="1538224" y="869569"/>
                  </a:lnTo>
                  <a:close/>
                </a:path>
                <a:path w="1821179" h="1546225">
                  <a:moveTo>
                    <a:pt x="1820672" y="600710"/>
                  </a:moveTo>
                  <a:lnTo>
                    <a:pt x="1552638" y="65278"/>
                  </a:lnTo>
                  <a:lnTo>
                    <a:pt x="1581023" y="51054"/>
                  </a:lnTo>
                  <a:lnTo>
                    <a:pt x="1578978" y="49530"/>
                  </a:lnTo>
                  <a:lnTo>
                    <a:pt x="1512824" y="0"/>
                  </a:lnTo>
                  <a:lnTo>
                    <a:pt x="1512824" y="85217"/>
                  </a:lnTo>
                  <a:lnTo>
                    <a:pt x="1541259" y="70980"/>
                  </a:lnTo>
                  <a:lnTo>
                    <a:pt x="1807718" y="603250"/>
                  </a:lnTo>
                  <a:lnTo>
                    <a:pt x="1809369" y="606425"/>
                  </a:lnTo>
                  <a:lnTo>
                    <a:pt x="1813179" y="607695"/>
                  </a:lnTo>
                  <a:lnTo>
                    <a:pt x="1816227" y="606171"/>
                  </a:lnTo>
                  <a:lnTo>
                    <a:pt x="1819402" y="604520"/>
                  </a:lnTo>
                  <a:lnTo>
                    <a:pt x="1820672" y="600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29064" y="241020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0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071607" y="246557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11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96170" y="3071621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19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06078" y="320052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7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959977" y="2113788"/>
            <a:ext cx="829944" cy="429895"/>
          </a:xfrm>
          <a:custGeom>
            <a:avLst/>
            <a:gdLst/>
            <a:ahLst/>
            <a:cxnLst/>
            <a:rect l="l" t="t" r="r" b="b"/>
            <a:pathLst>
              <a:path w="829945" h="429894">
                <a:moveTo>
                  <a:pt x="759106" y="29158"/>
                </a:moveTo>
                <a:lnTo>
                  <a:pt x="4318" y="416813"/>
                </a:lnTo>
                <a:lnTo>
                  <a:pt x="1270" y="418338"/>
                </a:lnTo>
                <a:lnTo>
                  <a:pt x="0" y="422275"/>
                </a:lnTo>
                <a:lnTo>
                  <a:pt x="1524" y="425323"/>
                </a:lnTo>
                <a:lnTo>
                  <a:pt x="3175" y="428498"/>
                </a:lnTo>
                <a:lnTo>
                  <a:pt x="6984" y="429640"/>
                </a:lnTo>
                <a:lnTo>
                  <a:pt x="10159" y="428116"/>
                </a:lnTo>
                <a:lnTo>
                  <a:pt x="764915" y="40479"/>
                </a:lnTo>
                <a:lnTo>
                  <a:pt x="759106" y="29158"/>
                </a:lnTo>
                <a:close/>
              </a:path>
              <a:path w="829945" h="429894">
                <a:moveTo>
                  <a:pt x="813881" y="21716"/>
                </a:moveTo>
                <a:lnTo>
                  <a:pt x="773556" y="21716"/>
                </a:lnTo>
                <a:lnTo>
                  <a:pt x="777367" y="22987"/>
                </a:lnTo>
                <a:lnTo>
                  <a:pt x="779018" y="26162"/>
                </a:lnTo>
                <a:lnTo>
                  <a:pt x="780542" y="29210"/>
                </a:lnTo>
                <a:lnTo>
                  <a:pt x="779272" y="33020"/>
                </a:lnTo>
                <a:lnTo>
                  <a:pt x="776224" y="34671"/>
                </a:lnTo>
                <a:lnTo>
                  <a:pt x="764915" y="40479"/>
                </a:lnTo>
                <a:lnTo>
                  <a:pt x="779399" y="68707"/>
                </a:lnTo>
                <a:lnTo>
                  <a:pt x="813881" y="21716"/>
                </a:lnTo>
                <a:close/>
              </a:path>
              <a:path w="829945" h="429894">
                <a:moveTo>
                  <a:pt x="773556" y="21716"/>
                </a:moveTo>
                <a:lnTo>
                  <a:pt x="759106" y="29158"/>
                </a:lnTo>
                <a:lnTo>
                  <a:pt x="764915" y="40479"/>
                </a:lnTo>
                <a:lnTo>
                  <a:pt x="776224" y="34671"/>
                </a:lnTo>
                <a:lnTo>
                  <a:pt x="779272" y="33020"/>
                </a:lnTo>
                <a:lnTo>
                  <a:pt x="780542" y="29210"/>
                </a:lnTo>
                <a:lnTo>
                  <a:pt x="779018" y="26162"/>
                </a:lnTo>
                <a:lnTo>
                  <a:pt x="777367" y="22987"/>
                </a:lnTo>
                <a:lnTo>
                  <a:pt x="773556" y="21716"/>
                </a:lnTo>
                <a:close/>
              </a:path>
              <a:path w="829945" h="429894">
                <a:moveTo>
                  <a:pt x="829818" y="0"/>
                </a:moveTo>
                <a:lnTo>
                  <a:pt x="744601" y="888"/>
                </a:lnTo>
                <a:lnTo>
                  <a:pt x="759106" y="29158"/>
                </a:lnTo>
                <a:lnTo>
                  <a:pt x="773556" y="21716"/>
                </a:lnTo>
                <a:lnTo>
                  <a:pt x="813881" y="21716"/>
                </a:lnTo>
                <a:lnTo>
                  <a:pt x="829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152635" y="1911477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4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50275" y="2921507"/>
            <a:ext cx="306070" cy="1019175"/>
          </a:xfrm>
          <a:custGeom>
            <a:avLst/>
            <a:gdLst/>
            <a:ahLst/>
            <a:cxnLst/>
            <a:rect l="l" t="t" r="r" b="b"/>
            <a:pathLst>
              <a:path w="306070" h="1019175">
                <a:moveTo>
                  <a:pt x="42790" y="71678"/>
                </a:moveTo>
                <a:lnTo>
                  <a:pt x="30480" y="75135"/>
                </a:lnTo>
                <a:lnTo>
                  <a:pt x="292734" y="1013332"/>
                </a:lnTo>
                <a:lnTo>
                  <a:pt x="293624" y="1016761"/>
                </a:lnTo>
                <a:lnTo>
                  <a:pt x="297179" y="1018666"/>
                </a:lnTo>
                <a:lnTo>
                  <a:pt x="303910" y="1016888"/>
                </a:lnTo>
                <a:lnTo>
                  <a:pt x="305943" y="1013332"/>
                </a:lnTo>
                <a:lnTo>
                  <a:pt x="304926" y="1009903"/>
                </a:lnTo>
                <a:lnTo>
                  <a:pt x="42790" y="71678"/>
                </a:lnTo>
                <a:close/>
              </a:path>
              <a:path w="306070" h="1019175">
                <a:moveTo>
                  <a:pt x="16128" y="0"/>
                </a:moveTo>
                <a:lnTo>
                  <a:pt x="0" y="83692"/>
                </a:lnTo>
                <a:lnTo>
                  <a:pt x="30480" y="75135"/>
                </a:lnTo>
                <a:lnTo>
                  <a:pt x="27050" y="62864"/>
                </a:lnTo>
                <a:lnTo>
                  <a:pt x="26161" y="59436"/>
                </a:lnTo>
                <a:lnTo>
                  <a:pt x="28194" y="56006"/>
                </a:lnTo>
                <a:lnTo>
                  <a:pt x="31496" y="54990"/>
                </a:lnTo>
                <a:lnTo>
                  <a:pt x="34925" y="54101"/>
                </a:lnTo>
                <a:lnTo>
                  <a:pt x="65114" y="54101"/>
                </a:lnTo>
                <a:lnTo>
                  <a:pt x="16128" y="0"/>
                </a:lnTo>
                <a:close/>
              </a:path>
              <a:path w="306070" h="1019175">
                <a:moveTo>
                  <a:pt x="34925" y="54101"/>
                </a:moveTo>
                <a:lnTo>
                  <a:pt x="31496" y="54990"/>
                </a:lnTo>
                <a:lnTo>
                  <a:pt x="28194" y="56006"/>
                </a:lnTo>
                <a:lnTo>
                  <a:pt x="26161" y="59436"/>
                </a:lnTo>
                <a:lnTo>
                  <a:pt x="27122" y="63118"/>
                </a:lnTo>
                <a:lnTo>
                  <a:pt x="30480" y="75135"/>
                </a:lnTo>
                <a:lnTo>
                  <a:pt x="42790" y="71678"/>
                </a:lnTo>
                <a:lnTo>
                  <a:pt x="39370" y="59436"/>
                </a:lnTo>
                <a:lnTo>
                  <a:pt x="38353" y="56006"/>
                </a:lnTo>
                <a:lnTo>
                  <a:pt x="34925" y="54101"/>
                </a:lnTo>
                <a:close/>
              </a:path>
              <a:path w="306070" h="1019175">
                <a:moveTo>
                  <a:pt x="65114" y="54101"/>
                </a:moveTo>
                <a:lnTo>
                  <a:pt x="34925" y="54101"/>
                </a:lnTo>
                <a:lnTo>
                  <a:pt x="38353" y="56006"/>
                </a:lnTo>
                <a:lnTo>
                  <a:pt x="39370" y="59436"/>
                </a:lnTo>
                <a:lnTo>
                  <a:pt x="42790" y="71678"/>
                </a:lnTo>
                <a:lnTo>
                  <a:pt x="73278" y="63118"/>
                </a:lnTo>
                <a:lnTo>
                  <a:pt x="65114" y="54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446769" y="330352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3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46817" y="2106548"/>
            <a:ext cx="426720" cy="879475"/>
          </a:xfrm>
          <a:custGeom>
            <a:avLst/>
            <a:gdLst/>
            <a:ahLst/>
            <a:cxnLst/>
            <a:rect l="l" t="t" r="r" b="b"/>
            <a:pathLst>
              <a:path w="426720" h="879475">
                <a:moveTo>
                  <a:pt x="386316" y="813545"/>
                </a:moveTo>
                <a:lnTo>
                  <a:pt x="357631" y="827277"/>
                </a:lnTo>
                <a:lnTo>
                  <a:pt x="424941" y="879475"/>
                </a:lnTo>
                <a:lnTo>
                  <a:pt x="425761" y="829563"/>
                </a:lnTo>
                <a:lnTo>
                  <a:pt x="397128" y="829563"/>
                </a:lnTo>
                <a:lnTo>
                  <a:pt x="393318" y="828166"/>
                </a:lnTo>
                <a:lnTo>
                  <a:pt x="386316" y="813545"/>
                </a:lnTo>
                <a:close/>
              </a:path>
              <a:path w="426720" h="879475">
                <a:moveTo>
                  <a:pt x="397743" y="808074"/>
                </a:moveTo>
                <a:lnTo>
                  <a:pt x="386316" y="813545"/>
                </a:lnTo>
                <a:lnTo>
                  <a:pt x="393318" y="828166"/>
                </a:lnTo>
                <a:lnTo>
                  <a:pt x="397128" y="829563"/>
                </a:lnTo>
                <a:lnTo>
                  <a:pt x="400303" y="828039"/>
                </a:lnTo>
                <a:lnTo>
                  <a:pt x="403351" y="826515"/>
                </a:lnTo>
                <a:lnTo>
                  <a:pt x="404749" y="822705"/>
                </a:lnTo>
                <a:lnTo>
                  <a:pt x="397743" y="808074"/>
                </a:lnTo>
                <a:close/>
              </a:path>
              <a:path w="426720" h="879475">
                <a:moveTo>
                  <a:pt x="426338" y="794385"/>
                </a:moveTo>
                <a:lnTo>
                  <a:pt x="397743" y="808074"/>
                </a:lnTo>
                <a:lnTo>
                  <a:pt x="404749" y="822705"/>
                </a:lnTo>
                <a:lnTo>
                  <a:pt x="403351" y="826515"/>
                </a:lnTo>
                <a:lnTo>
                  <a:pt x="400303" y="828039"/>
                </a:lnTo>
                <a:lnTo>
                  <a:pt x="397128" y="829563"/>
                </a:lnTo>
                <a:lnTo>
                  <a:pt x="425761" y="829563"/>
                </a:lnTo>
                <a:lnTo>
                  <a:pt x="426338" y="794385"/>
                </a:lnTo>
                <a:close/>
              </a:path>
              <a:path w="426720" h="879475">
                <a:moveTo>
                  <a:pt x="7619" y="0"/>
                </a:moveTo>
                <a:lnTo>
                  <a:pt x="1269" y="3048"/>
                </a:lnTo>
                <a:lnTo>
                  <a:pt x="0" y="6858"/>
                </a:lnTo>
                <a:lnTo>
                  <a:pt x="386316" y="813545"/>
                </a:lnTo>
                <a:lnTo>
                  <a:pt x="397743" y="808074"/>
                </a:lnTo>
                <a:lnTo>
                  <a:pt x="11429" y="1270"/>
                </a:lnTo>
                <a:lnTo>
                  <a:pt x="76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608944" y="2243073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rebuchet MS"/>
                <a:cs typeface="Trebuchet MS"/>
              </a:rPr>
              <a:t>9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723" y="1448180"/>
            <a:ext cx="1529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8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edge</a:t>
            </a:r>
            <a:r>
              <a:rPr sz="1800" spc="-5" dirty="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4923" y="1997202"/>
            <a:ext cx="14039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6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9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from; </a:t>
            </a:r>
            <a:r>
              <a:rPr sz="1800" spc="-97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to;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weight;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7723" y="2820161"/>
            <a:ext cx="215582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edge</a:t>
            </a:r>
            <a:r>
              <a:rPr sz="1800" spc="-5" dirty="0">
                <a:latin typeface="Consolas"/>
                <a:cs typeface="Consolas"/>
              </a:rPr>
              <a:t>&gt;</a:t>
            </a:r>
            <a:r>
              <a:rPr sz="1800" spc="-7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adj;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0590" y="5431028"/>
            <a:ext cx="505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nsolas"/>
                <a:cs typeface="Consolas"/>
              </a:rPr>
              <a:t>vector&lt;</a:t>
            </a: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2000" spc="-5" dirty="0"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2000" spc="-5" dirty="0">
                <a:latin typeface="Consolas"/>
                <a:cs typeface="Consolas"/>
              </a:rPr>
              <a:t>&lt;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&gt;&gt;</a:t>
            </a:r>
            <a:r>
              <a:rPr sz="2000" dirty="0">
                <a:latin typeface="Consolas"/>
                <a:cs typeface="Consolas"/>
              </a:rPr>
              <a:t> adj;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09620" y="1410461"/>
            <a:ext cx="14725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6125" algn="l"/>
                <a:tab pos="1162685" algn="l"/>
              </a:tabLst>
            </a:pPr>
            <a:r>
              <a:rPr sz="2800" spc="-100" dirty="0">
                <a:latin typeface="Trebuchet MS"/>
                <a:cs typeface="Trebuchet MS"/>
              </a:rPr>
              <a:t>{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7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245" dirty="0">
                <a:latin typeface="Trebuchet MS"/>
                <a:cs typeface="Trebuchet MS"/>
              </a:rPr>
              <a:t>1,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70" dirty="0">
                <a:latin typeface="Trebuchet MS"/>
                <a:cs typeface="Trebuchet MS"/>
              </a:rPr>
              <a:t>0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Trebuchet MS"/>
                <a:cs typeface="Trebuchet MS"/>
              </a:rPr>
              <a:t>{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3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Trebuchet MS"/>
                <a:cs typeface="Trebuchet MS"/>
              </a:rPr>
              <a:t>{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4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100" dirty="0">
                <a:latin typeface="Trebuchet MS"/>
                <a:cs typeface="Trebuchet MS"/>
              </a:rPr>
              <a:t>{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0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3237" y="1837181"/>
            <a:ext cx="73914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8625" algn="l"/>
              </a:tabLst>
            </a:pPr>
            <a:r>
              <a:rPr sz="2800" spc="-245" dirty="0">
                <a:latin typeface="Trebuchet MS"/>
                <a:cs typeface="Trebuchet MS"/>
              </a:rPr>
              <a:t>0,	</a:t>
            </a:r>
            <a:r>
              <a:rPr sz="2800" spc="-70" dirty="0">
                <a:latin typeface="Trebuchet MS"/>
                <a:cs typeface="Trebuchet MS"/>
              </a:rPr>
              <a:t>1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28625" algn="l"/>
              </a:tabLst>
            </a:pPr>
            <a:r>
              <a:rPr sz="2800" spc="-245" dirty="0">
                <a:latin typeface="Trebuchet MS"/>
                <a:cs typeface="Trebuchet MS"/>
              </a:rPr>
              <a:t>1,	</a:t>
            </a:r>
            <a:r>
              <a:rPr sz="2800" spc="-70" dirty="0">
                <a:latin typeface="Trebuchet MS"/>
                <a:cs typeface="Trebuchet MS"/>
              </a:rPr>
              <a:t>2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428625" algn="l"/>
              </a:tabLst>
            </a:pPr>
            <a:r>
              <a:rPr sz="2800" spc="-245" dirty="0">
                <a:latin typeface="Trebuchet MS"/>
                <a:cs typeface="Trebuchet MS"/>
              </a:rPr>
              <a:t>2,	</a:t>
            </a:r>
            <a:r>
              <a:rPr sz="2800" spc="-70" dirty="0">
                <a:latin typeface="Trebuchet MS"/>
                <a:cs typeface="Trebuchet MS"/>
              </a:rPr>
              <a:t>1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09620" y="3117595"/>
            <a:ext cx="147256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2365" algn="l"/>
              </a:tabLst>
            </a:pPr>
            <a:r>
              <a:rPr sz="2800" spc="-100" dirty="0">
                <a:latin typeface="Trebuchet MS"/>
                <a:cs typeface="Trebuchet MS"/>
              </a:rPr>
              <a:t>{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11,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245" dirty="0">
                <a:latin typeface="Trebuchet MS"/>
                <a:cs typeface="Trebuchet MS"/>
              </a:rPr>
              <a:t>3,	</a:t>
            </a:r>
            <a:r>
              <a:rPr sz="2800" spc="-85" dirty="0">
                <a:latin typeface="Trebuchet MS"/>
                <a:cs typeface="Trebuchet MS"/>
              </a:rPr>
              <a:t>9}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746125" algn="l"/>
                <a:tab pos="1162685" algn="l"/>
              </a:tabLst>
            </a:pPr>
            <a:r>
              <a:rPr sz="2800" spc="-100" dirty="0">
                <a:latin typeface="Trebuchet MS"/>
                <a:cs typeface="Trebuchet MS"/>
              </a:rPr>
              <a:t>{</a:t>
            </a:r>
            <a:r>
              <a:rPr sz="2800" spc="-7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9</a:t>
            </a:r>
            <a:r>
              <a:rPr sz="2800" spc="-420" dirty="0">
                <a:latin typeface="Trebuchet MS"/>
                <a:cs typeface="Trebuchet MS"/>
              </a:rPr>
              <a:t>,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245" dirty="0">
                <a:latin typeface="Trebuchet MS"/>
                <a:cs typeface="Trebuchet MS"/>
              </a:rPr>
              <a:t>2,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70" dirty="0">
                <a:latin typeface="Trebuchet MS"/>
                <a:cs typeface="Trebuchet MS"/>
              </a:rPr>
              <a:t>3</a:t>
            </a:r>
            <a:r>
              <a:rPr sz="2800" spc="-100" dirty="0">
                <a:latin typeface="Trebuchet MS"/>
                <a:cs typeface="Trebuchet MS"/>
              </a:rPr>
              <a:t>}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1142365" algn="l"/>
              </a:tabLst>
            </a:pPr>
            <a:r>
              <a:rPr sz="2800" spc="-100" dirty="0">
                <a:latin typeface="Trebuchet MS"/>
                <a:cs typeface="Trebuchet MS"/>
              </a:rPr>
              <a:t>{</a:t>
            </a:r>
            <a:r>
              <a:rPr sz="2800" spc="-6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19,</a:t>
            </a:r>
            <a:r>
              <a:rPr sz="2800" spc="-360" dirty="0">
                <a:latin typeface="Trebuchet MS"/>
                <a:cs typeface="Trebuchet MS"/>
              </a:rPr>
              <a:t> </a:t>
            </a:r>
            <a:r>
              <a:rPr sz="2800" spc="-245" dirty="0">
                <a:latin typeface="Trebuchet MS"/>
                <a:cs typeface="Trebuchet MS"/>
              </a:rPr>
              <a:t>3,	</a:t>
            </a:r>
            <a:r>
              <a:rPr sz="2800" spc="-85" dirty="0">
                <a:latin typeface="Trebuchet MS"/>
                <a:cs typeface="Trebuchet MS"/>
              </a:rPr>
              <a:t>1}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09600" y="4396740"/>
            <a:ext cx="5344795" cy="1550035"/>
            <a:chOff x="609600" y="4396740"/>
            <a:chExt cx="5344795" cy="1550035"/>
          </a:xfrm>
        </p:grpSpPr>
        <p:sp>
          <p:nvSpPr>
            <p:cNvPr id="41" name="object 41"/>
            <p:cNvSpPr/>
            <p:nvPr/>
          </p:nvSpPr>
          <p:spPr>
            <a:xfrm>
              <a:off x="2602738" y="4396740"/>
              <a:ext cx="1985010" cy="1116965"/>
            </a:xfrm>
            <a:custGeom>
              <a:avLst/>
              <a:gdLst/>
              <a:ahLst/>
              <a:cxnLst/>
              <a:rect l="l" t="t" r="r" b="b"/>
              <a:pathLst>
                <a:path w="1985010" h="1116964">
                  <a:moveTo>
                    <a:pt x="1118362" y="76200"/>
                  </a:moveTo>
                  <a:lnTo>
                    <a:pt x="1108837" y="57150"/>
                  </a:lnTo>
                  <a:lnTo>
                    <a:pt x="1080262" y="0"/>
                  </a:lnTo>
                  <a:lnTo>
                    <a:pt x="1042162" y="76200"/>
                  </a:lnTo>
                  <a:lnTo>
                    <a:pt x="1073912" y="76200"/>
                  </a:lnTo>
                  <a:lnTo>
                    <a:pt x="1073912" y="549021"/>
                  </a:lnTo>
                  <a:lnTo>
                    <a:pt x="2794" y="549021"/>
                  </a:lnTo>
                  <a:lnTo>
                    <a:pt x="0" y="551815"/>
                  </a:lnTo>
                  <a:lnTo>
                    <a:pt x="0" y="1114171"/>
                  </a:lnTo>
                  <a:lnTo>
                    <a:pt x="2794" y="1116965"/>
                  </a:lnTo>
                  <a:lnTo>
                    <a:pt x="9906" y="1116965"/>
                  </a:lnTo>
                  <a:lnTo>
                    <a:pt x="12700" y="1114171"/>
                  </a:lnTo>
                  <a:lnTo>
                    <a:pt x="12700" y="561721"/>
                  </a:lnTo>
                  <a:lnTo>
                    <a:pt x="1083691" y="561721"/>
                  </a:lnTo>
                  <a:lnTo>
                    <a:pt x="1086612" y="558800"/>
                  </a:lnTo>
                  <a:lnTo>
                    <a:pt x="1086612" y="549021"/>
                  </a:lnTo>
                  <a:lnTo>
                    <a:pt x="1086612" y="76200"/>
                  </a:lnTo>
                  <a:lnTo>
                    <a:pt x="1118362" y="76200"/>
                  </a:lnTo>
                  <a:close/>
                </a:path>
                <a:path w="1985010" h="1116964">
                  <a:moveTo>
                    <a:pt x="1534922" y="150876"/>
                  </a:moveTo>
                  <a:lnTo>
                    <a:pt x="1525397" y="131826"/>
                  </a:lnTo>
                  <a:lnTo>
                    <a:pt x="1496822" y="74676"/>
                  </a:lnTo>
                  <a:lnTo>
                    <a:pt x="1458722" y="150876"/>
                  </a:lnTo>
                  <a:lnTo>
                    <a:pt x="1490472" y="150876"/>
                  </a:lnTo>
                  <a:lnTo>
                    <a:pt x="1490472" y="533908"/>
                  </a:lnTo>
                  <a:lnTo>
                    <a:pt x="1490472" y="537337"/>
                  </a:lnTo>
                  <a:lnTo>
                    <a:pt x="1490472" y="996569"/>
                  </a:lnTo>
                  <a:lnTo>
                    <a:pt x="1493266" y="999490"/>
                  </a:lnTo>
                  <a:lnTo>
                    <a:pt x="1500378" y="999490"/>
                  </a:lnTo>
                  <a:lnTo>
                    <a:pt x="1503172" y="996569"/>
                  </a:lnTo>
                  <a:lnTo>
                    <a:pt x="1503172" y="540258"/>
                  </a:lnTo>
                  <a:lnTo>
                    <a:pt x="1503172" y="533908"/>
                  </a:lnTo>
                  <a:lnTo>
                    <a:pt x="1503172" y="530352"/>
                  </a:lnTo>
                  <a:lnTo>
                    <a:pt x="1503172" y="527558"/>
                  </a:lnTo>
                  <a:lnTo>
                    <a:pt x="1503172" y="150876"/>
                  </a:lnTo>
                  <a:lnTo>
                    <a:pt x="1534922" y="150876"/>
                  </a:lnTo>
                  <a:close/>
                </a:path>
                <a:path w="1985010" h="1116964">
                  <a:moveTo>
                    <a:pt x="1984502" y="150876"/>
                  </a:moveTo>
                  <a:lnTo>
                    <a:pt x="1974977" y="131826"/>
                  </a:lnTo>
                  <a:lnTo>
                    <a:pt x="1946402" y="74676"/>
                  </a:lnTo>
                  <a:lnTo>
                    <a:pt x="1908302" y="150876"/>
                  </a:lnTo>
                  <a:lnTo>
                    <a:pt x="1940052" y="150876"/>
                  </a:lnTo>
                  <a:lnTo>
                    <a:pt x="1940052" y="533908"/>
                  </a:lnTo>
                  <a:lnTo>
                    <a:pt x="1940052" y="537337"/>
                  </a:lnTo>
                  <a:lnTo>
                    <a:pt x="1940052" y="996569"/>
                  </a:lnTo>
                  <a:lnTo>
                    <a:pt x="1942846" y="999490"/>
                  </a:lnTo>
                  <a:lnTo>
                    <a:pt x="1949958" y="999490"/>
                  </a:lnTo>
                  <a:lnTo>
                    <a:pt x="1952752" y="996569"/>
                  </a:lnTo>
                  <a:lnTo>
                    <a:pt x="1952752" y="540258"/>
                  </a:lnTo>
                  <a:lnTo>
                    <a:pt x="1952752" y="533908"/>
                  </a:lnTo>
                  <a:lnTo>
                    <a:pt x="1952752" y="530352"/>
                  </a:lnTo>
                  <a:lnTo>
                    <a:pt x="1952752" y="527558"/>
                  </a:lnTo>
                  <a:lnTo>
                    <a:pt x="1952752" y="150876"/>
                  </a:lnTo>
                  <a:lnTo>
                    <a:pt x="1984502" y="150876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123" y="5177028"/>
              <a:ext cx="5341620" cy="768350"/>
            </a:xfrm>
            <a:custGeom>
              <a:avLst/>
              <a:gdLst/>
              <a:ahLst/>
              <a:cxnLst/>
              <a:rect l="l" t="t" r="r" b="b"/>
              <a:pathLst>
                <a:path w="5341620" h="768350">
                  <a:moveTo>
                    <a:pt x="0" y="128016"/>
                  </a:moveTo>
                  <a:lnTo>
                    <a:pt x="10060" y="78170"/>
                  </a:lnTo>
                  <a:lnTo>
                    <a:pt x="37495" y="37480"/>
                  </a:lnTo>
                  <a:lnTo>
                    <a:pt x="78186" y="10054"/>
                  </a:lnTo>
                  <a:lnTo>
                    <a:pt x="128016" y="0"/>
                  </a:lnTo>
                  <a:lnTo>
                    <a:pt x="5213604" y="0"/>
                  </a:lnTo>
                  <a:lnTo>
                    <a:pt x="5263449" y="10054"/>
                  </a:lnTo>
                  <a:lnTo>
                    <a:pt x="5304139" y="37480"/>
                  </a:lnTo>
                  <a:lnTo>
                    <a:pt x="5331565" y="78170"/>
                  </a:lnTo>
                  <a:lnTo>
                    <a:pt x="5341620" y="128016"/>
                  </a:lnTo>
                  <a:lnTo>
                    <a:pt x="5341620" y="640080"/>
                  </a:lnTo>
                  <a:lnTo>
                    <a:pt x="5331565" y="689909"/>
                  </a:lnTo>
                  <a:lnTo>
                    <a:pt x="5304139" y="730600"/>
                  </a:lnTo>
                  <a:lnTo>
                    <a:pt x="5263449" y="758035"/>
                  </a:lnTo>
                  <a:lnTo>
                    <a:pt x="5213604" y="768096"/>
                  </a:lnTo>
                  <a:lnTo>
                    <a:pt x="128016" y="768096"/>
                  </a:lnTo>
                  <a:lnTo>
                    <a:pt x="78186" y="758035"/>
                  </a:lnTo>
                  <a:lnTo>
                    <a:pt x="37495" y="730600"/>
                  </a:lnTo>
                  <a:lnTo>
                    <a:pt x="10060" y="689909"/>
                  </a:lnTo>
                  <a:lnTo>
                    <a:pt x="0" y="640080"/>
                  </a:lnTo>
                  <a:lnTo>
                    <a:pt x="0" y="128016"/>
                  </a:lnTo>
                  <a:close/>
                </a:path>
              </a:pathLst>
            </a:custGeom>
            <a:ln w="3175">
              <a:solidFill>
                <a:srgbClr val="0F21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695180" y="3899154"/>
            <a:ext cx="193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3}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97017" y="1505458"/>
            <a:ext cx="3034665" cy="354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Edge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solidFill>
                  <a:srgbClr val="117085"/>
                </a:solidFill>
                <a:latin typeface="Trebuchet MS"/>
                <a:cs typeface="Trebuchet MS"/>
              </a:rPr>
              <a:t>p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140" dirty="0">
                <a:solidFill>
                  <a:srgbClr val="117085"/>
                </a:solidFill>
                <a:latin typeface="Trebuchet MS"/>
                <a:cs typeface="Trebuchet MS"/>
              </a:rPr>
              <a:t>es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e</a:t>
            </a:r>
            <a:r>
              <a:rPr sz="2800" spc="-18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30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ation</a:t>
            </a:r>
            <a:endParaRPr sz="2800">
              <a:latin typeface="Trebuchet MS"/>
              <a:cs typeface="Trebuchet MS"/>
            </a:endParaRPr>
          </a:p>
          <a:p>
            <a:pPr marL="318770" marR="22860" indent="-306705">
              <a:lnSpc>
                <a:spcPct val="80000"/>
              </a:lnSpc>
              <a:spcBef>
                <a:spcPts val="2120"/>
              </a:spcBef>
              <a:buClr>
                <a:srgbClr val="4590B8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10" dirty="0">
                <a:solidFill>
                  <a:srgbClr val="3C3C3C"/>
                </a:solidFill>
                <a:latin typeface="Trebuchet MS"/>
                <a:cs typeface="Trebuchet MS"/>
              </a:rPr>
              <a:t>STL</a:t>
            </a:r>
            <a:r>
              <a:rPr sz="1700" spc="4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version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edges:The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first </a:t>
            </a:r>
            <a:r>
              <a:rPr sz="1700" spc="-4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700" spc="-12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rameter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12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eig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ted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ph  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ents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ei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ht,</a:t>
            </a:r>
            <a:r>
              <a:rPr sz="1700" spc="-2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bec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4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ting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7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ys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done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the  </a:t>
            </a:r>
            <a:r>
              <a:rPr sz="1700" spc="-20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irst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par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meter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tha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20" dirty="0">
                <a:solidFill>
                  <a:srgbClr val="3C3C3C"/>
                </a:solidFill>
                <a:latin typeface="Trebuchet MS"/>
                <a:cs typeface="Trebuchet MS"/>
              </a:rPr>
              <a:t>wil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12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3C3C3C"/>
                </a:solidFill>
                <a:latin typeface="Trebuchet MS"/>
                <a:cs typeface="Trebuchet MS"/>
              </a:rPr>
              <a:t>Krus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ka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13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17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ori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hm.</a:t>
            </a:r>
            <a:endParaRPr sz="1700">
              <a:latin typeface="Trebuchet MS"/>
              <a:cs typeface="Trebuchet MS"/>
            </a:endParaRPr>
          </a:p>
          <a:p>
            <a:pPr marL="318770" marR="5080" indent="-306705">
              <a:lnSpc>
                <a:spcPct val="80000"/>
              </a:lnSpc>
              <a:spcBef>
                <a:spcPts val="1005"/>
              </a:spcBef>
              <a:buClr>
                <a:srgbClr val="4590B8"/>
              </a:buClr>
              <a:buSzPct val="9117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St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uctu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er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ion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7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4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13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ch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edge  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ep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ents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tructu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wi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h  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ee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para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eters,</a:t>
            </a:r>
            <a:r>
              <a:rPr sz="17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but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700" spc="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90" dirty="0">
                <a:solidFill>
                  <a:srgbClr val="3C3C3C"/>
                </a:solidFill>
                <a:latin typeface="Trebuchet MS"/>
                <a:cs typeface="Trebuchet MS"/>
              </a:rPr>
              <a:t>t 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them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ei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ht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100" dirty="0">
                <a:solidFill>
                  <a:srgbClr val="3C3C3C"/>
                </a:solidFill>
                <a:latin typeface="Trebuchet MS"/>
                <a:cs typeface="Trebuchet MS"/>
              </a:rPr>
              <a:t>ne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7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80" dirty="0">
                <a:solidFill>
                  <a:srgbClr val="3C3C3C"/>
                </a:solidFill>
                <a:latin typeface="Trebuchet MS"/>
                <a:cs typeface="Trebuchet MS"/>
              </a:rPr>
              <a:t>e  </a:t>
            </a:r>
            <a:r>
              <a:rPr sz="1700" spc="-114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19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10" dirty="0">
                <a:solidFill>
                  <a:srgbClr val="3C3C3C"/>
                </a:solidFill>
                <a:latin typeface="Trebuchet MS"/>
                <a:cs typeface="Trebuchet MS"/>
              </a:rPr>
              <a:t>mbda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exp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55" dirty="0">
                <a:solidFill>
                  <a:srgbClr val="3C3C3C"/>
                </a:solidFill>
                <a:latin typeface="Trebuchet MS"/>
                <a:cs typeface="Trebuchet MS"/>
              </a:rPr>
              <a:t>ion</a:t>
            </a:r>
            <a:r>
              <a:rPr sz="1700" spc="-4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7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15" dirty="0">
                <a:solidFill>
                  <a:srgbClr val="3C3C3C"/>
                </a:solidFill>
                <a:latin typeface="Trebuchet MS"/>
                <a:cs typeface="Trebuchet MS"/>
              </a:rPr>
              <a:t>or  </a:t>
            </a:r>
            <a:r>
              <a:rPr sz="1700" spc="-16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700" spc="-105" dirty="0">
                <a:solidFill>
                  <a:srgbClr val="3C3C3C"/>
                </a:solidFill>
                <a:latin typeface="Trebuchet MS"/>
                <a:cs typeface="Trebuchet MS"/>
              </a:rPr>
              <a:t>dit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ion</a:t>
            </a:r>
            <a:r>
              <a:rPr sz="1700" spc="-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700" spc="-1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7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20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700" spc="-75" dirty="0">
                <a:solidFill>
                  <a:srgbClr val="3C3C3C"/>
                </a:solidFill>
                <a:latin typeface="Trebuchet MS"/>
                <a:cs typeface="Trebuchet MS"/>
              </a:rPr>
              <a:t>unction</a:t>
            </a:r>
            <a:r>
              <a:rPr sz="17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700" spc="-12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7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spc="-85" dirty="0">
                <a:solidFill>
                  <a:srgbClr val="3C3C3C"/>
                </a:solidFill>
                <a:latin typeface="Trebuchet MS"/>
                <a:cs typeface="Trebuchet MS"/>
              </a:rPr>
              <a:t>edges  structure.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41234" y="5351475"/>
            <a:ext cx="328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&gt;&gt;</a:t>
            </a:r>
            <a:r>
              <a:rPr sz="1800" spc="-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adj;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89530" y="6125667"/>
            <a:ext cx="261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6F2F9F"/>
                </a:solidFill>
                <a:latin typeface="Trebuchet MS"/>
                <a:cs typeface="Trebuchet MS"/>
              </a:rPr>
              <a:t>L</a:t>
            </a:r>
            <a:r>
              <a:rPr sz="1800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6F2F9F"/>
                </a:solidFill>
                <a:latin typeface="Trebuchet MS"/>
                <a:cs typeface="Trebuchet MS"/>
              </a:rPr>
              <a:t>v</a:t>
            </a:r>
            <a:r>
              <a:rPr sz="1800" spc="-85" dirty="0">
                <a:solidFill>
                  <a:srgbClr val="6F2F9F"/>
                </a:solidFill>
                <a:latin typeface="Trebuchet MS"/>
                <a:cs typeface="Trebuchet MS"/>
              </a:rPr>
              <a:t>ersion:</a:t>
            </a:r>
            <a:r>
              <a:rPr sz="1800" spc="-229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6F2F9F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6F2F9F"/>
                </a:solidFill>
                <a:latin typeface="Trebuchet MS"/>
                <a:cs typeface="Trebuchet MS"/>
              </a:rPr>
              <a:t>eighted</a:t>
            </a: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gr</a:t>
            </a:r>
            <a:r>
              <a:rPr sz="1800" spc="-135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ph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661275" y="5984544"/>
            <a:ext cx="284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F2F9F"/>
                </a:solidFill>
                <a:latin typeface="Trebuchet MS"/>
                <a:cs typeface="Trebuchet MS"/>
              </a:rPr>
              <a:t>S</a:t>
            </a:r>
            <a:r>
              <a:rPr sz="1800" spc="5" dirty="0">
                <a:solidFill>
                  <a:srgbClr val="6F2F9F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6F2F9F"/>
                </a:solidFill>
                <a:latin typeface="Trebuchet MS"/>
                <a:cs typeface="Trebuchet MS"/>
              </a:rPr>
              <a:t>L</a:t>
            </a:r>
            <a:r>
              <a:rPr sz="1800" spc="-5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6F2F9F"/>
                </a:solidFill>
                <a:latin typeface="Trebuchet MS"/>
                <a:cs typeface="Trebuchet MS"/>
              </a:rPr>
              <a:t>v</a:t>
            </a:r>
            <a:r>
              <a:rPr sz="1800" spc="-85" dirty="0">
                <a:solidFill>
                  <a:srgbClr val="6F2F9F"/>
                </a:solidFill>
                <a:latin typeface="Trebuchet MS"/>
                <a:cs typeface="Trebuchet MS"/>
              </a:rPr>
              <a:t>ersion:</a:t>
            </a:r>
            <a:r>
              <a:rPr sz="1800" spc="-229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6F2F9F"/>
                </a:solidFill>
                <a:latin typeface="Trebuchet MS"/>
                <a:cs typeface="Trebuchet MS"/>
              </a:rPr>
              <a:t>un</a:t>
            </a:r>
            <a:r>
              <a:rPr sz="1800" spc="-125" dirty="0">
                <a:solidFill>
                  <a:srgbClr val="6F2F9F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6F2F9F"/>
                </a:solidFill>
                <a:latin typeface="Trebuchet MS"/>
                <a:cs typeface="Trebuchet MS"/>
              </a:rPr>
              <a:t>eighted</a:t>
            </a: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gr</a:t>
            </a:r>
            <a:r>
              <a:rPr sz="1800" spc="-135" dirty="0">
                <a:solidFill>
                  <a:srgbClr val="6F2F9F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ph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6219" y="3688460"/>
            <a:ext cx="163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6F2F9F"/>
                </a:solidFill>
                <a:latin typeface="Trebuchet MS"/>
                <a:cs typeface="Trebuchet MS"/>
              </a:rPr>
              <a:t>Structu</a:t>
            </a:r>
            <a:r>
              <a:rPr sz="1800" spc="-9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6F2F9F"/>
                </a:solidFill>
                <a:latin typeface="Trebuchet MS"/>
                <a:cs typeface="Trebuchet MS"/>
              </a:rPr>
              <a:t>e</a:t>
            </a:r>
            <a:r>
              <a:rPr sz="1800" spc="-40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6F2F9F"/>
                </a:solidFill>
                <a:latin typeface="Trebuchet MS"/>
                <a:cs typeface="Trebuchet MS"/>
              </a:rPr>
              <a:t>v</a:t>
            </a: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ersion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26136" y="1395983"/>
            <a:ext cx="2487295" cy="2169160"/>
          </a:xfrm>
          <a:custGeom>
            <a:avLst/>
            <a:gdLst/>
            <a:ahLst/>
            <a:cxnLst/>
            <a:rect l="l" t="t" r="r" b="b"/>
            <a:pathLst>
              <a:path w="2487295" h="2169160">
                <a:moveTo>
                  <a:pt x="0" y="361441"/>
                </a:moveTo>
                <a:lnTo>
                  <a:pt x="3299" y="312391"/>
                </a:lnTo>
                <a:lnTo>
                  <a:pt x="12911" y="265347"/>
                </a:lnTo>
                <a:lnTo>
                  <a:pt x="28404" y="220741"/>
                </a:lnTo>
                <a:lnTo>
                  <a:pt x="49347" y="179004"/>
                </a:lnTo>
                <a:lnTo>
                  <a:pt x="75311" y="140564"/>
                </a:lnTo>
                <a:lnTo>
                  <a:pt x="105865" y="105854"/>
                </a:lnTo>
                <a:lnTo>
                  <a:pt x="140578" y="75303"/>
                </a:lnTo>
                <a:lnTo>
                  <a:pt x="179019" y="49341"/>
                </a:lnTo>
                <a:lnTo>
                  <a:pt x="220757" y="28400"/>
                </a:lnTo>
                <a:lnTo>
                  <a:pt x="265363" y="12909"/>
                </a:lnTo>
                <a:lnTo>
                  <a:pt x="312406" y="3299"/>
                </a:lnTo>
                <a:lnTo>
                  <a:pt x="361454" y="0"/>
                </a:lnTo>
                <a:lnTo>
                  <a:pt x="2125726" y="0"/>
                </a:lnTo>
                <a:lnTo>
                  <a:pt x="2174776" y="3299"/>
                </a:lnTo>
                <a:lnTo>
                  <a:pt x="2221820" y="12909"/>
                </a:lnTo>
                <a:lnTo>
                  <a:pt x="2266426" y="28400"/>
                </a:lnTo>
                <a:lnTo>
                  <a:pt x="2308163" y="49341"/>
                </a:lnTo>
                <a:lnTo>
                  <a:pt x="2346603" y="75303"/>
                </a:lnTo>
                <a:lnTo>
                  <a:pt x="2381313" y="105854"/>
                </a:lnTo>
                <a:lnTo>
                  <a:pt x="2411864" y="140564"/>
                </a:lnTo>
                <a:lnTo>
                  <a:pt x="2437826" y="179004"/>
                </a:lnTo>
                <a:lnTo>
                  <a:pt x="2458767" y="220741"/>
                </a:lnTo>
                <a:lnTo>
                  <a:pt x="2474258" y="265347"/>
                </a:lnTo>
                <a:lnTo>
                  <a:pt x="2483868" y="312391"/>
                </a:lnTo>
                <a:lnTo>
                  <a:pt x="2487168" y="361441"/>
                </a:lnTo>
                <a:lnTo>
                  <a:pt x="2487168" y="1807210"/>
                </a:lnTo>
                <a:lnTo>
                  <a:pt x="2483868" y="1856260"/>
                </a:lnTo>
                <a:lnTo>
                  <a:pt x="2474258" y="1903304"/>
                </a:lnTo>
                <a:lnTo>
                  <a:pt x="2458767" y="1947910"/>
                </a:lnTo>
                <a:lnTo>
                  <a:pt x="2437826" y="1989647"/>
                </a:lnTo>
                <a:lnTo>
                  <a:pt x="2411864" y="2028087"/>
                </a:lnTo>
                <a:lnTo>
                  <a:pt x="2381313" y="2062797"/>
                </a:lnTo>
                <a:lnTo>
                  <a:pt x="2346603" y="2093348"/>
                </a:lnTo>
                <a:lnTo>
                  <a:pt x="2308163" y="2119310"/>
                </a:lnTo>
                <a:lnTo>
                  <a:pt x="2266426" y="2140251"/>
                </a:lnTo>
                <a:lnTo>
                  <a:pt x="2221820" y="2155742"/>
                </a:lnTo>
                <a:lnTo>
                  <a:pt x="2174776" y="2165352"/>
                </a:lnTo>
                <a:lnTo>
                  <a:pt x="2125726" y="2168652"/>
                </a:lnTo>
                <a:lnTo>
                  <a:pt x="361454" y="2168652"/>
                </a:lnTo>
                <a:lnTo>
                  <a:pt x="312406" y="2165352"/>
                </a:lnTo>
                <a:lnTo>
                  <a:pt x="265363" y="2155742"/>
                </a:lnTo>
                <a:lnTo>
                  <a:pt x="220757" y="2140251"/>
                </a:lnTo>
                <a:lnTo>
                  <a:pt x="179019" y="2119310"/>
                </a:lnTo>
                <a:lnTo>
                  <a:pt x="140578" y="2093348"/>
                </a:lnTo>
                <a:lnTo>
                  <a:pt x="105865" y="2062797"/>
                </a:lnTo>
                <a:lnTo>
                  <a:pt x="75311" y="2028087"/>
                </a:lnTo>
                <a:lnTo>
                  <a:pt x="49347" y="1989647"/>
                </a:lnTo>
                <a:lnTo>
                  <a:pt x="28404" y="1947910"/>
                </a:lnTo>
                <a:lnTo>
                  <a:pt x="12911" y="1903304"/>
                </a:lnTo>
                <a:lnTo>
                  <a:pt x="3299" y="1856260"/>
                </a:lnTo>
                <a:lnTo>
                  <a:pt x="0" y="1807210"/>
                </a:lnTo>
                <a:lnTo>
                  <a:pt x="0" y="361441"/>
                </a:lnTo>
                <a:close/>
              </a:path>
            </a:pathLst>
          </a:custGeom>
          <a:ln w="3175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25768" y="5126735"/>
            <a:ext cx="5341620" cy="769620"/>
          </a:xfrm>
          <a:custGeom>
            <a:avLst/>
            <a:gdLst/>
            <a:ahLst/>
            <a:cxnLst/>
            <a:rect l="l" t="t" r="r" b="b"/>
            <a:pathLst>
              <a:path w="5341620" h="769620">
                <a:moveTo>
                  <a:pt x="0" y="128269"/>
                </a:moveTo>
                <a:lnTo>
                  <a:pt x="10076" y="78331"/>
                </a:lnTo>
                <a:lnTo>
                  <a:pt x="37560" y="37560"/>
                </a:lnTo>
                <a:lnTo>
                  <a:pt x="78331" y="10076"/>
                </a:lnTo>
                <a:lnTo>
                  <a:pt x="128270" y="0"/>
                </a:lnTo>
                <a:lnTo>
                  <a:pt x="5213350" y="0"/>
                </a:lnTo>
                <a:lnTo>
                  <a:pt x="5263288" y="10076"/>
                </a:lnTo>
                <a:lnTo>
                  <a:pt x="5304059" y="37560"/>
                </a:lnTo>
                <a:lnTo>
                  <a:pt x="5331543" y="78331"/>
                </a:lnTo>
                <a:lnTo>
                  <a:pt x="5341620" y="128269"/>
                </a:lnTo>
                <a:lnTo>
                  <a:pt x="5341620" y="641350"/>
                </a:lnTo>
                <a:lnTo>
                  <a:pt x="5331543" y="691278"/>
                </a:lnTo>
                <a:lnTo>
                  <a:pt x="5304059" y="732050"/>
                </a:lnTo>
                <a:lnTo>
                  <a:pt x="5263288" y="759539"/>
                </a:lnTo>
                <a:lnTo>
                  <a:pt x="5213350" y="769619"/>
                </a:lnTo>
                <a:lnTo>
                  <a:pt x="128270" y="769619"/>
                </a:lnTo>
                <a:lnTo>
                  <a:pt x="78331" y="759539"/>
                </a:lnTo>
                <a:lnTo>
                  <a:pt x="37560" y="732050"/>
                </a:lnTo>
                <a:lnTo>
                  <a:pt x="10076" y="691278"/>
                </a:lnTo>
                <a:lnTo>
                  <a:pt x="0" y="641350"/>
                </a:lnTo>
                <a:lnTo>
                  <a:pt x="0" y="128269"/>
                </a:lnTo>
                <a:close/>
              </a:path>
            </a:pathLst>
          </a:custGeom>
          <a:ln w="3175">
            <a:solidFill>
              <a:srgbClr val="0F21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0152126" y="1283665"/>
            <a:ext cx="93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117085"/>
                </a:solidFill>
                <a:latin typeface="Trebuchet MS"/>
                <a:cs typeface="Trebuchet MS"/>
              </a:rPr>
              <a:t>G</a:t>
            </a:r>
            <a:r>
              <a:rPr sz="2800" spc="5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315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ph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75" dirty="0"/>
              <a:t>EDGE</a:t>
            </a:r>
            <a:r>
              <a:rPr spc="-80" dirty="0"/>
              <a:t> </a:t>
            </a:r>
            <a:r>
              <a:rPr spc="50" dirty="0"/>
              <a:t>IMPLEMENTATION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3072" y="1346454"/>
            <a:ext cx="6944359" cy="490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600" spc="-5" dirty="0">
                <a:latin typeface="Consolas"/>
                <a:cs typeface="Consolas"/>
              </a:rPr>
              <a:t>&lt;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10" dirty="0">
                <a:latin typeface="Consolas"/>
                <a:cs typeface="Consolas"/>
              </a:rPr>
              <a:t>, 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pair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10" dirty="0">
                <a:latin typeface="Consolas"/>
                <a:cs typeface="Consolas"/>
              </a:rPr>
              <a:t>&gt;&gt;&gt;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adj;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main(){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n,m;</a:t>
            </a:r>
            <a:endParaRPr sz="1600">
              <a:latin typeface="Consolas"/>
              <a:cs typeface="Consolas"/>
            </a:endParaRPr>
          </a:p>
          <a:p>
            <a:pPr marL="469900" marR="4130675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from, to, weight;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cin&gt;&gt;n&gt;&gt;m;</a:t>
            </a:r>
            <a:endParaRPr sz="1600">
              <a:latin typeface="Consolas"/>
              <a:cs typeface="Consolas"/>
            </a:endParaRPr>
          </a:p>
          <a:p>
            <a:pPr marL="927100" marR="3350895" indent="-4572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5" dirty="0">
                <a:latin typeface="Consolas"/>
                <a:cs typeface="Consolas"/>
              </a:rPr>
              <a:t>i = </a:t>
            </a:r>
            <a:r>
              <a:rPr sz="1600" spc="-15" dirty="0">
                <a:latin typeface="Consolas"/>
                <a:cs typeface="Consolas"/>
              </a:rPr>
              <a:t>0; </a:t>
            </a:r>
            <a:r>
              <a:rPr sz="1600" spc="-5" dirty="0">
                <a:latin typeface="Consolas"/>
                <a:cs typeface="Consolas"/>
              </a:rPr>
              <a:t>i &lt; m; i++){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cin&gt;&gt;from&gt;&gt;to&gt;&gt;weight;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adj.push_back(make_pair(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weight,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make_pair(from,to)));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cout&lt;&lt;endl;</a:t>
            </a:r>
            <a:endParaRPr sz="1600">
              <a:latin typeface="Consolas"/>
              <a:cs typeface="Consolas"/>
            </a:endParaRPr>
          </a:p>
          <a:p>
            <a:pPr marL="927100" marR="2352040" indent="-4572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5" dirty="0">
                <a:latin typeface="Consolas"/>
                <a:cs typeface="Consolas"/>
              </a:rPr>
              <a:t>i = </a:t>
            </a:r>
            <a:r>
              <a:rPr sz="1600" spc="-15" dirty="0">
                <a:latin typeface="Consolas"/>
                <a:cs typeface="Consolas"/>
              </a:rPr>
              <a:t>0; </a:t>
            </a:r>
            <a:r>
              <a:rPr sz="1600" spc="-5" dirty="0">
                <a:latin typeface="Consolas"/>
                <a:cs typeface="Consolas"/>
              </a:rPr>
              <a:t>i &lt; adj.size(); </a:t>
            </a:r>
            <a:r>
              <a:rPr sz="1600" spc="-10" dirty="0">
                <a:latin typeface="Consolas"/>
                <a:cs typeface="Consolas"/>
              </a:rPr>
              <a:t>i++){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cout&lt;&lt;adj[i].second.first&lt;&lt;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latin typeface="Consolas"/>
                <a:cs typeface="Consolas"/>
              </a:rPr>
              <a:t>&lt;&lt;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adj[i].second.second&lt;&lt;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3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latin typeface="Consolas"/>
                <a:cs typeface="Consolas"/>
              </a:rPr>
              <a:t>&lt;&lt;adj[i].first&lt;&lt;endl;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system(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"pause"</a:t>
            </a:r>
            <a:r>
              <a:rPr sz="1600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6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38743" y="1257300"/>
            <a:ext cx="2924810" cy="5512435"/>
            <a:chOff x="8238743" y="1257300"/>
            <a:chExt cx="2924810" cy="55124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8743" y="1257300"/>
              <a:ext cx="2924555" cy="31760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5416" y="4433314"/>
              <a:ext cx="2169767" cy="23362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5" dirty="0"/>
              <a:t>FULFILLING</a:t>
            </a:r>
            <a:r>
              <a:rPr spc="-50" dirty="0"/>
              <a:t> </a:t>
            </a:r>
            <a:r>
              <a:rPr spc="90" dirty="0"/>
              <a:t>GRAPH</a:t>
            </a:r>
            <a:r>
              <a:rPr spc="-55" dirty="0"/>
              <a:t> </a:t>
            </a:r>
            <a:r>
              <a:rPr spc="35" dirty="0"/>
              <a:t>BY</a:t>
            </a:r>
            <a:r>
              <a:rPr spc="-55" dirty="0"/>
              <a:t> </a:t>
            </a:r>
            <a:r>
              <a:rPr spc="60" dirty="0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59811" y="1217422"/>
            <a:ext cx="3597275" cy="3195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main(){</a:t>
            </a:r>
            <a:endParaRPr sz="1600">
              <a:latin typeface="Consolas"/>
              <a:cs typeface="Consolas"/>
            </a:endParaRPr>
          </a:p>
          <a:p>
            <a:pPr marL="469900" marR="20066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5" dirty="0">
                <a:latin typeface="Consolas"/>
                <a:cs typeface="Consolas"/>
              </a:rPr>
              <a:t>n,m; 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cin&gt;&gt;n&gt;&gt;m;</a:t>
            </a:r>
            <a:endParaRPr sz="1600">
              <a:latin typeface="Consolas"/>
              <a:cs typeface="Consolas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6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(</a:t>
            </a:r>
            <a:r>
              <a:rPr sz="16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0;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m;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i++){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600" spc="-10" dirty="0">
                <a:latin typeface="Consolas"/>
                <a:cs typeface="Consolas"/>
              </a:rPr>
              <a:t>from, to, weight;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cin&gt;&gt;from&gt;&gt;to&gt;&gt;weight;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edge </a:t>
            </a:r>
            <a:r>
              <a:rPr sz="1600" spc="-10" dirty="0">
                <a:latin typeface="Consolas"/>
                <a:cs typeface="Consolas"/>
              </a:rPr>
              <a:t>e;</a:t>
            </a:r>
            <a:endParaRPr sz="1600">
              <a:latin typeface="Consolas"/>
              <a:cs typeface="Consolas"/>
            </a:endParaRPr>
          </a:p>
          <a:p>
            <a:pPr marL="927100" marR="110363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e.to </a:t>
            </a:r>
            <a:r>
              <a:rPr sz="1600" spc="-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to; </a:t>
            </a:r>
            <a:r>
              <a:rPr sz="1600" spc="-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e.from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from;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e.weight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weight;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adj.push_back(e);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cout&lt;&lt;endl;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811" y="6339027"/>
            <a:ext cx="137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72" y="4333265"/>
            <a:ext cx="10011410" cy="20307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600" spc="-10" dirty="0">
                <a:latin typeface="Consolas"/>
                <a:cs typeface="Consolas"/>
              </a:rPr>
              <a:t>&lt;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edge</a:t>
            </a:r>
            <a:r>
              <a:rPr sz="1600" spc="-10" dirty="0">
                <a:latin typeface="Consolas"/>
                <a:cs typeface="Consolas"/>
              </a:rPr>
              <a:t>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adj;</a:t>
            </a:r>
            <a:endParaRPr sz="1600">
              <a:latin typeface="Consolas"/>
              <a:cs typeface="Consolas"/>
            </a:endParaRPr>
          </a:p>
          <a:p>
            <a:pPr marL="2771140">
              <a:lnSpc>
                <a:spcPct val="100000"/>
              </a:lnSpc>
              <a:spcBef>
                <a:spcPts val="21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lambda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-10" dirty="0">
                <a:latin typeface="Consolas"/>
                <a:cs typeface="Consolas"/>
              </a:rPr>
              <a:t> [](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edge</a:t>
            </a:r>
            <a:r>
              <a:rPr sz="1600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5" dirty="0">
                <a:latin typeface="Consolas"/>
                <a:cs typeface="Consolas"/>
              </a:rPr>
              <a:t>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2B91AE"/>
                </a:solidFill>
                <a:latin typeface="Consolas"/>
                <a:cs typeface="Consolas"/>
              </a:rPr>
              <a:t>edge</a:t>
            </a:r>
            <a:r>
              <a:rPr sz="1600" spc="5" dirty="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e2</a:t>
            </a:r>
            <a:r>
              <a:rPr sz="1600" spc="-10" dirty="0">
                <a:latin typeface="Consolas"/>
                <a:cs typeface="Consolas"/>
              </a:rPr>
              <a:t>){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return 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.weight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808080"/>
                </a:solidFill>
                <a:latin typeface="Consolas"/>
                <a:cs typeface="Consolas"/>
              </a:rPr>
              <a:t>e2</a:t>
            </a:r>
            <a:r>
              <a:rPr sz="1600" spc="-10" dirty="0">
                <a:latin typeface="Consolas"/>
                <a:cs typeface="Consolas"/>
              </a:rPr>
              <a:t>.weight;};</a:t>
            </a:r>
            <a:endParaRPr sz="1600">
              <a:latin typeface="Consolas"/>
              <a:cs typeface="Consolas"/>
            </a:endParaRPr>
          </a:p>
          <a:p>
            <a:pPr marL="277114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sort(adj.begin(),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adj.end(),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lambda);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277114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i: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adj)</a:t>
            </a:r>
            <a:endParaRPr sz="1600">
              <a:latin typeface="Consolas"/>
              <a:cs typeface="Consolas"/>
            </a:endParaRPr>
          </a:p>
          <a:p>
            <a:pPr marL="2771140" marR="1771650" indent="45720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cout&lt;&lt;i.from&lt;&lt;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latin typeface="Consolas"/>
                <a:cs typeface="Consolas"/>
              </a:rPr>
              <a:t>&lt;&lt;i.to&lt;&lt;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600" spc="-10" dirty="0">
                <a:latin typeface="Consolas"/>
                <a:cs typeface="Consolas"/>
              </a:rPr>
              <a:t>&lt;&lt;i.weight&lt;&lt;endl;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system(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"pause"</a:t>
            </a:r>
            <a:r>
              <a:rPr sz="1600" spc="-10" dirty="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277114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6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572" y="1190371"/>
            <a:ext cx="21386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6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&lt;vector&gt; </a:t>
            </a:r>
            <a:r>
              <a:rPr sz="1600" spc="-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#include</a:t>
            </a:r>
            <a:r>
              <a:rPr sz="1600" spc="-10" dirty="0">
                <a:solidFill>
                  <a:srgbClr val="A21515"/>
                </a:solidFill>
                <a:latin typeface="Consolas"/>
                <a:cs typeface="Consolas"/>
              </a:rPr>
              <a:t>&lt;algorithm&gt;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572" y="2165985"/>
            <a:ext cx="22498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6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6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std;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572" y="2653664"/>
            <a:ext cx="1361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600" spc="-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2B91AE"/>
                </a:solidFill>
                <a:latin typeface="Consolas"/>
                <a:cs typeface="Consolas"/>
              </a:rPr>
              <a:t>edge</a:t>
            </a:r>
            <a:r>
              <a:rPr sz="1600" spc="-5" dirty="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2327" y="3141725"/>
            <a:ext cx="12515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796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8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from; </a:t>
            </a:r>
            <a:r>
              <a:rPr sz="1600" spc="-860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4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to;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600" spc="-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weight;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572" y="3873246"/>
            <a:ext cx="248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41564" y="1243583"/>
            <a:ext cx="3954779" cy="30784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313923" y="6268313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2F9F"/>
                </a:solidFill>
                <a:latin typeface="Trebuchet MS"/>
                <a:cs typeface="Trebuchet MS"/>
              </a:rPr>
              <a:t>So</a:t>
            </a:r>
            <a:r>
              <a:rPr sz="1800" spc="35" dirty="0">
                <a:solidFill>
                  <a:srgbClr val="6F2F9F"/>
                </a:solidFill>
                <a:latin typeface="Trebuchet MS"/>
                <a:cs typeface="Trebuchet MS"/>
              </a:rPr>
              <a:t>r</a:t>
            </a:r>
            <a:r>
              <a:rPr sz="1800" spc="-110" dirty="0">
                <a:solidFill>
                  <a:srgbClr val="6F2F9F"/>
                </a:solidFill>
                <a:latin typeface="Trebuchet MS"/>
                <a:cs typeface="Trebuchet MS"/>
              </a:rPr>
              <a:t>ted</a:t>
            </a:r>
            <a:r>
              <a:rPr sz="1800" spc="-5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6F2F9F"/>
                </a:solidFill>
                <a:latin typeface="Trebuchet MS"/>
                <a:cs typeface="Trebuchet MS"/>
              </a:rPr>
              <a:t>b</a:t>
            </a:r>
            <a:r>
              <a:rPr sz="1800" spc="-100" dirty="0">
                <a:solidFill>
                  <a:srgbClr val="6F2F9F"/>
                </a:solidFill>
                <a:latin typeface="Trebuchet MS"/>
                <a:cs typeface="Trebuchet MS"/>
              </a:rPr>
              <a:t>y</a:t>
            </a:r>
            <a:r>
              <a:rPr sz="1800" spc="-45" dirty="0">
                <a:solidFill>
                  <a:srgbClr val="6F2F9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6F2F9F"/>
                </a:solidFill>
                <a:latin typeface="Trebuchet MS"/>
                <a:cs typeface="Trebuchet MS"/>
              </a:rPr>
              <a:t>w</a:t>
            </a:r>
            <a:r>
              <a:rPr sz="1800" spc="-140" dirty="0">
                <a:solidFill>
                  <a:srgbClr val="6F2F9F"/>
                </a:solidFill>
                <a:latin typeface="Trebuchet MS"/>
                <a:cs typeface="Trebuchet MS"/>
              </a:rPr>
              <a:t>eight.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-15" dirty="0"/>
              <a:t>TUPLE</a:t>
            </a:r>
            <a:r>
              <a:rPr spc="-345" dirty="0"/>
              <a:t> </a:t>
            </a:r>
            <a:r>
              <a:rPr spc="270" dirty="0"/>
              <a:t>W</a:t>
            </a:r>
            <a:r>
              <a:rPr spc="-85" dirty="0"/>
              <a:t>A</a:t>
            </a:r>
            <a:r>
              <a:rPr spc="80" dirty="0"/>
              <a:t>Y</a:t>
            </a:r>
            <a:r>
              <a:rPr spc="-60" dirty="0"/>
              <a:t> </a:t>
            </a:r>
            <a:r>
              <a:rPr spc="35" dirty="0"/>
              <a:t>(EDGE</a:t>
            </a:r>
            <a:r>
              <a:rPr spc="-35" dirty="0"/>
              <a:t> </a:t>
            </a:r>
            <a:r>
              <a:rPr spc="-55" dirty="0"/>
              <a:t>LIST)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8243" y="1440002"/>
            <a:ext cx="43141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700" spc="-5" dirty="0">
                <a:latin typeface="Consolas"/>
                <a:cs typeface="Consolas"/>
              </a:rPr>
              <a:t>&lt;</a:t>
            </a:r>
            <a:r>
              <a:rPr sz="1700" dirty="0">
                <a:latin typeface="Consolas"/>
                <a:cs typeface="Consolas"/>
              </a:rPr>
              <a:t> </a:t>
            </a:r>
            <a:r>
              <a:rPr sz="1700" dirty="0">
                <a:solidFill>
                  <a:srgbClr val="2B91AE"/>
                </a:solidFill>
                <a:latin typeface="Consolas"/>
                <a:cs typeface="Consolas"/>
              </a:rPr>
              <a:t>tuple</a:t>
            </a:r>
            <a:r>
              <a:rPr sz="1700" dirty="0">
                <a:latin typeface="Consolas"/>
                <a:cs typeface="Consolas"/>
              </a:rPr>
              <a:t>&lt;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700" dirty="0">
                <a:latin typeface="Consolas"/>
                <a:cs typeface="Consolas"/>
              </a:rPr>
              <a:t>, </a:t>
            </a:r>
            <a:r>
              <a:rPr sz="17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700" spc="-5" dirty="0">
                <a:latin typeface="Consolas"/>
                <a:cs typeface="Consolas"/>
              </a:rPr>
              <a:t>, </a:t>
            </a:r>
            <a:r>
              <a:rPr sz="17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700" dirty="0">
                <a:latin typeface="Consolas"/>
                <a:cs typeface="Consolas"/>
              </a:rPr>
              <a:t>&gt;&gt;</a:t>
            </a:r>
            <a:r>
              <a:rPr sz="1700" spc="5" dirty="0">
                <a:latin typeface="Consolas"/>
                <a:cs typeface="Consolas"/>
              </a:rPr>
              <a:t> </a:t>
            </a:r>
            <a:r>
              <a:rPr sz="1700" dirty="0">
                <a:latin typeface="Consolas"/>
                <a:cs typeface="Consolas"/>
              </a:rPr>
              <a:t>graph;</a:t>
            </a:r>
            <a:endParaRPr sz="170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4145" y="1787651"/>
            <a:ext cx="2104429" cy="22661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9176" y="1282700"/>
            <a:ext cx="189420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&lt;tuple&gt;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&lt;vector&gt; 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400" spc="5" dirty="0">
                <a:solidFill>
                  <a:srgbClr val="808080"/>
                </a:solidFill>
                <a:latin typeface="Consolas"/>
                <a:cs typeface="Consolas"/>
              </a:rPr>
              <a:t>i</a:t>
            </a:r>
            <a:r>
              <a:rPr sz="1400" spc="-10" dirty="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sz="1400" spc="5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400" spc="-1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400" spc="5" dirty="0">
                <a:solidFill>
                  <a:srgbClr val="808080"/>
                </a:solidFill>
                <a:latin typeface="Consolas"/>
                <a:cs typeface="Consolas"/>
              </a:rPr>
              <a:t>ud</a:t>
            </a:r>
            <a:r>
              <a:rPr sz="1400" spc="-5" dirty="0">
                <a:solidFill>
                  <a:srgbClr val="808080"/>
                </a:solidFill>
                <a:latin typeface="Consolas"/>
                <a:cs typeface="Consolas"/>
              </a:rPr>
              <a:t>e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&lt;</a:t>
            </a:r>
            <a:r>
              <a:rPr sz="1400" spc="-10" dirty="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lg</a:t>
            </a:r>
            <a:r>
              <a:rPr sz="1400" spc="-10" dirty="0">
                <a:solidFill>
                  <a:srgbClr val="A21515"/>
                </a:solidFill>
                <a:latin typeface="Consolas"/>
                <a:cs typeface="Consolas"/>
              </a:rPr>
              <a:t>o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ri</a:t>
            </a:r>
            <a:r>
              <a:rPr sz="1400" spc="-10" dirty="0">
                <a:solidFill>
                  <a:srgbClr val="A21515"/>
                </a:solidFill>
                <a:latin typeface="Consolas"/>
                <a:cs typeface="Consolas"/>
              </a:rPr>
              <a:t>t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h</a:t>
            </a:r>
            <a:r>
              <a:rPr sz="1400" spc="-10" dirty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176" y="2349754"/>
            <a:ext cx="347027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namespace </a:t>
            </a:r>
            <a:r>
              <a:rPr sz="1400" dirty="0">
                <a:latin typeface="Consolas"/>
                <a:cs typeface="Consolas"/>
              </a:rPr>
              <a:t>std;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2B91AE"/>
                </a:solidFill>
                <a:latin typeface="Consolas"/>
                <a:cs typeface="Consolas"/>
              </a:rPr>
              <a:t>tuple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1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dirty="0">
                <a:latin typeface="Consolas"/>
                <a:cs typeface="Consolas"/>
              </a:rPr>
              <a:t>&gt;&gt;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graph;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176" y="3203194"/>
            <a:ext cx="5467985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168140" algn="r">
              <a:lnSpc>
                <a:spcPct val="100000"/>
              </a:lnSpc>
              <a:spcBef>
                <a:spcPts val="105"/>
              </a:spcBef>
              <a:tabLst>
                <a:tab pos="490220" algn="l"/>
              </a:tabLst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	</a:t>
            </a:r>
            <a:r>
              <a:rPr sz="1400" dirty="0">
                <a:latin typeface="Consolas"/>
                <a:cs typeface="Consolas"/>
              </a:rPr>
              <a:t>main()</a:t>
            </a:r>
            <a:r>
              <a:rPr sz="1400" spc="-5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R="4105275" algn="r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n,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m;</a:t>
            </a:r>
            <a:endParaRPr sz="1400">
              <a:latin typeface="Consolas"/>
              <a:cs typeface="Consolas"/>
            </a:endParaRPr>
          </a:p>
          <a:p>
            <a:pPr marL="469265" marR="292417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from,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to,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weight; </a:t>
            </a:r>
            <a:r>
              <a:rPr sz="1400" spc="-7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8080"/>
                </a:solidFill>
                <a:latin typeface="Consolas"/>
                <a:cs typeface="Consolas"/>
              </a:rPr>
              <a:t>&gt;&gt;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 </a:t>
            </a:r>
            <a:r>
              <a:rPr sz="1400" spc="-5" dirty="0">
                <a:solidFill>
                  <a:srgbClr val="008080"/>
                </a:solidFill>
                <a:latin typeface="Consolas"/>
                <a:cs typeface="Consolas"/>
              </a:rPr>
              <a:t>&gt;&gt;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m;</a:t>
            </a:r>
            <a:endParaRPr sz="1400">
              <a:latin typeface="Consolas"/>
              <a:cs typeface="Consolas"/>
            </a:endParaRPr>
          </a:p>
          <a:p>
            <a:pPr marL="927100" marR="1776730" indent="-4572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7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7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7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7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m;</a:t>
            </a:r>
            <a:r>
              <a:rPr sz="1400" spc="8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i++)</a:t>
            </a:r>
            <a:r>
              <a:rPr sz="1400" spc="7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cin </a:t>
            </a:r>
            <a:r>
              <a:rPr sz="1400" spc="-5" dirty="0">
                <a:solidFill>
                  <a:srgbClr val="008080"/>
                </a:solidFill>
                <a:latin typeface="Consolas"/>
                <a:cs typeface="Consolas"/>
              </a:rPr>
              <a:t>&gt;&gt;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8080"/>
                </a:solidFill>
                <a:latin typeface="Consolas"/>
                <a:cs typeface="Consolas"/>
              </a:rPr>
              <a:t>&gt;&gt;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&gt;&gt; </a:t>
            </a:r>
            <a:r>
              <a:rPr sz="1400" dirty="0">
                <a:latin typeface="Consolas"/>
                <a:cs typeface="Consolas"/>
              </a:rPr>
              <a:t>weight;</a:t>
            </a:r>
            <a:endParaRPr sz="14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graph.push_back(make_tuple(from,</a:t>
            </a:r>
            <a:r>
              <a:rPr sz="1400" spc="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to,</a:t>
            </a:r>
            <a:r>
              <a:rPr sz="1400" spc="5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weight));</a:t>
            </a:r>
            <a:endParaRPr sz="14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6375" y="5124069"/>
            <a:ext cx="65220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&amp;i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: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graph)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{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get&lt;0&gt;(i)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400" spc="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get&lt;1&gt;(i)</a:t>
            </a:r>
            <a:r>
              <a:rPr sz="1400" spc="10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get&lt;2&gt;(i)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400" spc="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endl;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176" y="5550814"/>
            <a:ext cx="16014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nsolas"/>
                <a:cs typeface="Consolas"/>
              </a:rPr>
              <a:t>system(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"pause"</a:t>
            </a:r>
            <a:r>
              <a:rPr sz="1400" dirty="0">
                <a:latin typeface="Consolas"/>
                <a:cs typeface="Consolas"/>
              </a:rPr>
              <a:t>);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2730" y="4192904"/>
            <a:ext cx="4137025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53539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Ge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me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thod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also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all</a:t>
            </a:r>
            <a:r>
              <a:rPr sz="1800" spc="-15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to 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up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40" dirty="0">
                <a:solidFill>
                  <a:srgbClr val="3C3C3C"/>
                </a:solidFill>
                <a:latin typeface="Trebuchet MS"/>
                <a:cs typeface="Trebuchet MS"/>
              </a:rPr>
              <a:t>ate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tuple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ele</a:t>
            </a:r>
            <a:r>
              <a:rPr sz="1800" spc="-18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800" spc="-110" dirty="0">
                <a:solidFill>
                  <a:srgbClr val="3C3C3C"/>
                </a:solidFill>
                <a:latin typeface="Trebuchet MS"/>
                <a:cs typeface="Trebuchet MS"/>
              </a:rPr>
              <a:t>ent</a:t>
            </a:r>
            <a:endParaRPr sz="1800">
              <a:latin typeface="Trebuchet MS"/>
              <a:cs typeface="Trebuchet MS"/>
            </a:endParaRPr>
          </a:p>
          <a:p>
            <a:pPr marL="842010" marR="5080">
              <a:lnSpc>
                <a:spcPct val="100800"/>
              </a:lnSpc>
              <a:spcBef>
                <a:spcPts val="870"/>
              </a:spcBef>
            </a:pPr>
            <a:r>
              <a:rPr sz="1200" dirty="0">
                <a:latin typeface="Consolas"/>
                <a:cs typeface="Consolas"/>
              </a:rPr>
              <a:t>std::</a:t>
            </a:r>
            <a:r>
              <a:rPr sz="1200" dirty="0">
                <a:solidFill>
                  <a:srgbClr val="2B91AE"/>
                </a:solidFill>
                <a:latin typeface="Consolas"/>
                <a:cs typeface="Consolas"/>
              </a:rPr>
              <a:t>tuple</a:t>
            </a:r>
            <a:r>
              <a:rPr sz="1200" dirty="0">
                <a:latin typeface="Consolas"/>
                <a:cs typeface="Consolas"/>
              </a:rPr>
              <a:t>&lt;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dirty="0">
                <a:latin typeface="Consolas"/>
                <a:cs typeface="Consolas"/>
              </a:rPr>
              <a:t>,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char</a:t>
            </a:r>
            <a:r>
              <a:rPr sz="1200" dirty="0">
                <a:latin typeface="Consolas"/>
                <a:cs typeface="Consolas"/>
              </a:rPr>
              <a:t>&gt; mytuple(10, </a:t>
            </a:r>
            <a:r>
              <a:rPr sz="1200" dirty="0">
                <a:solidFill>
                  <a:srgbClr val="A21515"/>
                </a:solidFill>
                <a:latin typeface="Consolas"/>
                <a:cs typeface="Consolas"/>
              </a:rPr>
              <a:t>'a'</a:t>
            </a:r>
            <a:r>
              <a:rPr sz="1200" dirty="0">
                <a:latin typeface="Consolas"/>
                <a:cs typeface="Consolas"/>
              </a:rPr>
              <a:t>);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std::get&lt;0&gt;(mytuple)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20;</a:t>
            </a:r>
            <a:endParaRPr sz="1200">
              <a:latin typeface="Consolas"/>
              <a:cs typeface="Consolas"/>
            </a:endParaRPr>
          </a:p>
          <a:p>
            <a:pPr marL="842010">
              <a:lnSpc>
                <a:spcPct val="100000"/>
              </a:lnSpc>
              <a:spcBef>
                <a:spcPts val="55"/>
              </a:spcBef>
            </a:pPr>
            <a:r>
              <a:rPr sz="1200" dirty="0">
                <a:latin typeface="Consolas"/>
                <a:cs typeface="Consolas"/>
              </a:rPr>
              <a:t>std::cout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200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std::get&lt;0&gt;(mytuple);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PHS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9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5" dirty="0">
                <a:solidFill>
                  <a:srgbClr val="FFFFFF"/>
                </a:solidFill>
                <a:latin typeface="Trebuchet MS"/>
                <a:cs typeface="Trebuchet MS"/>
              </a:rPr>
              <a:t>ST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UCTURE</a:t>
            </a:r>
            <a:r>
              <a:rPr sz="25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00" dirty="0">
                <a:solidFill>
                  <a:srgbClr val="FFFFFF"/>
                </a:solidFill>
                <a:latin typeface="Trebuchet MS"/>
                <a:cs typeface="Trebuchet MS"/>
              </a:rPr>
              <a:t>ALGORI</a:t>
            </a:r>
            <a:r>
              <a:rPr sz="2500" spc="11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95" dirty="0">
                <a:solidFill>
                  <a:srgbClr val="FFFFFF"/>
                </a:solidFill>
                <a:latin typeface="Trebuchet MS"/>
                <a:cs typeface="Trebuchet MS"/>
              </a:rPr>
              <a:t>HMS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04" y="1293113"/>
            <a:ext cx="3302000" cy="5277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>
                <a:solidFill>
                  <a:srgbClr val="117085"/>
                </a:solidFill>
                <a:latin typeface="Trebuchet MS"/>
                <a:cs typeface="Trebuchet MS"/>
              </a:rPr>
              <a:t>Graph</a:t>
            </a:r>
            <a:endParaRPr sz="2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219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25" dirty="0">
                <a:solidFill>
                  <a:srgbClr val="3C3C3C"/>
                </a:solidFill>
                <a:latin typeface="Trebuchet MS"/>
                <a:cs typeface="Trebuchet MS"/>
              </a:rPr>
              <a:t>Gr</a:t>
            </a:r>
            <a:r>
              <a:rPr sz="2000" spc="-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2000" spc="-105" dirty="0">
                <a:solidFill>
                  <a:srgbClr val="3C3C3C"/>
                </a:solidFill>
                <a:latin typeface="Trebuchet MS"/>
                <a:cs typeface="Trebuchet MS"/>
              </a:rPr>
              <a:t>ph</a:t>
            </a:r>
            <a:r>
              <a:rPr sz="20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2000" spc="1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2000" spc="3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2000" spc="-7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2000" spc="-110" dirty="0">
                <a:solidFill>
                  <a:srgbClr val="3C3C3C"/>
                </a:solidFill>
                <a:latin typeface="Trebuchet MS"/>
                <a:cs typeface="Trebuchet MS"/>
              </a:rPr>
              <a:t>vi</a:t>
            </a:r>
            <a:r>
              <a:rPr sz="2000" spc="-19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2000" spc="-5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endParaRPr sz="20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4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Definition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1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ypes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9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ph</a:t>
            </a:r>
            <a:endParaRPr sz="18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Application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7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2000" spc="-55" dirty="0">
                <a:solidFill>
                  <a:srgbClr val="3C3C3C"/>
                </a:solidFill>
                <a:latin typeface="Trebuchet MS"/>
                <a:cs typeface="Trebuchet MS"/>
              </a:rPr>
              <a:t>Graphs</a:t>
            </a:r>
            <a:r>
              <a:rPr sz="2000" spc="-95" dirty="0">
                <a:solidFill>
                  <a:srgbClr val="3C3C3C"/>
                </a:solidFill>
                <a:latin typeface="Trebuchet MS"/>
                <a:cs typeface="Trebuchet MS"/>
              </a:rPr>
              <a:t> Presentations</a:t>
            </a:r>
            <a:endParaRPr sz="2000">
              <a:latin typeface="Trebuchet MS"/>
              <a:cs typeface="Trebuchet MS"/>
            </a:endParaRPr>
          </a:p>
          <a:p>
            <a:pPr marL="304165" marR="1043305" lvl="1" indent="-304165" algn="r">
              <a:lnSpc>
                <a:spcPct val="100000"/>
              </a:lnSpc>
              <a:spcBef>
                <a:spcPts val="104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04165" algn="l"/>
                <a:tab pos="304800" algn="l"/>
              </a:tabLst>
            </a:pP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jac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ncy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Mat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ix</a:t>
            </a:r>
            <a:endParaRPr sz="1800">
              <a:latin typeface="Trebuchet MS"/>
              <a:cs typeface="Trebuchet MS"/>
            </a:endParaRPr>
          </a:p>
          <a:p>
            <a:pPr marL="269240" marR="1009650" lvl="2" indent="-269240" algn="r">
              <a:lnSpc>
                <a:spcPct val="100000"/>
              </a:lnSpc>
              <a:spcBef>
                <a:spcPts val="99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269240" algn="l"/>
                <a:tab pos="269875" algn="l"/>
              </a:tabLst>
            </a:pP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Fulfi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lin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6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endParaRPr sz="16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102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1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65" dirty="0">
                <a:solidFill>
                  <a:srgbClr val="3C3C3C"/>
                </a:solidFill>
                <a:latin typeface="Trebuchet MS"/>
                <a:cs typeface="Trebuchet MS"/>
              </a:rPr>
              <a:t>jac</a:t>
            </a:r>
            <a:r>
              <a:rPr sz="1800" spc="-1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ncy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ist</a:t>
            </a:r>
            <a:endParaRPr sz="18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955"/>
              </a:spcBef>
              <a:buClr>
                <a:srgbClr val="4590B8"/>
              </a:buClr>
              <a:buSzPct val="89285"/>
              <a:buFont typeface="Cambria"/>
              <a:buChar char="◾"/>
              <a:tabLst>
                <a:tab pos="911225" algn="l"/>
                <a:tab pos="911860" algn="l"/>
              </a:tabLst>
            </a:pP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400" spc="-11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-125" dirty="0">
                <a:solidFill>
                  <a:srgbClr val="3C3C3C"/>
                </a:solidFill>
                <a:latin typeface="Trebuchet MS"/>
                <a:cs typeface="Trebuchet MS"/>
              </a:rPr>
              <a:t>fil</a:t>
            </a:r>
            <a:r>
              <a:rPr sz="1400" spc="-11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3C3C3C"/>
                </a:solidFill>
                <a:latin typeface="Trebuchet MS"/>
                <a:cs typeface="Trebuchet MS"/>
              </a:rPr>
              <a:t>g,</a:t>
            </a:r>
            <a:r>
              <a:rPr sz="14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40" dirty="0">
                <a:solidFill>
                  <a:srgbClr val="3C3C3C"/>
                </a:solidFill>
                <a:latin typeface="Trebuchet MS"/>
                <a:cs typeface="Trebuchet MS"/>
              </a:rPr>
              <a:t>ri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90" dirty="0">
                <a:solidFill>
                  <a:srgbClr val="3C3C3C"/>
                </a:solidFill>
                <a:latin typeface="Trebuchet MS"/>
                <a:cs typeface="Trebuchet MS"/>
              </a:rPr>
              <a:t>ti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10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7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dge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endParaRPr sz="1600">
              <a:latin typeface="Trebuchet MS"/>
              <a:cs typeface="Trebuchet MS"/>
            </a:endParaRPr>
          </a:p>
          <a:p>
            <a:pPr marL="911860" lvl="2" indent="-269875">
              <a:lnSpc>
                <a:spcPct val="100000"/>
              </a:lnSpc>
              <a:spcBef>
                <a:spcPts val="944"/>
              </a:spcBef>
              <a:buClr>
                <a:srgbClr val="4590B8"/>
              </a:buClr>
              <a:buSzPct val="89285"/>
              <a:buFont typeface="Cambria"/>
              <a:buChar char="◾"/>
              <a:tabLst>
                <a:tab pos="911225" algn="l"/>
                <a:tab pos="911860" algn="l"/>
              </a:tabLst>
            </a:pP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400" spc="-135" dirty="0">
                <a:solidFill>
                  <a:srgbClr val="3C3C3C"/>
                </a:solidFill>
                <a:latin typeface="Trebuchet MS"/>
                <a:cs typeface="Trebuchet MS"/>
              </a:rPr>
              <a:t>lf</a:t>
            </a:r>
            <a:r>
              <a:rPr sz="1400" spc="-110" dirty="0">
                <a:solidFill>
                  <a:srgbClr val="3C3C3C"/>
                </a:solidFill>
                <a:latin typeface="Trebuchet MS"/>
                <a:cs typeface="Trebuchet MS"/>
              </a:rPr>
              <a:t>il</a:t>
            </a:r>
            <a:r>
              <a:rPr sz="1400" spc="-10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155" dirty="0">
                <a:solidFill>
                  <a:srgbClr val="3C3C3C"/>
                </a:solidFill>
                <a:latin typeface="Trebuchet MS"/>
                <a:cs typeface="Trebuchet MS"/>
              </a:rPr>
              <a:t>g,</a:t>
            </a:r>
            <a:r>
              <a:rPr sz="1400" spc="-1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70" dirty="0">
                <a:solidFill>
                  <a:srgbClr val="3C3C3C"/>
                </a:solidFill>
                <a:latin typeface="Trebuchet MS"/>
                <a:cs typeface="Trebuchet MS"/>
              </a:rPr>
              <a:t>ti</a:t>
            </a:r>
            <a:r>
              <a:rPr sz="1400" spc="-105" dirty="0">
                <a:solidFill>
                  <a:srgbClr val="3C3C3C"/>
                </a:solidFill>
                <a:latin typeface="Trebuchet MS"/>
                <a:cs typeface="Trebuchet MS"/>
              </a:rPr>
              <a:t>ng</a:t>
            </a:r>
            <a:endParaRPr sz="14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98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55" dirty="0">
                <a:solidFill>
                  <a:srgbClr val="3C3C3C"/>
                </a:solidFill>
                <a:latin typeface="Trebuchet MS"/>
                <a:cs typeface="Trebuchet MS"/>
              </a:rPr>
              <a:t>Converting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one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type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another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5071" y="1345691"/>
            <a:ext cx="7132320" cy="50926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56340" y="6054038"/>
            <a:ext cx="1416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E5AAC"/>
                </a:solidFill>
                <a:latin typeface="Trebuchet MS"/>
                <a:cs typeface="Trebuchet MS"/>
              </a:rPr>
              <a:t>20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4309110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110" dirty="0">
                <a:solidFill>
                  <a:srgbClr val="1A315F"/>
                </a:solidFill>
              </a:rPr>
              <a:t>DELETING</a:t>
            </a:r>
            <a:r>
              <a:rPr sz="3600" spc="-540" dirty="0">
                <a:solidFill>
                  <a:srgbClr val="1A315F"/>
                </a:solidFill>
              </a:rPr>
              <a:t> </a:t>
            </a:r>
            <a:r>
              <a:rPr sz="3600" spc="75" dirty="0">
                <a:solidFill>
                  <a:srgbClr val="1A315F"/>
                </a:solidFill>
              </a:rPr>
              <a:t>THE</a:t>
            </a:r>
            <a:r>
              <a:rPr sz="3600" spc="-85" dirty="0">
                <a:solidFill>
                  <a:srgbClr val="1A315F"/>
                </a:solidFill>
              </a:rPr>
              <a:t> </a:t>
            </a:r>
            <a:r>
              <a:rPr sz="3600" spc="114" dirty="0">
                <a:solidFill>
                  <a:srgbClr val="1A315F"/>
                </a:solidFill>
              </a:rPr>
              <a:t>EDGE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DELETING</a:t>
            </a:r>
            <a:r>
              <a:rPr sz="25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2008" y="1445716"/>
            <a:ext cx="2561590" cy="203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22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800" spc="2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25" dirty="0">
                <a:solidFill>
                  <a:srgbClr val="3C3C3C"/>
                </a:solidFill>
                <a:latin typeface="Trebuchet MS"/>
                <a:cs typeface="Trebuchet MS"/>
              </a:rPr>
              <a:t>elete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130" dirty="0">
                <a:solidFill>
                  <a:srgbClr val="3C3C3C"/>
                </a:solidFill>
                <a:latin typeface="Trebuchet MS"/>
                <a:cs typeface="Trebuchet MS"/>
              </a:rPr>
              <a:t>ge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800" spc="-15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om</a:t>
            </a:r>
            <a:r>
              <a:rPr sz="18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318770">
              <a:lnSpc>
                <a:spcPct val="100000"/>
              </a:lnSpc>
              <a:spcBef>
                <a:spcPts val="5"/>
              </a:spcBef>
            </a:pP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graph</a:t>
            </a:r>
            <a:endParaRPr sz="1800">
              <a:latin typeface="Trebuchet MS"/>
              <a:cs typeface="Trebuchet MS"/>
            </a:endParaRPr>
          </a:p>
          <a:p>
            <a:pPr marL="641985" marR="244475" lvl="1" indent="-304800">
              <a:lnSpc>
                <a:spcPct val="100000"/>
              </a:lnSpc>
              <a:spcBef>
                <a:spcPts val="99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Adj-matrix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10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change </a:t>
            </a:r>
            <a:r>
              <a:rPr sz="1600" spc="-4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ate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to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3C3C3C"/>
                </a:solidFill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L="641985" marR="46990" lvl="1" indent="-304800">
              <a:lnSpc>
                <a:spcPct val="100000"/>
              </a:lnSpc>
              <a:spcBef>
                <a:spcPts val="98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600" spc="20" dirty="0">
                <a:solidFill>
                  <a:srgbClr val="3C3C3C"/>
                </a:solidFill>
                <a:latin typeface="Trebuchet MS"/>
                <a:cs typeface="Trebuchet MS"/>
              </a:rPr>
              <a:t>Ad</a:t>
            </a:r>
            <a:r>
              <a:rPr sz="1600" spc="-240" dirty="0">
                <a:solidFill>
                  <a:srgbClr val="3C3C3C"/>
                </a:solidFill>
                <a:latin typeface="Trebuchet MS"/>
                <a:cs typeface="Trebuchet MS"/>
              </a:rPr>
              <a:t>j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6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210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16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find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0" dirty="0">
                <a:solidFill>
                  <a:srgbClr val="3C3C3C"/>
                </a:solidFill>
                <a:latin typeface="Trebuchet MS"/>
                <a:cs typeface="Trebuchet MS"/>
              </a:rPr>
              <a:t>th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edge 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an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6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60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v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it</a:t>
            </a:r>
            <a:endParaRPr sz="1600">
              <a:latin typeface="Trebuchet MS"/>
              <a:cs typeface="Trebuchet MS"/>
            </a:endParaRPr>
          </a:p>
          <a:p>
            <a:pPr marL="977265">
              <a:lnSpc>
                <a:spcPct val="100000"/>
              </a:lnSpc>
              <a:spcBef>
                <a:spcPts val="190"/>
              </a:spcBef>
            </a:pPr>
            <a:r>
              <a:rPr sz="1400" dirty="0">
                <a:latin typeface="Consolas"/>
                <a:cs typeface="Consolas"/>
              </a:rPr>
              <a:t>graph[10][10];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96945" y="1185334"/>
            <a:ext cx="8277225" cy="13862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800" spc="-5" dirty="0">
                <a:latin typeface="Consolas"/>
                <a:cs typeface="Consolas"/>
              </a:rPr>
              <a:t>&lt;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800" spc="-5" dirty="0">
                <a:latin typeface="Consolas"/>
                <a:cs typeface="Consolas"/>
              </a:rPr>
              <a:t>&gt;&gt;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graph;</a:t>
            </a:r>
            <a:endParaRPr sz="1800">
              <a:latin typeface="Consolas"/>
              <a:cs typeface="Consolas"/>
            </a:endParaRPr>
          </a:p>
          <a:p>
            <a:pPr marL="37465" marR="1671955">
              <a:lnSpc>
                <a:spcPct val="100000"/>
              </a:lnSpc>
              <a:spcBef>
                <a:spcPts val="405"/>
              </a:spcBef>
            </a:pP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auto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it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=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find(graph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[</a:t>
            </a:r>
            <a:r>
              <a:rPr sz="1600" spc="-10" dirty="0">
                <a:latin typeface="Consolas"/>
                <a:cs typeface="Consolas"/>
              </a:rPr>
              <a:t>from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]</a:t>
            </a:r>
            <a:r>
              <a:rPr sz="1600" spc="-10" dirty="0">
                <a:latin typeface="Consolas"/>
                <a:cs typeface="Consolas"/>
              </a:rPr>
              <a:t>.begin(),</a:t>
            </a:r>
            <a:r>
              <a:rPr sz="1600" spc="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graph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[</a:t>
            </a:r>
            <a:r>
              <a:rPr sz="1600" spc="-10" dirty="0">
                <a:latin typeface="Consolas"/>
                <a:cs typeface="Consolas"/>
              </a:rPr>
              <a:t>from</a:t>
            </a:r>
            <a:r>
              <a:rPr sz="1600" spc="-10" dirty="0">
                <a:solidFill>
                  <a:srgbClr val="008080"/>
                </a:solidFill>
                <a:latin typeface="Consolas"/>
                <a:cs typeface="Consolas"/>
              </a:rPr>
              <a:t>]</a:t>
            </a:r>
            <a:r>
              <a:rPr sz="1600" spc="-10" dirty="0">
                <a:latin typeface="Consolas"/>
                <a:cs typeface="Consolas"/>
              </a:rPr>
              <a:t>.end(),</a:t>
            </a:r>
            <a:r>
              <a:rPr sz="1600" spc="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to); </a:t>
            </a:r>
            <a:r>
              <a:rPr sz="1600" spc="-8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graph[from].erase(it, graph[from].end());</a:t>
            </a:r>
            <a:endParaRPr sz="1600">
              <a:latin typeface="Consolas"/>
              <a:cs typeface="Consolas"/>
            </a:endParaRPr>
          </a:p>
          <a:p>
            <a:pPr marL="37465">
              <a:lnSpc>
                <a:spcPct val="100000"/>
              </a:lnSpc>
            </a:pP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//auto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it2</a:t>
            </a:r>
            <a:r>
              <a:rPr sz="16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find(graph[to].begin(),</a:t>
            </a:r>
            <a:r>
              <a:rPr sz="16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graph[to].end(),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from);</a:t>
            </a:r>
            <a:r>
              <a:rPr sz="16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5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undirected</a:t>
            </a:r>
            <a:endParaRPr sz="1600">
              <a:latin typeface="Consolas"/>
              <a:cs typeface="Consolas"/>
            </a:endParaRPr>
          </a:p>
          <a:p>
            <a:pPr marL="37465">
              <a:lnSpc>
                <a:spcPct val="100000"/>
              </a:lnSpc>
            </a:pP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//graph[to].erase(it2,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graph[to].end());</a:t>
            </a:r>
            <a:r>
              <a:rPr sz="16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60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8000"/>
                </a:solidFill>
                <a:latin typeface="Consolas"/>
                <a:cs typeface="Consolas"/>
              </a:rPr>
              <a:t>undirected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3432" y="3584066"/>
            <a:ext cx="0" cy="2658110"/>
          </a:xfrm>
          <a:custGeom>
            <a:avLst/>
            <a:gdLst/>
            <a:ahLst/>
            <a:cxnLst/>
            <a:rect l="l" t="t" r="r" b="b"/>
            <a:pathLst>
              <a:path h="2658110">
                <a:moveTo>
                  <a:pt x="0" y="0"/>
                </a:moveTo>
                <a:lnTo>
                  <a:pt x="0" y="26580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68464" y="3584066"/>
            <a:ext cx="0" cy="2658110"/>
          </a:xfrm>
          <a:custGeom>
            <a:avLst/>
            <a:gdLst/>
            <a:ahLst/>
            <a:cxnLst/>
            <a:rect l="l" t="t" r="r" b="b"/>
            <a:pathLst>
              <a:path h="2658110">
                <a:moveTo>
                  <a:pt x="0" y="0"/>
                </a:moveTo>
                <a:lnTo>
                  <a:pt x="0" y="26580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3494" y="3584066"/>
            <a:ext cx="0" cy="2658110"/>
          </a:xfrm>
          <a:custGeom>
            <a:avLst/>
            <a:gdLst/>
            <a:ahLst/>
            <a:cxnLst/>
            <a:rect l="l" t="t" r="r" b="b"/>
            <a:pathLst>
              <a:path h="2658110">
                <a:moveTo>
                  <a:pt x="0" y="0"/>
                </a:moveTo>
                <a:lnTo>
                  <a:pt x="0" y="26580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8653" y="3584066"/>
            <a:ext cx="0" cy="2658110"/>
          </a:xfrm>
          <a:custGeom>
            <a:avLst/>
            <a:gdLst/>
            <a:ahLst/>
            <a:cxnLst/>
            <a:rect l="l" t="t" r="r" b="b"/>
            <a:pathLst>
              <a:path h="2658110">
                <a:moveTo>
                  <a:pt x="0" y="0"/>
                </a:moveTo>
                <a:lnTo>
                  <a:pt x="0" y="265803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393182" y="3590416"/>
          <a:ext cx="2626360" cy="2645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9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382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88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0224261" y="3511562"/>
          <a:ext cx="320675" cy="2593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9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1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9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7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10224261" y="3875785"/>
            <a:ext cx="0" cy="2236470"/>
          </a:xfrm>
          <a:custGeom>
            <a:avLst/>
            <a:gdLst/>
            <a:ahLst/>
            <a:cxnLst/>
            <a:rect l="l" t="t" r="r" b="b"/>
            <a:pathLst>
              <a:path h="2236470">
                <a:moveTo>
                  <a:pt x="0" y="0"/>
                </a:moveTo>
                <a:lnTo>
                  <a:pt x="0" y="2236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45191" y="3875785"/>
            <a:ext cx="0" cy="2236470"/>
          </a:xfrm>
          <a:custGeom>
            <a:avLst/>
            <a:gdLst/>
            <a:ahLst/>
            <a:cxnLst/>
            <a:rect l="l" t="t" r="r" b="b"/>
            <a:pathLst>
              <a:path h="2236470">
                <a:moveTo>
                  <a:pt x="0" y="0"/>
                </a:moveTo>
                <a:lnTo>
                  <a:pt x="0" y="223608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09580" y="3691636"/>
            <a:ext cx="1435100" cy="236347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1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3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1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3901" y="6281724"/>
            <a:ext cx="2530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Adj</a:t>
            </a:r>
            <a:r>
              <a:rPr sz="2800" spc="-175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cency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117085"/>
                </a:solidFill>
                <a:latin typeface="Trebuchet MS"/>
                <a:cs typeface="Trebuchet MS"/>
              </a:rPr>
              <a:t>Matrix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12554" y="6200647"/>
            <a:ext cx="2092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Adjacency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43" y="4134103"/>
            <a:ext cx="3359048" cy="22087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551177" y="590163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6757" y="523265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0304" y="521550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51177" y="44831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24529" y="44831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4529" y="590163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7411" y="6157061"/>
            <a:ext cx="930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117085"/>
                </a:solidFill>
                <a:latin typeface="Trebuchet MS"/>
                <a:cs typeface="Trebuchet MS"/>
              </a:rPr>
              <a:t>Gr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ph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37005" y="3457778"/>
            <a:ext cx="39604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graph[from][to]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//graph[to][from]</a:t>
            </a:r>
            <a:r>
              <a:rPr sz="1400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=</a:t>
            </a:r>
            <a:r>
              <a:rPr sz="14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0;</a:t>
            </a:r>
            <a:r>
              <a:rPr sz="1400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sz="1400" spc="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8000"/>
                </a:solidFill>
                <a:latin typeface="Consolas"/>
                <a:cs typeface="Consolas"/>
              </a:rPr>
              <a:t>undirected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94703" y="3076955"/>
            <a:ext cx="1985645" cy="2297430"/>
          </a:xfrm>
          <a:custGeom>
            <a:avLst/>
            <a:gdLst/>
            <a:ahLst/>
            <a:cxnLst/>
            <a:rect l="l" t="t" r="r" b="b"/>
            <a:pathLst>
              <a:path w="1985645" h="2297429">
                <a:moveTo>
                  <a:pt x="165226" y="2124456"/>
                </a:moveTo>
                <a:lnTo>
                  <a:pt x="0" y="2226564"/>
                </a:lnTo>
                <a:lnTo>
                  <a:pt x="180848" y="2297430"/>
                </a:lnTo>
                <a:lnTo>
                  <a:pt x="175881" y="2242439"/>
                </a:lnTo>
                <a:lnTo>
                  <a:pt x="146557" y="2242439"/>
                </a:lnTo>
                <a:lnTo>
                  <a:pt x="135104" y="2241059"/>
                </a:lnTo>
                <a:lnTo>
                  <a:pt x="125412" y="2235596"/>
                </a:lnTo>
                <a:lnTo>
                  <a:pt x="118483" y="2226919"/>
                </a:lnTo>
                <a:lnTo>
                  <a:pt x="115316" y="2215896"/>
                </a:lnTo>
                <a:lnTo>
                  <a:pt x="116677" y="2204442"/>
                </a:lnTo>
                <a:lnTo>
                  <a:pt x="122110" y="2194750"/>
                </a:lnTo>
                <a:lnTo>
                  <a:pt x="130782" y="2187821"/>
                </a:lnTo>
                <a:lnTo>
                  <a:pt x="141859" y="2184654"/>
                </a:lnTo>
                <a:lnTo>
                  <a:pt x="170454" y="2182335"/>
                </a:lnTo>
                <a:lnTo>
                  <a:pt x="165226" y="2124456"/>
                </a:lnTo>
                <a:close/>
              </a:path>
              <a:path w="1985645" h="2297429">
                <a:moveTo>
                  <a:pt x="170454" y="2182335"/>
                </a:moveTo>
                <a:lnTo>
                  <a:pt x="130782" y="2187821"/>
                </a:lnTo>
                <a:lnTo>
                  <a:pt x="115316" y="2215896"/>
                </a:lnTo>
                <a:lnTo>
                  <a:pt x="118483" y="2226919"/>
                </a:lnTo>
                <a:lnTo>
                  <a:pt x="125412" y="2235596"/>
                </a:lnTo>
                <a:lnTo>
                  <a:pt x="135104" y="2241059"/>
                </a:lnTo>
                <a:lnTo>
                  <a:pt x="146557" y="2242439"/>
                </a:lnTo>
                <a:lnTo>
                  <a:pt x="175663" y="2240022"/>
                </a:lnTo>
                <a:lnTo>
                  <a:pt x="170454" y="2182335"/>
                </a:lnTo>
                <a:close/>
              </a:path>
              <a:path w="1985645" h="2297429">
                <a:moveTo>
                  <a:pt x="175663" y="2240022"/>
                </a:moveTo>
                <a:lnTo>
                  <a:pt x="146557" y="2242439"/>
                </a:lnTo>
                <a:lnTo>
                  <a:pt x="175881" y="2242439"/>
                </a:lnTo>
                <a:lnTo>
                  <a:pt x="175663" y="2240022"/>
                </a:lnTo>
                <a:close/>
              </a:path>
              <a:path w="1985645" h="2297429">
                <a:moveTo>
                  <a:pt x="1956943" y="0"/>
                </a:moveTo>
                <a:lnTo>
                  <a:pt x="1927605" y="28575"/>
                </a:lnTo>
                <a:lnTo>
                  <a:pt x="1926209" y="130175"/>
                </a:lnTo>
                <a:lnTo>
                  <a:pt x="1922018" y="230759"/>
                </a:lnTo>
                <a:lnTo>
                  <a:pt x="1915160" y="330962"/>
                </a:lnTo>
                <a:lnTo>
                  <a:pt x="1905762" y="430530"/>
                </a:lnTo>
                <a:lnTo>
                  <a:pt x="1893824" y="529463"/>
                </a:lnTo>
                <a:lnTo>
                  <a:pt x="1879473" y="627380"/>
                </a:lnTo>
                <a:lnTo>
                  <a:pt x="1862963" y="724027"/>
                </a:lnTo>
                <a:lnTo>
                  <a:pt x="1844040" y="819277"/>
                </a:lnTo>
                <a:lnTo>
                  <a:pt x="1823085" y="913130"/>
                </a:lnTo>
                <a:lnTo>
                  <a:pt x="1800098" y="1004951"/>
                </a:lnTo>
                <a:lnTo>
                  <a:pt x="1775078" y="1094994"/>
                </a:lnTo>
                <a:lnTo>
                  <a:pt x="1748281" y="1182751"/>
                </a:lnTo>
                <a:lnTo>
                  <a:pt x="1719706" y="1268095"/>
                </a:lnTo>
                <a:lnTo>
                  <a:pt x="1689353" y="1350899"/>
                </a:lnTo>
                <a:lnTo>
                  <a:pt x="1657603" y="1430909"/>
                </a:lnTo>
                <a:lnTo>
                  <a:pt x="1624329" y="1507871"/>
                </a:lnTo>
                <a:lnTo>
                  <a:pt x="1589531" y="1581531"/>
                </a:lnTo>
                <a:lnTo>
                  <a:pt x="1553591" y="1652016"/>
                </a:lnTo>
                <a:lnTo>
                  <a:pt x="1516379" y="1718691"/>
                </a:lnTo>
                <a:lnTo>
                  <a:pt x="1478026" y="1781556"/>
                </a:lnTo>
                <a:lnTo>
                  <a:pt x="1438782" y="1840484"/>
                </a:lnTo>
                <a:lnTo>
                  <a:pt x="1398524" y="1895221"/>
                </a:lnTo>
                <a:lnTo>
                  <a:pt x="1357629" y="1945386"/>
                </a:lnTo>
                <a:lnTo>
                  <a:pt x="1316101" y="1990979"/>
                </a:lnTo>
                <a:lnTo>
                  <a:pt x="1273937" y="2031746"/>
                </a:lnTo>
                <a:lnTo>
                  <a:pt x="1231519" y="2067433"/>
                </a:lnTo>
                <a:lnTo>
                  <a:pt x="1188847" y="2097913"/>
                </a:lnTo>
                <a:lnTo>
                  <a:pt x="1146048" y="2123186"/>
                </a:lnTo>
                <a:lnTo>
                  <a:pt x="1103376" y="2142744"/>
                </a:lnTo>
                <a:lnTo>
                  <a:pt x="1060703" y="2156841"/>
                </a:lnTo>
                <a:lnTo>
                  <a:pt x="1019301" y="2165096"/>
                </a:lnTo>
                <a:lnTo>
                  <a:pt x="977392" y="2167763"/>
                </a:lnTo>
                <a:lnTo>
                  <a:pt x="493141" y="2172462"/>
                </a:lnTo>
                <a:lnTo>
                  <a:pt x="179450" y="2181606"/>
                </a:lnTo>
                <a:lnTo>
                  <a:pt x="170454" y="2182335"/>
                </a:lnTo>
                <a:lnTo>
                  <a:pt x="175663" y="2240022"/>
                </a:lnTo>
                <a:lnTo>
                  <a:pt x="181737" y="2239518"/>
                </a:lnTo>
                <a:lnTo>
                  <a:pt x="341502" y="2233930"/>
                </a:lnTo>
                <a:lnTo>
                  <a:pt x="706627" y="2227072"/>
                </a:lnTo>
                <a:lnTo>
                  <a:pt x="979297" y="2225675"/>
                </a:lnTo>
                <a:lnTo>
                  <a:pt x="1004316" y="2224786"/>
                </a:lnTo>
                <a:lnTo>
                  <a:pt x="1053719" y="2217928"/>
                </a:lnTo>
                <a:lnTo>
                  <a:pt x="1127632" y="2195322"/>
                </a:lnTo>
                <a:lnTo>
                  <a:pt x="1175512" y="2172970"/>
                </a:lnTo>
                <a:lnTo>
                  <a:pt x="1222502" y="2145030"/>
                </a:lnTo>
                <a:lnTo>
                  <a:pt x="1268984" y="2111756"/>
                </a:lnTo>
                <a:lnTo>
                  <a:pt x="1314323" y="2073275"/>
                </a:lnTo>
                <a:lnTo>
                  <a:pt x="1358900" y="2029968"/>
                </a:lnTo>
                <a:lnTo>
                  <a:pt x="1402588" y="1981962"/>
                </a:lnTo>
                <a:lnTo>
                  <a:pt x="1445260" y="1929511"/>
                </a:lnTo>
                <a:lnTo>
                  <a:pt x="1486916" y="1872615"/>
                </a:lnTo>
                <a:lnTo>
                  <a:pt x="1527428" y="1811655"/>
                </a:lnTo>
                <a:lnTo>
                  <a:pt x="1566926" y="1746885"/>
                </a:lnTo>
                <a:lnTo>
                  <a:pt x="1605152" y="1678305"/>
                </a:lnTo>
                <a:lnTo>
                  <a:pt x="1641982" y="1606296"/>
                </a:lnTo>
                <a:lnTo>
                  <a:pt x="1677416" y="1530858"/>
                </a:lnTo>
                <a:lnTo>
                  <a:pt x="1711452" y="1452245"/>
                </a:lnTo>
                <a:lnTo>
                  <a:pt x="1743837" y="1370838"/>
                </a:lnTo>
                <a:lnTo>
                  <a:pt x="1774698" y="1286510"/>
                </a:lnTo>
                <a:lnTo>
                  <a:pt x="1803653" y="1199642"/>
                </a:lnTo>
                <a:lnTo>
                  <a:pt x="1830831" y="1110488"/>
                </a:lnTo>
                <a:lnTo>
                  <a:pt x="1856231" y="1019048"/>
                </a:lnTo>
                <a:lnTo>
                  <a:pt x="1879600" y="925703"/>
                </a:lnTo>
                <a:lnTo>
                  <a:pt x="1900809" y="830580"/>
                </a:lnTo>
                <a:lnTo>
                  <a:pt x="1919986" y="733806"/>
                </a:lnTo>
                <a:lnTo>
                  <a:pt x="1936750" y="635635"/>
                </a:lnTo>
                <a:lnTo>
                  <a:pt x="1951227" y="536448"/>
                </a:lnTo>
                <a:lnTo>
                  <a:pt x="1963293" y="435991"/>
                </a:lnTo>
                <a:lnTo>
                  <a:pt x="1972945" y="334899"/>
                </a:lnTo>
                <a:lnTo>
                  <a:pt x="1979802" y="233172"/>
                </a:lnTo>
                <a:lnTo>
                  <a:pt x="1983994" y="130937"/>
                </a:lnTo>
                <a:lnTo>
                  <a:pt x="1985518" y="29337"/>
                </a:lnTo>
                <a:lnTo>
                  <a:pt x="1983410" y="18037"/>
                </a:lnTo>
                <a:lnTo>
                  <a:pt x="1977326" y="8763"/>
                </a:lnTo>
                <a:lnTo>
                  <a:pt x="1968194" y="2440"/>
                </a:lnTo>
                <a:lnTo>
                  <a:pt x="195694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53121" y="2813430"/>
            <a:ext cx="17926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29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500" b="1" spc="5" dirty="0">
                <a:solidFill>
                  <a:srgbClr val="3C3C3C"/>
                </a:solidFill>
                <a:latin typeface="Trebuchet MS"/>
                <a:cs typeface="Trebuchet MS"/>
              </a:rPr>
              <a:t>han</a:t>
            </a:r>
            <a:r>
              <a:rPr sz="1500" b="1" spc="-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b="1" spc="-35" dirty="0">
                <a:solidFill>
                  <a:srgbClr val="3C3C3C"/>
                </a:solidFill>
                <a:latin typeface="Trebuchet MS"/>
                <a:cs typeface="Trebuchet MS"/>
              </a:rPr>
              <a:t>e </a:t>
            </a:r>
            <a:r>
              <a:rPr sz="1500" b="1" spc="-5" dirty="0">
                <a:solidFill>
                  <a:srgbClr val="3C3C3C"/>
                </a:solidFill>
                <a:latin typeface="Trebuchet MS"/>
                <a:cs typeface="Trebuchet MS"/>
              </a:rPr>
              <a:t>state</a:t>
            </a:r>
            <a:r>
              <a:rPr sz="1500" b="1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b="1" spc="1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b="1" spc="4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500" b="1" spc="-19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b="1" spc="-40" dirty="0">
                <a:solidFill>
                  <a:srgbClr val="3C3C3C"/>
                </a:solidFill>
                <a:latin typeface="Trebuchet MS"/>
                <a:cs typeface="Trebuchet MS"/>
              </a:rPr>
              <a:t>“</a:t>
            </a:r>
            <a:r>
              <a:rPr sz="1500" b="1" spc="-45" dirty="0">
                <a:solidFill>
                  <a:srgbClr val="3C3C3C"/>
                </a:solidFill>
                <a:latin typeface="Trebuchet MS"/>
                <a:cs typeface="Trebuchet MS"/>
              </a:rPr>
              <a:t>0”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63047" y="3012439"/>
            <a:ext cx="1713864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3C3C3C"/>
                </a:solidFill>
                <a:latin typeface="Trebuchet MS"/>
                <a:cs typeface="Trebuchet MS"/>
              </a:rPr>
              <a:t>Find</a:t>
            </a:r>
            <a:r>
              <a:rPr sz="1700" b="1" spc="-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3C3C3C"/>
                </a:solidFill>
                <a:latin typeface="Trebuchet MS"/>
                <a:cs typeface="Trebuchet MS"/>
              </a:rPr>
              <a:t>and</a:t>
            </a:r>
            <a:r>
              <a:rPr sz="1700" b="1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700" b="1" spc="-5" dirty="0">
                <a:solidFill>
                  <a:srgbClr val="3C3C3C"/>
                </a:solidFill>
                <a:latin typeface="Trebuchet MS"/>
                <a:cs typeface="Trebuchet MS"/>
              </a:rPr>
              <a:t>remove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825228" y="3160902"/>
            <a:ext cx="1114425" cy="2028189"/>
          </a:xfrm>
          <a:custGeom>
            <a:avLst/>
            <a:gdLst/>
            <a:ahLst/>
            <a:cxnLst/>
            <a:rect l="l" t="t" r="r" b="b"/>
            <a:pathLst>
              <a:path w="1114425" h="2028189">
                <a:moveTo>
                  <a:pt x="997234" y="1856830"/>
                </a:moveTo>
                <a:lnTo>
                  <a:pt x="940816" y="1860550"/>
                </a:lnTo>
                <a:lnTo>
                  <a:pt x="1038987" y="2028190"/>
                </a:lnTo>
                <a:lnTo>
                  <a:pt x="1087563" y="1912493"/>
                </a:lnTo>
                <a:lnTo>
                  <a:pt x="1032637" y="1912493"/>
                </a:lnTo>
                <a:lnTo>
                  <a:pt x="1021189" y="1911486"/>
                </a:lnTo>
                <a:lnTo>
                  <a:pt x="1011348" y="1906349"/>
                </a:lnTo>
                <a:lnTo>
                  <a:pt x="1004151" y="1897901"/>
                </a:lnTo>
                <a:lnTo>
                  <a:pt x="1000632" y="1886966"/>
                </a:lnTo>
                <a:lnTo>
                  <a:pt x="997234" y="1856830"/>
                </a:lnTo>
                <a:close/>
              </a:path>
              <a:path w="1114425" h="2028189">
                <a:moveTo>
                  <a:pt x="1055030" y="1853019"/>
                </a:moveTo>
                <a:lnTo>
                  <a:pt x="997234" y="1856830"/>
                </a:lnTo>
                <a:lnTo>
                  <a:pt x="1000632" y="1886966"/>
                </a:lnTo>
                <a:lnTo>
                  <a:pt x="1004151" y="1897901"/>
                </a:lnTo>
                <a:lnTo>
                  <a:pt x="1011348" y="1906349"/>
                </a:lnTo>
                <a:lnTo>
                  <a:pt x="1021189" y="1911486"/>
                </a:lnTo>
                <a:lnTo>
                  <a:pt x="1032637" y="1912493"/>
                </a:lnTo>
                <a:lnTo>
                  <a:pt x="1043572" y="1908974"/>
                </a:lnTo>
                <a:lnTo>
                  <a:pt x="1052020" y="1901777"/>
                </a:lnTo>
                <a:lnTo>
                  <a:pt x="1057157" y="1891936"/>
                </a:lnTo>
                <a:lnTo>
                  <a:pt x="1058164" y="1880489"/>
                </a:lnTo>
                <a:lnTo>
                  <a:pt x="1055030" y="1853019"/>
                </a:lnTo>
                <a:close/>
              </a:path>
              <a:path w="1114425" h="2028189">
                <a:moveTo>
                  <a:pt x="1114171" y="1849120"/>
                </a:moveTo>
                <a:lnTo>
                  <a:pt x="1055030" y="1853019"/>
                </a:lnTo>
                <a:lnTo>
                  <a:pt x="1058164" y="1880489"/>
                </a:lnTo>
                <a:lnTo>
                  <a:pt x="1057157" y="1891936"/>
                </a:lnTo>
                <a:lnTo>
                  <a:pt x="1052020" y="1901777"/>
                </a:lnTo>
                <a:lnTo>
                  <a:pt x="1043572" y="1908974"/>
                </a:lnTo>
                <a:lnTo>
                  <a:pt x="1032637" y="1912493"/>
                </a:lnTo>
                <a:lnTo>
                  <a:pt x="1087563" y="1912493"/>
                </a:lnTo>
                <a:lnTo>
                  <a:pt x="1114171" y="1849120"/>
                </a:lnTo>
                <a:close/>
              </a:path>
              <a:path w="1114425" h="2028189">
                <a:moveTo>
                  <a:pt x="255524" y="0"/>
                </a:moveTo>
                <a:lnTo>
                  <a:pt x="244855" y="762"/>
                </a:lnTo>
                <a:lnTo>
                  <a:pt x="243458" y="762"/>
                </a:lnTo>
                <a:lnTo>
                  <a:pt x="240665" y="1270"/>
                </a:lnTo>
                <a:lnTo>
                  <a:pt x="202056" y="14986"/>
                </a:lnTo>
                <a:lnTo>
                  <a:pt x="164338" y="43180"/>
                </a:lnTo>
                <a:lnTo>
                  <a:pt x="130937" y="82042"/>
                </a:lnTo>
                <a:lnTo>
                  <a:pt x="100711" y="130048"/>
                </a:lnTo>
                <a:lnTo>
                  <a:pt x="82423" y="166497"/>
                </a:lnTo>
                <a:lnTo>
                  <a:pt x="65658" y="205994"/>
                </a:lnTo>
                <a:lnTo>
                  <a:pt x="50546" y="248285"/>
                </a:lnTo>
                <a:lnTo>
                  <a:pt x="37083" y="293243"/>
                </a:lnTo>
                <a:lnTo>
                  <a:pt x="20320" y="363982"/>
                </a:lnTo>
                <a:lnTo>
                  <a:pt x="11811" y="413638"/>
                </a:lnTo>
                <a:lnTo>
                  <a:pt x="5333" y="464566"/>
                </a:lnTo>
                <a:lnTo>
                  <a:pt x="1397" y="516128"/>
                </a:lnTo>
                <a:lnTo>
                  <a:pt x="0" y="568071"/>
                </a:lnTo>
                <a:lnTo>
                  <a:pt x="762" y="594614"/>
                </a:lnTo>
                <a:lnTo>
                  <a:pt x="6730" y="648208"/>
                </a:lnTo>
                <a:lnTo>
                  <a:pt x="18415" y="700913"/>
                </a:lnTo>
                <a:lnTo>
                  <a:pt x="35305" y="752348"/>
                </a:lnTo>
                <a:lnTo>
                  <a:pt x="56896" y="802259"/>
                </a:lnTo>
                <a:lnTo>
                  <a:pt x="83057" y="850138"/>
                </a:lnTo>
                <a:lnTo>
                  <a:pt x="113283" y="895604"/>
                </a:lnTo>
                <a:lnTo>
                  <a:pt x="147066" y="938530"/>
                </a:lnTo>
                <a:lnTo>
                  <a:pt x="184276" y="978281"/>
                </a:lnTo>
                <a:lnTo>
                  <a:pt x="224281" y="1014476"/>
                </a:lnTo>
                <a:lnTo>
                  <a:pt x="266953" y="1046734"/>
                </a:lnTo>
                <a:lnTo>
                  <a:pt x="311785" y="1074928"/>
                </a:lnTo>
                <a:lnTo>
                  <a:pt x="358775" y="1098296"/>
                </a:lnTo>
                <a:lnTo>
                  <a:pt x="407289" y="1116584"/>
                </a:lnTo>
                <a:lnTo>
                  <a:pt x="457073" y="1129284"/>
                </a:lnTo>
                <a:lnTo>
                  <a:pt x="507619" y="1136015"/>
                </a:lnTo>
                <a:lnTo>
                  <a:pt x="545083" y="1137285"/>
                </a:lnTo>
                <a:lnTo>
                  <a:pt x="555498" y="1138174"/>
                </a:lnTo>
                <a:lnTo>
                  <a:pt x="596646" y="1147445"/>
                </a:lnTo>
                <a:lnTo>
                  <a:pt x="638428" y="1165733"/>
                </a:lnTo>
                <a:lnTo>
                  <a:pt x="680720" y="1193038"/>
                </a:lnTo>
                <a:lnTo>
                  <a:pt x="722249" y="1228471"/>
                </a:lnTo>
                <a:lnTo>
                  <a:pt x="762635" y="1271651"/>
                </a:lnTo>
                <a:lnTo>
                  <a:pt x="801624" y="1322197"/>
                </a:lnTo>
                <a:lnTo>
                  <a:pt x="838580" y="1379220"/>
                </a:lnTo>
                <a:lnTo>
                  <a:pt x="873125" y="1442085"/>
                </a:lnTo>
                <a:lnTo>
                  <a:pt x="904621" y="1510030"/>
                </a:lnTo>
                <a:lnTo>
                  <a:pt x="919099" y="1545844"/>
                </a:lnTo>
                <a:lnTo>
                  <a:pt x="932815" y="1582547"/>
                </a:lnTo>
                <a:lnTo>
                  <a:pt x="945388" y="1620139"/>
                </a:lnTo>
                <a:lnTo>
                  <a:pt x="957199" y="1658747"/>
                </a:lnTo>
                <a:lnTo>
                  <a:pt x="967740" y="1697990"/>
                </a:lnTo>
                <a:lnTo>
                  <a:pt x="977392" y="1737868"/>
                </a:lnTo>
                <a:lnTo>
                  <a:pt x="985774" y="1778381"/>
                </a:lnTo>
                <a:lnTo>
                  <a:pt x="993013" y="1819402"/>
                </a:lnTo>
                <a:lnTo>
                  <a:pt x="997234" y="1856830"/>
                </a:lnTo>
                <a:lnTo>
                  <a:pt x="1055030" y="1853019"/>
                </a:lnTo>
                <a:lnTo>
                  <a:pt x="1050036" y="1809242"/>
                </a:lnTo>
                <a:lnTo>
                  <a:pt x="1042416" y="1766570"/>
                </a:lnTo>
                <a:lnTo>
                  <a:pt x="1033652" y="1724406"/>
                </a:lnTo>
                <a:lnTo>
                  <a:pt x="1023747" y="1682750"/>
                </a:lnTo>
                <a:lnTo>
                  <a:pt x="1012571" y="1641856"/>
                </a:lnTo>
                <a:lnTo>
                  <a:pt x="1000378" y="1601724"/>
                </a:lnTo>
                <a:lnTo>
                  <a:pt x="987044" y="1562354"/>
                </a:lnTo>
                <a:lnTo>
                  <a:pt x="972693" y="1524000"/>
                </a:lnTo>
                <a:lnTo>
                  <a:pt x="957579" y="1486662"/>
                </a:lnTo>
                <a:lnTo>
                  <a:pt x="941451" y="1450340"/>
                </a:lnTo>
                <a:lnTo>
                  <a:pt x="924432" y="1415161"/>
                </a:lnTo>
                <a:lnTo>
                  <a:pt x="906526" y="1381125"/>
                </a:lnTo>
                <a:lnTo>
                  <a:pt x="868426" y="1317371"/>
                </a:lnTo>
                <a:lnTo>
                  <a:pt x="827404" y="1259586"/>
                </a:lnTo>
                <a:lnTo>
                  <a:pt x="783844" y="1208405"/>
                </a:lnTo>
                <a:lnTo>
                  <a:pt x="737616" y="1164463"/>
                </a:lnTo>
                <a:lnTo>
                  <a:pt x="689355" y="1128649"/>
                </a:lnTo>
                <a:lnTo>
                  <a:pt x="652018" y="1107694"/>
                </a:lnTo>
                <a:lnTo>
                  <a:pt x="613282" y="1091946"/>
                </a:lnTo>
                <a:lnTo>
                  <a:pt x="573531" y="1082294"/>
                </a:lnTo>
                <a:lnTo>
                  <a:pt x="513206" y="1078357"/>
                </a:lnTo>
                <a:lnTo>
                  <a:pt x="491490" y="1076325"/>
                </a:lnTo>
                <a:lnTo>
                  <a:pt x="447928" y="1068070"/>
                </a:lnTo>
                <a:lnTo>
                  <a:pt x="404622" y="1054481"/>
                </a:lnTo>
                <a:lnTo>
                  <a:pt x="362076" y="1036066"/>
                </a:lnTo>
                <a:lnTo>
                  <a:pt x="321055" y="1013079"/>
                </a:lnTo>
                <a:lnTo>
                  <a:pt x="281177" y="985647"/>
                </a:lnTo>
                <a:lnTo>
                  <a:pt x="243586" y="954659"/>
                </a:lnTo>
                <a:lnTo>
                  <a:pt x="208406" y="920115"/>
                </a:lnTo>
                <a:lnTo>
                  <a:pt x="175895" y="882523"/>
                </a:lnTo>
                <a:lnTo>
                  <a:pt x="146685" y="842137"/>
                </a:lnTo>
                <a:lnTo>
                  <a:pt x="120903" y="799719"/>
                </a:lnTo>
                <a:lnTo>
                  <a:pt x="99187" y="755523"/>
                </a:lnTo>
                <a:lnTo>
                  <a:pt x="81661" y="710057"/>
                </a:lnTo>
                <a:lnTo>
                  <a:pt x="68706" y="663575"/>
                </a:lnTo>
                <a:lnTo>
                  <a:pt x="60705" y="616458"/>
                </a:lnTo>
                <a:lnTo>
                  <a:pt x="57912" y="568706"/>
                </a:lnTo>
                <a:lnTo>
                  <a:pt x="58166" y="544322"/>
                </a:lnTo>
                <a:lnTo>
                  <a:pt x="60705" y="495300"/>
                </a:lnTo>
                <a:lnTo>
                  <a:pt x="65531" y="447040"/>
                </a:lnTo>
                <a:lnTo>
                  <a:pt x="76835" y="376555"/>
                </a:lnTo>
                <a:lnTo>
                  <a:pt x="86995" y="331088"/>
                </a:lnTo>
                <a:lnTo>
                  <a:pt x="98805" y="287909"/>
                </a:lnTo>
                <a:lnTo>
                  <a:pt x="112268" y="247014"/>
                </a:lnTo>
                <a:lnTo>
                  <a:pt x="126873" y="209169"/>
                </a:lnTo>
                <a:lnTo>
                  <a:pt x="151129" y="158623"/>
                </a:lnTo>
                <a:lnTo>
                  <a:pt x="176911" y="117094"/>
                </a:lnTo>
                <a:lnTo>
                  <a:pt x="203073" y="86233"/>
                </a:lnTo>
                <a:lnTo>
                  <a:pt x="234950" y="62992"/>
                </a:lnTo>
                <a:lnTo>
                  <a:pt x="250712" y="58420"/>
                </a:lnTo>
                <a:lnTo>
                  <a:pt x="248920" y="58420"/>
                </a:lnTo>
                <a:lnTo>
                  <a:pt x="253111" y="57912"/>
                </a:lnTo>
                <a:lnTo>
                  <a:pt x="256032" y="57912"/>
                </a:lnTo>
                <a:lnTo>
                  <a:pt x="259588" y="57658"/>
                </a:lnTo>
                <a:lnTo>
                  <a:pt x="270686" y="54586"/>
                </a:lnTo>
                <a:lnTo>
                  <a:pt x="279415" y="47751"/>
                </a:lnTo>
                <a:lnTo>
                  <a:pt x="284930" y="38155"/>
                </a:lnTo>
                <a:lnTo>
                  <a:pt x="286385" y="26797"/>
                </a:lnTo>
                <a:lnTo>
                  <a:pt x="283313" y="15698"/>
                </a:lnTo>
                <a:lnTo>
                  <a:pt x="276478" y="6969"/>
                </a:lnTo>
                <a:lnTo>
                  <a:pt x="266882" y="1454"/>
                </a:lnTo>
                <a:lnTo>
                  <a:pt x="255524" y="0"/>
                </a:lnTo>
                <a:close/>
              </a:path>
              <a:path w="1114425" h="2028189">
                <a:moveTo>
                  <a:pt x="253111" y="57912"/>
                </a:moveTo>
                <a:lnTo>
                  <a:pt x="248920" y="58420"/>
                </a:lnTo>
                <a:lnTo>
                  <a:pt x="251624" y="58226"/>
                </a:lnTo>
                <a:lnTo>
                  <a:pt x="253111" y="57912"/>
                </a:lnTo>
                <a:close/>
              </a:path>
              <a:path w="1114425" h="2028189">
                <a:moveTo>
                  <a:pt x="251624" y="58226"/>
                </a:moveTo>
                <a:lnTo>
                  <a:pt x="248920" y="58420"/>
                </a:lnTo>
                <a:lnTo>
                  <a:pt x="250712" y="58420"/>
                </a:lnTo>
                <a:lnTo>
                  <a:pt x="251624" y="58226"/>
                </a:lnTo>
                <a:close/>
              </a:path>
              <a:path w="1114425" h="2028189">
                <a:moveTo>
                  <a:pt x="256032" y="57912"/>
                </a:moveTo>
                <a:lnTo>
                  <a:pt x="253111" y="57912"/>
                </a:lnTo>
                <a:lnTo>
                  <a:pt x="251624" y="58226"/>
                </a:lnTo>
                <a:lnTo>
                  <a:pt x="256032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pc="30" dirty="0"/>
              <a:t>TASK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5731" y="1290320"/>
            <a:ext cx="3161030" cy="15957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8770" marR="225425" indent="-306705">
              <a:lnSpc>
                <a:spcPct val="80000"/>
              </a:lnSpc>
              <a:spcBef>
                <a:spcPts val="459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6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225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5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195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er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ode</a:t>
            </a:r>
            <a:r>
              <a:rPr sz="15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d  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edges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10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500" spc="4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2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13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te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7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22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318770" marR="5080" indent="-306705">
              <a:lnSpc>
                <a:spcPts val="1440"/>
              </a:lnSpc>
              <a:spcBef>
                <a:spcPts val="95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11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fter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7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500" spc="-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05" dirty="0">
                <a:solidFill>
                  <a:srgbClr val="3C3C3C"/>
                </a:solidFill>
                <a:latin typeface="Trebuchet MS"/>
                <a:cs typeface="Trebuchet MS"/>
              </a:rPr>
              <a:t>eated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2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11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500" spc="15" dirty="0">
                <a:solidFill>
                  <a:srgbClr val="3C3C3C"/>
                </a:solidFill>
                <a:latin typeface="Trebuchet MS"/>
                <a:cs typeface="Trebuchet MS"/>
              </a:rPr>
              <a:t>o  </a:t>
            </a:r>
            <a:r>
              <a:rPr sz="1500" spc="-60" dirty="0">
                <a:solidFill>
                  <a:srgbClr val="3C3C3C"/>
                </a:solidFill>
                <a:latin typeface="Trebuchet MS"/>
                <a:cs typeface="Trebuchet MS"/>
              </a:rPr>
              <a:t>com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ds</a:t>
            </a:r>
            <a:r>
              <a:rPr sz="1500" spc="-17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220" dirty="0">
                <a:solidFill>
                  <a:srgbClr val="3C3C3C"/>
                </a:solidFill>
                <a:latin typeface="Trebuchet MS"/>
                <a:cs typeface="Trebuchet MS"/>
              </a:rPr>
              <a:t>‘a</a:t>
            </a:r>
            <a:r>
              <a:rPr sz="1500" spc="-175" dirty="0">
                <a:solidFill>
                  <a:srgbClr val="3C3C3C"/>
                </a:solidFill>
                <a:latin typeface="Trebuchet MS"/>
                <a:cs typeface="Trebuchet MS"/>
              </a:rPr>
              <a:t>’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195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20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90" dirty="0">
                <a:solidFill>
                  <a:srgbClr val="3C3C3C"/>
                </a:solidFill>
                <a:latin typeface="Trebuchet MS"/>
                <a:cs typeface="Trebuchet MS"/>
              </a:rPr>
              <a:t>‘d</a:t>
            </a:r>
            <a:r>
              <a:rPr sz="1500" spc="-150" dirty="0">
                <a:solidFill>
                  <a:srgbClr val="3C3C3C"/>
                </a:solidFill>
                <a:latin typeface="Trebuchet MS"/>
                <a:cs typeface="Trebuchet MS"/>
              </a:rPr>
              <a:t>’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195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lete  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sz="1500" spc="-1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225" dirty="0">
                <a:solidFill>
                  <a:srgbClr val="3C3C3C"/>
                </a:solidFill>
                <a:latin typeface="Trebuchet MS"/>
                <a:cs typeface="Trebuchet MS"/>
              </a:rPr>
              <a:t>.</a:t>
            </a:r>
            <a:r>
              <a:rPr sz="1500" spc="-204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Pr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17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(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18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1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125" dirty="0">
                <a:solidFill>
                  <a:srgbClr val="3C3C3C"/>
                </a:solidFill>
                <a:latin typeface="Trebuchet MS"/>
                <a:cs typeface="Trebuchet MS"/>
              </a:rPr>
              <a:t>j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st</a:t>
            </a:r>
            <a:r>
              <a:rPr sz="1500" spc="-3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5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y)  </a:t>
            </a:r>
            <a:r>
              <a:rPr sz="15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fter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3C3C3C"/>
                </a:solidFill>
                <a:latin typeface="Trebuchet MS"/>
                <a:cs typeface="Trebuchet MS"/>
              </a:rPr>
              <a:t>each</a:t>
            </a:r>
            <a:r>
              <a:rPr sz="15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ate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677" y="3092957"/>
            <a:ext cx="174307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300" spc="-5" dirty="0">
                <a:solidFill>
                  <a:srgbClr val="A21515"/>
                </a:solidFill>
                <a:latin typeface="Consolas"/>
                <a:cs typeface="Consolas"/>
              </a:rPr>
              <a:t>&lt;iostream&gt; </a:t>
            </a:r>
            <a:r>
              <a:rPr sz="1300" spc="-7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808080"/>
                </a:solidFill>
                <a:latin typeface="Consolas"/>
                <a:cs typeface="Consolas"/>
              </a:rPr>
              <a:t>#include</a:t>
            </a:r>
            <a:r>
              <a:rPr sz="1300" spc="-5" dirty="0">
                <a:solidFill>
                  <a:srgbClr val="A21515"/>
                </a:solidFill>
                <a:latin typeface="Consolas"/>
                <a:cs typeface="Consolas"/>
              </a:rPr>
              <a:t>&lt;vector&gt; 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808080"/>
                </a:solidFill>
                <a:latin typeface="Consolas"/>
                <a:cs typeface="Consolas"/>
              </a:rPr>
              <a:t>#in</a:t>
            </a:r>
            <a:r>
              <a:rPr sz="1300" dirty="0">
                <a:solidFill>
                  <a:srgbClr val="808080"/>
                </a:solidFill>
                <a:latin typeface="Consolas"/>
                <a:cs typeface="Consolas"/>
              </a:rPr>
              <a:t>c</a:t>
            </a:r>
            <a:r>
              <a:rPr sz="1300" spc="-10" dirty="0">
                <a:solidFill>
                  <a:srgbClr val="808080"/>
                </a:solidFill>
                <a:latin typeface="Consolas"/>
                <a:cs typeface="Consolas"/>
              </a:rPr>
              <a:t>l</a:t>
            </a:r>
            <a:r>
              <a:rPr sz="1300" dirty="0">
                <a:solidFill>
                  <a:srgbClr val="808080"/>
                </a:solidFill>
                <a:latin typeface="Consolas"/>
                <a:cs typeface="Consolas"/>
              </a:rPr>
              <a:t>u</a:t>
            </a:r>
            <a:r>
              <a:rPr sz="1300" spc="-10" dirty="0">
                <a:solidFill>
                  <a:srgbClr val="808080"/>
                </a:solidFill>
                <a:latin typeface="Consolas"/>
                <a:cs typeface="Consolas"/>
              </a:rPr>
              <a:t>de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&lt;</a:t>
            </a:r>
            <a:r>
              <a:rPr sz="1300" spc="-10" dirty="0">
                <a:solidFill>
                  <a:srgbClr val="A21515"/>
                </a:solidFill>
                <a:latin typeface="Consolas"/>
                <a:cs typeface="Consolas"/>
              </a:rPr>
              <a:t>al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g</a:t>
            </a:r>
            <a:r>
              <a:rPr sz="1300" spc="-10" dirty="0">
                <a:solidFill>
                  <a:srgbClr val="A21515"/>
                </a:solidFill>
                <a:latin typeface="Consolas"/>
                <a:cs typeface="Consolas"/>
              </a:rPr>
              <a:t>o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r</a:t>
            </a:r>
            <a:r>
              <a:rPr sz="1300" spc="-10" dirty="0">
                <a:solidFill>
                  <a:srgbClr val="A21515"/>
                </a:solidFill>
                <a:latin typeface="Consolas"/>
                <a:cs typeface="Consolas"/>
              </a:rPr>
              <a:t>it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h</a:t>
            </a:r>
            <a:r>
              <a:rPr sz="1300" spc="-10" dirty="0">
                <a:solidFill>
                  <a:srgbClr val="A21515"/>
                </a:solidFill>
                <a:latin typeface="Consolas"/>
                <a:cs typeface="Consolas"/>
              </a:rPr>
              <a:t>m</a:t>
            </a:r>
            <a:r>
              <a:rPr sz="1300" spc="-5" dirty="0">
                <a:solidFill>
                  <a:srgbClr val="A21515"/>
                </a:solidFill>
                <a:latin typeface="Consolas"/>
                <a:cs typeface="Consolas"/>
              </a:rPr>
              <a:t>&gt;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7677" y="3885691"/>
            <a:ext cx="18338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using</a:t>
            </a:r>
            <a:r>
              <a:rPr sz="13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3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std;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677" y="4281932"/>
            <a:ext cx="365379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8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300" spc="-5" dirty="0">
                <a:latin typeface="Consolas"/>
                <a:cs typeface="Consolas"/>
              </a:rPr>
              <a:t>&lt;</a:t>
            </a:r>
            <a:r>
              <a:rPr sz="1300" spc="-5" dirty="0">
                <a:solidFill>
                  <a:srgbClr val="2B91AE"/>
                </a:solidFill>
                <a:latin typeface="Consolas"/>
                <a:cs typeface="Consolas"/>
              </a:rPr>
              <a:t>vector</a:t>
            </a:r>
            <a:r>
              <a:rPr sz="1300" spc="-5" dirty="0">
                <a:latin typeface="Consolas"/>
                <a:cs typeface="Consolas"/>
              </a:rPr>
              <a:t>&lt;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300" spc="-5" dirty="0">
                <a:latin typeface="Consolas"/>
                <a:cs typeface="Consolas"/>
              </a:rPr>
              <a:t>&gt;&gt;</a:t>
            </a:r>
            <a:r>
              <a:rPr sz="1300" spc="-8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graph; </a:t>
            </a:r>
            <a:r>
              <a:rPr sz="1300" spc="-700" dirty="0">
                <a:latin typeface="Consolas"/>
                <a:cs typeface="Consolas"/>
              </a:rPr>
              <a:t> </a:t>
            </a: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n,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m;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300" spc="-2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print_graph()</a:t>
            </a:r>
            <a:r>
              <a:rPr sz="1300" spc="-3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{</a:t>
            </a:r>
            <a:endParaRPr sz="13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for </a:t>
            </a:r>
            <a:r>
              <a:rPr sz="1300" spc="-5" dirty="0"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latin typeface="Consolas"/>
                <a:cs typeface="Consolas"/>
              </a:rPr>
              <a:t>i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=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0;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i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&lt;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n;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i++){</a:t>
            </a:r>
            <a:endParaRPr sz="13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cout </a:t>
            </a:r>
            <a:r>
              <a:rPr sz="13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3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A21515"/>
                </a:solidFill>
                <a:latin typeface="Consolas"/>
                <a:cs typeface="Consolas"/>
              </a:rPr>
              <a:t>from</a:t>
            </a:r>
            <a:r>
              <a:rPr sz="13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A21515"/>
                </a:solidFill>
                <a:latin typeface="Consolas"/>
                <a:cs typeface="Consolas"/>
              </a:rPr>
              <a:t>" 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i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"|</a:t>
            </a:r>
            <a:r>
              <a:rPr sz="1300" spc="-2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30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2102" y="5272227"/>
            <a:ext cx="382397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300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(</a:t>
            </a:r>
            <a:r>
              <a:rPr sz="1300" spc="-5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300" spc="-5" dirty="0">
                <a:latin typeface="Consolas"/>
                <a:cs typeface="Consolas"/>
              </a:rPr>
              <a:t>j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=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0;</a:t>
            </a:r>
            <a:r>
              <a:rPr sz="1300" spc="-2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j</a:t>
            </a:r>
            <a:r>
              <a:rPr sz="1300" spc="-10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&lt;</a:t>
            </a:r>
            <a:r>
              <a:rPr sz="1300" spc="-2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graph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[</a:t>
            </a:r>
            <a:r>
              <a:rPr sz="1300" spc="-5" dirty="0">
                <a:latin typeface="Consolas"/>
                <a:cs typeface="Consolas"/>
              </a:rPr>
              <a:t>i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]</a:t>
            </a:r>
            <a:r>
              <a:rPr sz="1300" spc="-5" dirty="0">
                <a:latin typeface="Consolas"/>
                <a:cs typeface="Consolas"/>
              </a:rPr>
              <a:t>.size();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j++){</a:t>
            </a:r>
            <a:endParaRPr sz="1300">
              <a:latin typeface="Consolas"/>
              <a:cs typeface="Consolas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latin typeface="Consolas"/>
                <a:cs typeface="Consolas"/>
              </a:rPr>
              <a:t>cout</a:t>
            </a:r>
            <a:r>
              <a:rPr sz="1300" spc="-15" dirty="0"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300" spc="-2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graph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[</a:t>
            </a:r>
            <a:r>
              <a:rPr sz="1300" spc="-5" dirty="0">
                <a:latin typeface="Consolas"/>
                <a:cs typeface="Consolas"/>
              </a:rPr>
              <a:t>i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][</a:t>
            </a:r>
            <a:r>
              <a:rPr sz="1300" spc="-5" dirty="0">
                <a:latin typeface="Consolas"/>
                <a:cs typeface="Consolas"/>
              </a:rPr>
              <a:t>j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]</a:t>
            </a:r>
            <a:r>
              <a:rPr sz="1300" spc="-2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300" spc="-10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3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300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4877" y="5867196"/>
            <a:ext cx="12014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onsolas"/>
                <a:cs typeface="Consolas"/>
              </a:rPr>
              <a:t>cout</a:t>
            </a:r>
            <a:r>
              <a:rPr sz="1300" spc="-35" dirty="0">
                <a:latin typeface="Consolas"/>
                <a:cs typeface="Consolas"/>
              </a:rPr>
              <a:t> </a:t>
            </a:r>
            <a:r>
              <a:rPr sz="1300" dirty="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sz="1300" spc="-45" dirty="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endl;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677" y="6264960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FF"/>
                </a:solidFill>
              </a:rPr>
              <a:t>int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5" dirty="0"/>
              <a:t>main()</a:t>
            </a:r>
            <a:r>
              <a:rPr spc="-45" dirty="0"/>
              <a:t> </a:t>
            </a:r>
            <a:r>
              <a:rPr spc="-5" dirty="0"/>
              <a:t>{</a:t>
            </a:r>
          </a:p>
          <a:p>
            <a:pPr marL="469900" marR="5266055">
              <a:lnSpc>
                <a:spcPct val="100000"/>
              </a:lnSpc>
            </a:pPr>
            <a:r>
              <a:rPr spc="-10" dirty="0"/>
              <a:t>cin </a:t>
            </a:r>
            <a:r>
              <a:rPr spc="-5" dirty="0">
                <a:solidFill>
                  <a:srgbClr val="008080"/>
                </a:solidFill>
              </a:rPr>
              <a:t>&gt;&gt; </a:t>
            </a:r>
            <a:r>
              <a:rPr spc="-5" dirty="0"/>
              <a:t>n </a:t>
            </a:r>
            <a:r>
              <a:rPr spc="-5" dirty="0">
                <a:solidFill>
                  <a:srgbClr val="008080"/>
                </a:solidFill>
              </a:rPr>
              <a:t>&gt;&gt; </a:t>
            </a:r>
            <a:r>
              <a:rPr spc="-10" dirty="0"/>
              <a:t>m; </a:t>
            </a:r>
            <a:r>
              <a:rPr spc="-5" dirty="0"/>
              <a:t> </a:t>
            </a:r>
            <a:r>
              <a:rPr spc="-10" dirty="0"/>
              <a:t>gra</a:t>
            </a:r>
            <a:r>
              <a:rPr dirty="0"/>
              <a:t>p</a:t>
            </a:r>
            <a:r>
              <a:rPr spc="-10" dirty="0"/>
              <a:t>h</a:t>
            </a:r>
            <a:r>
              <a:rPr dirty="0"/>
              <a:t>.</a:t>
            </a:r>
            <a:r>
              <a:rPr spc="-10" dirty="0"/>
              <a:t>re</a:t>
            </a:r>
            <a:r>
              <a:rPr dirty="0"/>
              <a:t>s</a:t>
            </a:r>
            <a:r>
              <a:rPr spc="-10" dirty="0"/>
              <a:t>iz</a:t>
            </a:r>
            <a:r>
              <a:rPr spc="5" dirty="0"/>
              <a:t>e</a:t>
            </a:r>
            <a:r>
              <a:rPr spc="-10" dirty="0"/>
              <a:t>(</a:t>
            </a:r>
            <a:r>
              <a:rPr dirty="0"/>
              <a:t>n</a:t>
            </a:r>
            <a:r>
              <a:rPr spc="-10" dirty="0"/>
              <a:t>);</a:t>
            </a:r>
          </a:p>
          <a:p>
            <a:pPr marL="927100" marR="4180204" indent="-45720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for </a:t>
            </a:r>
            <a:r>
              <a:rPr spc="-5" dirty="0"/>
              <a:t>(</a:t>
            </a:r>
            <a:r>
              <a:rPr spc="-5" dirty="0">
                <a:solidFill>
                  <a:srgbClr val="0000FF"/>
                </a:solidFill>
              </a:rPr>
              <a:t>int </a:t>
            </a:r>
            <a:r>
              <a:rPr spc="-5" dirty="0"/>
              <a:t>i</a:t>
            </a:r>
            <a:r>
              <a:rPr spc="-25" dirty="0"/>
              <a:t> </a:t>
            </a:r>
            <a:r>
              <a:rPr spc="-5" dirty="0"/>
              <a:t>=</a:t>
            </a:r>
            <a:r>
              <a:rPr spc="-10" dirty="0"/>
              <a:t> </a:t>
            </a:r>
            <a:r>
              <a:rPr dirty="0"/>
              <a:t>0;</a:t>
            </a:r>
            <a:r>
              <a:rPr spc="-25" dirty="0"/>
              <a:t> </a:t>
            </a:r>
            <a:r>
              <a:rPr spc="-5" dirty="0"/>
              <a:t>i</a:t>
            </a:r>
            <a:r>
              <a:rPr spc="-10" dirty="0"/>
              <a:t> </a:t>
            </a:r>
            <a:r>
              <a:rPr spc="-5" dirty="0"/>
              <a:t>&lt;</a:t>
            </a:r>
            <a:r>
              <a:rPr spc="-25" dirty="0"/>
              <a:t> </a:t>
            </a:r>
            <a:r>
              <a:rPr dirty="0"/>
              <a:t>m;</a:t>
            </a:r>
            <a:r>
              <a:rPr spc="-10" dirty="0"/>
              <a:t> </a:t>
            </a:r>
            <a:r>
              <a:rPr spc="-5" dirty="0"/>
              <a:t>i++){ </a:t>
            </a:r>
            <a:r>
              <a:rPr spc="-700" dirty="0"/>
              <a:t> </a:t>
            </a:r>
            <a:r>
              <a:rPr spc="-10" dirty="0">
                <a:solidFill>
                  <a:srgbClr val="0000FF"/>
                </a:solidFill>
              </a:rPr>
              <a:t>int </a:t>
            </a:r>
            <a:r>
              <a:rPr spc="-5" dirty="0"/>
              <a:t>from,</a:t>
            </a:r>
            <a:r>
              <a:rPr spc="-10" dirty="0"/>
              <a:t> </a:t>
            </a:r>
            <a:r>
              <a:rPr spc="-5" dirty="0"/>
              <a:t>to;</a:t>
            </a:r>
          </a:p>
          <a:p>
            <a:pPr marL="927100" marR="3904615">
              <a:lnSpc>
                <a:spcPct val="100000"/>
              </a:lnSpc>
            </a:pPr>
            <a:r>
              <a:rPr spc="-10" dirty="0"/>
              <a:t>cin </a:t>
            </a:r>
            <a:r>
              <a:rPr spc="-5" dirty="0">
                <a:solidFill>
                  <a:srgbClr val="008080"/>
                </a:solidFill>
              </a:rPr>
              <a:t>&gt;&gt; </a:t>
            </a:r>
            <a:r>
              <a:rPr spc="-5" dirty="0"/>
              <a:t>from </a:t>
            </a:r>
            <a:r>
              <a:rPr spc="-5" dirty="0">
                <a:solidFill>
                  <a:srgbClr val="008080"/>
                </a:solidFill>
              </a:rPr>
              <a:t>&gt;&gt; </a:t>
            </a:r>
            <a:r>
              <a:rPr spc="-5" dirty="0"/>
              <a:t>to; </a:t>
            </a:r>
            <a:r>
              <a:rPr dirty="0"/>
              <a:t> </a:t>
            </a:r>
            <a:r>
              <a:rPr spc="-10" dirty="0"/>
              <a:t>gra</a:t>
            </a:r>
            <a:r>
              <a:rPr dirty="0"/>
              <a:t>p</a:t>
            </a:r>
            <a:r>
              <a:rPr spc="-10" dirty="0"/>
              <a:t>h</a:t>
            </a:r>
            <a:r>
              <a:rPr dirty="0">
                <a:solidFill>
                  <a:srgbClr val="008080"/>
                </a:solidFill>
              </a:rPr>
              <a:t>[</a:t>
            </a:r>
            <a:r>
              <a:rPr spc="-10" dirty="0"/>
              <a:t>fr</a:t>
            </a:r>
            <a:r>
              <a:rPr dirty="0"/>
              <a:t>o</a:t>
            </a:r>
            <a:r>
              <a:rPr spc="-10" dirty="0"/>
              <a:t>m</a:t>
            </a:r>
            <a:r>
              <a:rPr spc="-10" dirty="0">
                <a:solidFill>
                  <a:srgbClr val="008080"/>
                </a:solidFill>
              </a:rPr>
              <a:t>]</a:t>
            </a:r>
            <a:r>
              <a:rPr dirty="0"/>
              <a:t>.</a:t>
            </a:r>
            <a:r>
              <a:rPr spc="-10" dirty="0"/>
              <a:t>p</a:t>
            </a:r>
            <a:r>
              <a:rPr dirty="0"/>
              <a:t>u</a:t>
            </a:r>
            <a:r>
              <a:rPr spc="-10" dirty="0"/>
              <a:t>sh</a:t>
            </a:r>
            <a:r>
              <a:rPr dirty="0"/>
              <a:t>_</a:t>
            </a:r>
            <a:r>
              <a:rPr spc="-10" dirty="0"/>
              <a:t>bac</a:t>
            </a:r>
            <a:r>
              <a:rPr spc="5" dirty="0"/>
              <a:t>k</a:t>
            </a:r>
            <a:r>
              <a:rPr spc="-10" dirty="0"/>
              <a:t>(</a:t>
            </a:r>
            <a:r>
              <a:rPr dirty="0"/>
              <a:t>t</a:t>
            </a:r>
            <a:r>
              <a:rPr spc="-10" dirty="0"/>
              <a:t>o)</a:t>
            </a:r>
            <a:r>
              <a:rPr spc="-5" dirty="0"/>
              <a:t>;</a:t>
            </a:r>
          </a:p>
          <a:p>
            <a:pPr marL="469900">
              <a:lnSpc>
                <a:spcPct val="100000"/>
              </a:lnSpc>
            </a:pPr>
            <a:r>
              <a:rPr spc="-5" dirty="0"/>
              <a:t>}</a:t>
            </a:r>
          </a:p>
          <a:p>
            <a:pPr marL="469900">
              <a:lnSpc>
                <a:spcPct val="100000"/>
              </a:lnSpc>
            </a:pPr>
            <a:r>
              <a:rPr spc="-5" dirty="0"/>
              <a:t>print_graph();</a:t>
            </a:r>
          </a:p>
          <a:p>
            <a:pPr marL="46990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while</a:t>
            </a:r>
            <a:r>
              <a:rPr spc="-45" dirty="0">
                <a:solidFill>
                  <a:srgbClr val="0000FF"/>
                </a:solidFill>
              </a:rPr>
              <a:t> </a:t>
            </a:r>
            <a:r>
              <a:rPr spc="-5" dirty="0"/>
              <a:t>(</a:t>
            </a:r>
            <a:r>
              <a:rPr spc="-5" dirty="0">
                <a:solidFill>
                  <a:srgbClr val="0000FF"/>
                </a:solidFill>
              </a:rPr>
              <a:t>true</a:t>
            </a:r>
            <a:r>
              <a:rPr spc="-5" dirty="0"/>
              <a:t>){</a:t>
            </a:r>
          </a:p>
          <a:p>
            <a:pPr marL="927100" marR="489839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FF"/>
                </a:solidFill>
              </a:rPr>
              <a:t>int</a:t>
            </a:r>
            <a:r>
              <a:rPr spc="70" dirty="0">
                <a:solidFill>
                  <a:srgbClr val="0000FF"/>
                </a:solidFill>
              </a:rPr>
              <a:t> </a:t>
            </a:r>
            <a:r>
              <a:rPr spc="-5" dirty="0"/>
              <a:t>cmd_num; </a:t>
            </a:r>
            <a:r>
              <a:rPr dirty="0"/>
              <a:t> </a:t>
            </a:r>
            <a:r>
              <a:rPr spc="-10" dirty="0"/>
              <a:t>cin</a:t>
            </a:r>
            <a:r>
              <a:rPr spc="-35" dirty="0"/>
              <a:t> </a:t>
            </a:r>
            <a:r>
              <a:rPr spc="-5" dirty="0">
                <a:solidFill>
                  <a:srgbClr val="008080"/>
                </a:solidFill>
              </a:rPr>
              <a:t>&gt;&gt;</a:t>
            </a:r>
            <a:r>
              <a:rPr spc="-30" dirty="0">
                <a:solidFill>
                  <a:srgbClr val="008080"/>
                </a:solidFill>
              </a:rPr>
              <a:t> </a:t>
            </a:r>
            <a:r>
              <a:rPr spc="-5" dirty="0"/>
              <a:t>cmd_num;</a:t>
            </a:r>
          </a:p>
          <a:p>
            <a:pPr marL="1384300" marR="4537075" indent="-457200">
              <a:lnSpc>
                <a:spcPct val="100000"/>
              </a:lnSpc>
            </a:pPr>
            <a:r>
              <a:rPr spc="-5" dirty="0">
                <a:solidFill>
                  <a:srgbClr val="0000FF"/>
                </a:solidFill>
              </a:rPr>
              <a:t>while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/>
              <a:t>(cmd_num--)</a:t>
            </a:r>
            <a:r>
              <a:rPr spc="-45" dirty="0"/>
              <a:t> </a:t>
            </a:r>
            <a:r>
              <a:rPr spc="-5" dirty="0"/>
              <a:t>{ </a:t>
            </a:r>
            <a:r>
              <a:rPr spc="-700" dirty="0"/>
              <a:t> </a:t>
            </a:r>
            <a:r>
              <a:rPr spc="-10" dirty="0">
                <a:solidFill>
                  <a:srgbClr val="0000FF"/>
                </a:solidFill>
              </a:rPr>
              <a:t>char</a:t>
            </a:r>
            <a:r>
              <a:rPr spc="-15" dirty="0">
                <a:solidFill>
                  <a:srgbClr val="0000FF"/>
                </a:solidFill>
              </a:rPr>
              <a:t> </a:t>
            </a:r>
            <a:r>
              <a:rPr spc="-5" dirty="0"/>
              <a:t>cmd;</a:t>
            </a:r>
          </a:p>
          <a:p>
            <a:pPr marL="138430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int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5" dirty="0"/>
              <a:t>from,</a:t>
            </a:r>
            <a:r>
              <a:rPr spc="-35" dirty="0"/>
              <a:t> </a:t>
            </a:r>
            <a:r>
              <a:rPr spc="-5" dirty="0"/>
              <a:t>to;</a:t>
            </a:r>
          </a:p>
          <a:p>
            <a:pPr marL="1384300" marR="3536950">
              <a:lnSpc>
                <a:spcPct val="100000"/>
              </a:lnSpc>
            </a:pPr>
            <a:r>
              <a:rPr spc="-10" dirty="0"/>
              <a:t>cin </a:t>
            </a:r>
            <a:r>
              <a:rPr spc="-5" dirty="0">
                <a:solidFill>
                  <a:srgbClr val="008080"/>
                </a:solidFill>
              </a:rPr>
              <a:t>&gt;&gt;</a:t>
            </a:r>
            <a:r>
              <a:rPr spc="-10" dirty="0">
                <a:solidFill>
                  <a:srgbClr val="008080"/>
                </a:solidFill>
              </a:rPr>
              <a:t> </a:t>
            </a:r>
            <a:r>
              <a:rPr spc="-5" dirty="0"/>
              <a:t>cmd</a:t>
            </a:r>
            <a:r>
              <a:rPr spc="-25" dirty="0"/>
              <a:t> </a:t>
            </a:r>
            <a:r>
              <a:rPr dirty="0">
                <a:solidFill>
                  <a:srgbClr val="008080"/>
                </a:solidFill>
              </a:rPr>
              <a:t>&gt;&gt;</a:t>
            </a:r>
            <a:r>
              <a:rPr spc="-10" dirty="0">
                <a:solidFill>
                  <a:srgbClr val="008080"/>
                </a:solidFill>
              </a:rPr>
              <a:t> </a:t>
            </a:r>
            <a:r>
              <a:rPr spc="-5" dirty="0"/>
              <a:t>from</a:t>
            </a:r>
            <a:r>
              <a:rPr spc="-25" dirty="0"/>
              <a:t> </a:t>
            </a:r>
            <a:r>
              <a:rPr spc="-5" dirty="0">
                <a:solidFill>
                  <a:srgbClr val="008080"/>
                </a:solidFill>
              </a:rPr>
              <a:t>&gt;&gt;</a:t>
            </a:r>
            <a:r>
              <a:rPr spc="-10" dirty="0">
                <a:solidFill>
                  <a:srgbClr val="008080"/>
                </a:solidFill>
              </a:rPr>
              <a:t> </a:t>
            </a:r>
            <a:r>
              <a:rPr spc="-5" dirty="0"/>
              <a:t>to; </a:t>
            </a:r>
            <a:r>
              <a:rPr spc="-700" dirty="0"/>
              <a:t> </a:t>
            </a:r>
            <a:r>
              <a:rPr spc="-5" dirty="0">
                <a:solidFill>
                  <a:srgbClr val="0000FF"/>
                </a:solidFill>
              </a:rPr>
              <a:t>if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5" dirty="0"/>
              <a:t>(cmd</a:t>
            </a:r>
            <a:r>
              <a:rPr spc="-20" dirty="0"/>
              <a:t> </a:t>
            </a:r>
            <a:r>
              <a:rPr dirty="0"/>
              <a:t>==</a:t>
            </a:r>
            <a:r>
              <a:rPr spc="-25" dirty="0"/>
              <a:t> </a:t>
            </a:r>
            <a:r>
              <a:rPr spc="-5" dirty="0">
                <a:solidFill>
                  <a:srgbClr val="A21515"/>
                </a:solidFill>
              </a:rPr>
              <a:t>'a'</a:t>
            </a:r>
            <a:r>
              <a:rPr spc="-5" dirty="0"/>
              <a:t>)</a:t>
            </a:r>
          </a:p>
          <a:p>
            <a:pPr marL="1841500">
              <a:lnSpc>
                <a:spcPct val="100000"/>
              </a:lnSpc>
            </a:pPr>
            <a:r>
              <a:rPr spc="-10" dirty="0"/>
              <a:t>graph</a:t>
            </a:r>
            <a:r>
              <a:rPr spc="-10" dirty="0">
                <a:solidFill>
                  <a:srgbClr val="008080"/>
                </a:solidFill>
              </a:rPr>
              <a:t>[</a:t>
            </a:r>
            <a:r>
              <a:rPr spc="-10" dirty="0"/>
              <a:t>from</a:t>
            </a:r>
            <a:r>
              <a:rPr spc="-10" dirty="0">
                <a:solidFill>
                  <a:srgbClr val="008080"/>
                </a:solidFill>
              </a:rPr>
              <a:t>]</a:t>
            </a:r>
            <a:r>
              <a:rPr spc="-10" dirty="0"/>
              <a:t>.push_back(to);</a:t>
            </a:r>
          </a:p>
          <a:p>
            <a:pPr marL="138430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else</a:t>
            </a:r>
            <a:r>
              <a:rPr spc="-55" dirty="0">
                <a:solidFill>
                  <a:srgbClr val="0000FF"/>
                </a:solidFill>
              </a:rPr>
              <a:t> </a:t>
            </a:r>
            <a:r>
              <a:rPr spc="-5" dirty="0"/>
              <a:t>{</a:t>
            </a:r>
          </a:p>
          <a:p>
            <a:pPr marL="1841500">
              <a:lnSpc>
                <a:spcPct val="100000"/>
              </a:lnSpc>
            </a:pPr>
            <a:r>
              <a:rPr spc="-10" dirty="0">
                <a:solidFill>
                  <a:srgbClr val="0000FF"/>
                </a:solidFill>
              </a:rPr>
              <a:t>auto</a:t>
            </a:r>
            <a:r>
              <a:rPr dirty="0">
                <a:solidFill>
                  <a:srgbClr val="0000FF"/>
                </a:solidFill>
              </a:rPr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spc="-5" dirty="0"/>
              <a:t>= find(graph</a:t>
            </a:r>
            <a:r>
              <a:rPr spc="-5" dirty="0">
                <a:solidFill>
                  <a:srgbClr val="008080"/>
                </a:solidFill>
              </a:rPr>
              <a:t>[</a:t>
            </a:r>
            <a:r>
              <a:rPr spc="-5" dirty="0"/>
              <a:t>from</a:t>
            </a:r>
            <a:r>
              <a:rPr spc="-5" dirty="0">
                <a:solidFill>
                  <a:srgbClr val="008080"/>
                </a:solidFill>
              </a:rPr>
              <a:t>]</a:t>
            </a:r>
            <a:r>
              <a:rPr spc="-5" dirty="0"/>
              <a:t>.begin(),</a:t>
            </a:r>
            <a:r>
              <a:rPr spc="-15" dirty="0"/>
              <a:t> </a:t>
            </a:r>
            <a:r>
              <a:rPr spc="-5" dirty="0"/>
              <a:t>graph</a:t>
            </a:r>
            <a:r>
              <a:rPr spc="-5" dirty="0">
                <a:solidFill>
                  <a:srgbClr val="008080"/>
                </a:solidFill>
              </a:rPr>
              <a:t>[</a:t>
            </a:r>
            <a:r>
              <a:rPr spc="-5" dirty="0"/>
              <a:t>from</a:t>
            </a:r>
            <a:r>
              <a:rPr spc="-5" dirty="0">
                <a:solidFill>
                  <a:srgbClr val="008080"/>
                </a:solidFill>
              </a:rPr>
              <a:t>]</a:t>
            </a:r>
            <a:r>
              <a:rPr spc="-5" dirty="0"/>
              <a:t>.end(),</a:t>
            </a:r>
            <a:r>
              <a:rPr dirty="0"/>
              <a:t> </a:t>
            </a:r>
            <a:r>
              <a:rPr spc="-5" dirty="0"/>
              <a:t>to);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41440" y="5151501"/>
            <a:ext cx="37338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onsolas"/>
                <a:cs typeface="Consolas"/>
              </a:rPr>
              <a:t>graph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[</a:t>
            </a:r>
            <a:r>
              <a:rPr sz="1300" spc="-5" dirty="0">
                <a:latin typeface="Consolas"/>
                <a:cs typeface="Consolas"/>
              </a:rPr>
              <a:t>from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]</a:t>
            </a:r>
            <a:r>
              <a:rPr sz="1300" spc="-5" dirty="0">
                <a:latin typeface="Consolas"/>
                <a:cs typeface="Consolas"/>
              </a:rPr>
              <a:t>.erase(it,</a:t>
            </a:r>
            <a:r>
              <a:rPr sz="1300" spc="-45" dirty="0">
                <a:latin typeface="Consolas"/>
                <a:cs typeface="Consolas"/>
              </a:rPr>
              <a:t> </a:t>
            </a:r>
            <a:r>
              <a:rPr sz="1300" spc="-5" dirty="0">
                <a:latin typeface="Consolas"/>
                <a:cs typeface="Consolas"/>
              </a:rPr>
              <a:t>graph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[</a:t>
            </a:r>
            <a:r>
              <a:rPr sz="1300" spc="-5" dirty="0">
                <a:latin typeface="Consolas"/>
                <a:cs typeface="Consolas"/>
              </a:rPr>
              <a:t>from</a:t>
            </a:r>
            <a:r>
              <a:rPr sz="1300" spc="-5" dirty="0">
                <a:solidFill>
                  <a:srgbClr val="008080"/>
                </a:solidFill>
                <a:latin typeface="Consolas"/>
                <a:cs typeface="Consolas"/>
              </a:rPr>
              <a:t>]</a:t>
            </a:r>
            <a:r>
              <a:rPr sz="1300" spc="-5" dirty="0">
                <a:latin typeface="Consolas"/>
                <a:cs typeface="Consolas"/>
              </a:rPr>
              <a:t>.end());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4240" y="5349621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7040" y="5547766"/>
            <a:ext cx="129095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Consolas"/>
                <a:cs typeface="Consolas"/>
              </a:rPr>
              <a:t>pri</a:t>
            </a:r>
            <a:r>
              <a:rPr sz="1300" dirty="0">
                <a:latin typeface="Consolas"/>
                <a:cs typeface="Consolas"/>
              </a:rPr>
              <a:t>n</a:t>
            </a:r>
            <a:r>
              <a:rPr sz="1300" spc="-10" dirty="0">
                <a:latin typeface="Consolas"/>
                <a:cs typeface="Consolas"/>
              </a:rPr>
              <a:t>t</a:t>
            </a:r>
            <a:r>
              <a:rPr sz="1300" dirty="0">
                <a:latin typeface="Consolas"/>
                <a:cs typeface="Consolas"/>
              </a:rPr>
              <a:t>_</a:t>
            </a:r>
            <a:r>
              <a:rPr sz="1300" spc="-10" dirty="0">
                <a:latin typeface="Consolas"/>
                <a:cs typeface="Consolas"/>
              </a:rPr>
              <a:t>gr</a:t>
            </a:r>
            <a:r>
              <a:rPr sz="1300" dirty="0">
                <a:latin typeface="Consolas"/>
                <a:cs typeface="Consolas"/>
              </a:rPr>
              <a:t>a</a:t>
            </a:r>
            <a:r>
              <a:rPr sz="1300" spc="-10" dirty="0">
                <a:latin typeface="Consolas"/>
                <a:cs typeface="Consolas"/>
              </a:rPr>
              <a:t>p</a:t>
            </a:r>
            <a:r>
              <a:rPr sz="1300" spc="-5" dirty="0">
                <a:latin typeface="Consolas"/>
                <a:cs typeface="Consolas"/>
              </a:rPr>
              <a:t>h</a:t>
            </a:r>
            <a:r>
              <a:rPr sz="1300" dirty="0">
                <a:latin typeface="Consolas"/>
                <a:cs typeface="Consolas"/>
              </a:rPr>
              <a:t>(</a:t>
            </a:r>
            <a:r>
              <a:rPr sz="1300" spc="-10" dirty="0">
                <a:latin typeface="Consolas"/>
                <a:cs typeface="Consolas"/>
              </a:rPr>
              <a:t>)</a:t>
            </a:r>
            <a:r>
              <a:rPr sz="1300" spc="-5" dirty="0">
                <a:latin typeface="Consolas"/>
                <a:cs typeface="Consolas"/>
              </a:rPr>
              <a:t>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9840" y="5944006"/>
            <a:ext cx="83820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3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300" spc="-15" dirty="0">
                <a:latin typeface="Consolas"/>
                <a:cs typeface="Consolas"/>
              </a:rPr>
              <a:t>0;</a:t>
            </a:r>
            <a:endParaRPr sz="13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2385" y="6342075"/>
            <a:ext cx="1162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onsolas"/>
                <a:cs typeface="Consolas"/>
              </a:rPr>
              <a:t>}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5" dirty="0">
                <a:solidFill>
                  <a:srgbClr val="FFFFFF"/>
                </a:solidFill>
                <a:latin typeface="Trebuchet MS"/>
                <a:cs typeface="Trebuchet MS"/>
              </a:rPr>
              <a:t>APPLI</a:t>
            </a:r>
            <a:r>
              <a:rPr sz="2500" spc="7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500" spc="-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TIONS</a:t>
            </a:r>
            <a:r>
              <a:rPr sz="25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US</a:t>
            </a:r>
            <a:r>
              <a:rPr sz="250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25" dirty="0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8088" y="1248155"/>
            <a:ext cx="5722620" cy="32171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1218" y="1504264"/>
            <a:ext cx="2623185" cy="4552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Applications</a:t>
            </a:r>
            <a:endParaRPr sz="2800">
              <a:latin typeface="Trebuchet MS"/>
              <a:cs typeface="Trebuchet MS"/>
            </a:endParaRPr>
          </a:p>
          <a:p>
            <a:pPr marL="436880" indent="-307340">
              <a:lnSpc>
                <a:spcPct val="100000"/>
              </a:lnSpc>
              <a:spcBef>
                <a:spcPts val="140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436880" algn="l"/>
                <a:tab pos="437515" algn="l"/>
              </a:tabLst>
            </a:pPr>
            <a:r>
              <a:rPr sz="1800" spc="-80" dirty="0">
                <a:solidFill>
                  <a:srgbClr val="3C3C3C"/>
                </a:solidFill>
                <a:latin typeface="Trebuchet MS"/>
                <a:cs typeface="Trebuchet MS"/>
              </a:rPr>
              <a:t>Navigation</a:t>
            </a:r>
            <a:endParaRPr sz="1800">
              <a:latin typeface="Trebuchet MS"/>
              <a:cs typeface="Trebuchet MS"/>
            </a:endParaRPr>
          </a:p>
          <a:p>
            <a:pPr marL="759460" lvl="1" indent="-305435">
              <a:lnSpc>
                <a:spcPct val="100000"/>
              </a:lnSpc>
              <a:spcBef>
                <a:spcPts val="80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759460" algn="l"/>
                <a:tab pos="760095" algn="l"/>
              </a:tabLst>
            </a:pPr>
            <a:r>
              <a:rPr sz="1600" spc="-105" dirty="0">
                <a:solidFill>
                  <a:srgbClr val="3C3C3C"/>
                </a:solidFill>
                <a:latin typeface="Trebuchet MS"/>
                <a:cs typeface="Trebuchet MS"/>
              </a:rPr>
              <a:t>Path</a:t>
            </a:r>
            <a:r>
              <a:rPr sz="1600" spc="-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la</a:t>
            </a:r>
            <a:r>
              <a:rPr sz="1600" spc="-1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600" spc="-110" dirty="0">
                <a:solidFill>
                  <a:srgbClr val="3C3C3C"/>
                </a:solidFill>
                <a:latin typeface="Trebuchet MS"/>
                <a:cs typeface="Trebuchet MS"/>
              </a:rPr>
              <a:t>ing</a:t>
            </a:r>
            <a:endParaRPr sz="1600">
              <a:latin typeface="Trebuchet MS"/>
              <a:cs typeface="Trebuchet MS"/>
            </a:endParaRPr>
          </a:p>
          <a:p>
            <a:pPr marL="436880" indent="-307340">
              <a:lnSpc>
                <a:spcPct val="100000"/>
              </a:lnSpc>
              <a:spcBef>
                <a:spcPts val="80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436880" algn="l"/>
                <a:tab pos="437515" algn="l"/>
              </a:tabLst>
            </a:pP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Relations</a:t>
            </a:r>
            <a:endParaRPr sz="1800">
              <a:latin typeface="Trebuchet MS"/>
              <a:cs typeface="Trebuchet MS"/>
            </a:endParaRPr>
          </a:p>
          <a:p>
            <a:pPr marL="436880" indent="-307340">
              <a:lnSpc>
                <a:spcPct val="100000"/>
              </a:lnSpc>
              <a:spcBef>
                <a:spcPts val="81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436880" algn="l"/>
                <a:tab pos="437515" algn="l"/>
              </a:tabLst>
            </a:pP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Connecting</a:t>
            </a:r>
            <a:endParaRPr sz="1800">
              <a:latin typeface="Trebuchet MS"/>
              <a:cs typeface="Trebuchet MS"/>
            </a:endParaRPr>
          </a:p>
          <a:p>
            <a:pPr marL="436880" indent="-307340">
              <a:lnSpc>
                <a:spcPct val="100000"/>
              </a:lnSpc>
              <a:spcBef>
                <a:spcPts val="82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436880" algn="l"/>
                <a:tab pos="437515" algn="l"/>
              </a:tabLst>
            </a:pP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So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cial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net</a:t>
            </a:r>
            <a:r>
              <a:rPr sz="1800" spc="-16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orks</a:t>
            </a:r>
            <a:endParaRPr sz="1800">
              <a:latin typeface="Trebuchet MS"/>
              <a:cs typeface="Trebuchet MS"/>
            </a:endParaRPr>
          </a:p>
          <a:p>
            <a:pPr marL="436880" indent="-307340">
              <a:lnSpc>
                <a:spcPct val="100000"/>
              </a:lnSpc>
              <a:spcBef>
                <a:spcPts val="81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436880" algn="l"/>
                <a:tab pos="437515" algn="l"/>
              </a:tabLst>
            </a:pP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Bio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Programming</a:t>
            </a:r>
            <a:endParaRPr sz="1800">
              <a:latin typeface="Trebuchet MS"/>
              <a:cs typeface="Trebuchet MS"/>
            </a:endParaRPr>
          </a:p>
          <a:p>
            <a:pPr marL="436880" indent="-307340">
              <a:lnSpc>
                <a:spcPct val="100000"/>
              </a:lnSpc>
              <a:spcBef>
                <a:spcPts val="81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436880" algn="l"/>
                <a:tab pos="437515" algn="l"/>
              </a:tabLst>
            </a:pP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Gr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phic</a:t>
            </a: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Appli</a:t>
            </a:r>
            <a:r>
              <a:rPr sz="1800" spc="-7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85" dirty="0">
                <a:solidFill>
                  <a:srgbClr val="3C3C3C"/>
                </a:solidFill>
                <a:latin typeface="Trebuchet MS"/>
                <a:cs typeface="Trebuchet MS"/>
              </a:rPr>
              <a:t>ations</a:t>
            </a:r>
            <a:endParaRPr sz="1800">
              <a:latin typeface="Trebuchet MS"/>
              <a:cs typeface="Trebuchet MS"/>
            </a:endParaRPr>
          </a:p>
          <a:p>
            <a:pPr marL="759460" lvl="1" indent="-305435">
              <a:lnSpc>
                <a:spcPct val="100000"/>
              </a:lnSpc>
              <a:spcBef>
                <a:spcPts val="80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759460" algn="l"/>
                <a:tab pos="760095" algn="l"/>
              </a:tabLst>
            </a:pPr>
            <a:r>
              <a:rPr sz="1600" spc="-40" dirty="0">
                <a:solidFill>
                  <a:srgbClr val="3C3C3C"/>
                </a:solidFill>
                <a:latin typeface="Trebuchet MS"/>
                <a:cs typeface="Trebuchet MS"/>
              </a:rPr>
              <a:t>Autodesk</a:t>
            </a:r>
            <a:endParaRPr sz="1600">
              <a:latin typeface="Trebuchet MS"/>
              <a:cs typeface="Trebuchet MS"/>
            </a:endParaRPr>
          </a:p>
          <a:p>
            <a:pPr marL="436880" indent="-307340">
              <a:lnSpc>
                <a:spcPct val="100000"/>
              </a:lnSpc>
              <a:spcBef>
                <a:spcPts val="81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436880" algn="l"/>
                <a:tab pos="437515" algn="l"/>
              </a:tabLst>
            </a:pP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Net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5" dirty="0">
                <a:solidFill>
                  <a:srgbClr val="3C3C3C"/>
                </a:solidFill>
                <a:latin typeface="Trebuchet MS"/>
                <a:cs typeface="Trebuchet MS"/>
              </a:rPr>
              <a:t>ork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3C3C3C"/>
                </a:solidFill>
                <a:latin typeface="Trebuchet MS"/>
                <a:cs typeface="Trebuchet MS"/>
              </a:rPr>
              <a:t>Fl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ws</a:t>
            </a:r>
            <a:endParaRPr sz="1800">
              <a:latin typeface="Trebuchet MS"/>
              <a:cs typeface="Trebuchet MS"/>
            </a:endParaRPr>
          </a:p>
          <a:p>
            <a:pPr marL="759460" lvl="1" indent="-305435">
              <a:lnSpc>
                <a:spcPct val="100000"/>
              </a:lnSpc>
              <a:spcBef>
                <a:spcPts val="800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759460" algn="l"/>
                <a:tab pos="760095" algn="l"/>
              </a:tabLst>
            </a:pP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Cal</a:t>
            </a:r>
            <a:r>
              <a:rPr sz="1600" spc="-6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7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600" spc="-135" dirty="0">
                <a:solidFill>
                  <a:srgbClr val="3C3C3C"/>
                </a:solidFill>
                <a:latin typeface="Trebuchet MS"/>
                <a:cs typeface="Trebuchet MS"/>
              </a:rPr>
              <a:t>lat</a:t>
            </a:r>
            <a:r>
              <a:rPr sz="1600" spc="-100" dirty="0">
                <a:solidFill>
                  <a:srgbClr val="3C3C3C"/>
                </a:solidFill>
                <a:latin typeface="Trebuchet MS"/>
                <a:cs typeface="Trebuchet MS"/>
              </a:rPr>
              <a:t>in</a:t>
            </a:r>
            <a:r>
              <a:rPr sz="1600" spc="-114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600" spc="-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traf</a:t>
            </a:r>
            <a:r>
              <a:rPr sz="1600" spc="-125" dirty="0">
                <a:solidFill>
                  <a:srgbClr val="3C3C3C"/>
                </a:solidFill>
                <a:latin typeface="Trebuchet MS"/>
                <a:cs typeface="Trebuchet MS"/>
              </a:rPr>
              <a:t>f</a:t>
            </a:r>
            <a:r>
              <a:rPr sz="1600" spc="-8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600" spc="-13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600" spc="-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40" dirty="0">
                <a:solidFill>
                  <a:srgbClr val="3C3C3C"/>
                </a:solidFill>
                <a:latin typeface="Trebuchet MS"/>
                <a:cs typeface="Trebuchet MS"/>
              </a:rPr>
              <a:t>jams</a:t>
            </a:r>
            <a:endParaRPr sz="1600">
              <a:latin typeface="Trebuchet MS"/>
              <a:cs typeface="Trebuchet MS"/>
            </a:endParaRPr>
          </a:p>
          <a:p>
            <a:pPr marL="759460" lvl="1" indent="-305435">
              <a:lnSpc>
                <a:spcPct val="100000"/>
              </a:lnSpc>
              <a:spcBef>
                <a:spcPts val="795"/>
              </a:spcBef>
              <a:buClr>
                <a:srgbClr val="4590B8"/>
              </a:buClr>
              <a:buSzPct val="90625"/>
              <a:buFont typeface="Cambria"/>
              <a:buChar char="◾"/>
              <a:tabLst>
                <a:tab pos="759460" algn="l"/>
                <a:tab pos="760095" algn="l"/>
              </a:tabLst>
            </a:pPr>
            <a:r>
              <a:rPr sz="1600" spc="-60" dirty="0">
                <a:solidFill>
                  <a:srgbClr val="3C3C3C"/>
                </a:solidFill>
                <a:latin typeface="Trebuchet MS"/>
                <a:cs typeface="Trebuchet MS"/>
              </a:rPr>
              <a:t>Cables</a:t>
            </a:r>
            <a:r>
              <a:rPr sz="16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600" spc="-120" dirty="0">
                <a:solidFill>
                  <a:srgbClr val="3C3C3C"/>
                </a:solidFill>
                <a:latin typeface="Trebuchet MS"/>
                <a:cs typeface="Trebuchet MS"/>
              </a:rPr>
              <a:t>calculating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3583" y="4546091"/>
            <a:ext cx="3160776" cy="16565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9339" y="2148839"/>
            <a:ext cx="4143755" cy="23561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41782" y="4594734"/>
            <a:ext cx="3098730" cy="20213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641" y="1088459"/>
            <a:ext cx="6026785" cy="107061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3600" spc="165" dirty="0">
                <a:solidFill>
                  <a:srgbClr val="1A315F"/>
                </a:solidFill>
              </a:rPr>
              <a:t>INT</a:t>
            </a:r>
            <a:r>
              <a:rPr sz="3600" spc="-150" dirty="0">
                <a:solidFill>
                  <a:srgbClr val="1A315F"/>
                </a:solidFill>
              </a:rPr>
              <a:t>R</a:t>
            </a:r>
            <a:r>
              <a:rPr sz="3600" spc="325" dirty="0">
                <a:solidFill>
                  <a:srgbClr val="1A315F"/>
                </a:solidFill>
              </a:rPr>
              <a:t>ODUCTIO</a:t>
            </a:r>
            <a:r>
              <a:rPr sz="3600" spc="360" dirty="0">
                <a:solidFill>
                  <a:srgbClr val="1A315F"/>
                </a:solidFill>
              </a:rPr>
              <a:t>N</a:t>
            </a:r>
            <a:r>
              <a:rPr sz="3600" spc="-525" dirty="0">
                <a:solidFill>
                  <a:srgbClr val="1A315F"/>
                </a:solidFill>
              </a:rPr>
              <a:t> </a:t>
            </a:r>
            <a:r>
              <a:rPr sz="3600" spc="-155" dirty="0">
                <a:solidFill>
                  <a:srgbClr val="1A315F"/>
                </a:solidFill>
              </a:rPr>
              <a:t>T</a:t>
            </a:r>
            <a:r>
              <a:rPr sz="3600" spc="535" dirty="0">
                <a:solidFill>
                  <a:srgbClr val="1A315F"/>
                </a:solidFill>
              </a:rPr>
              <a:t>O</a:t>
            </a:r>
            <a:r>
              <a:rPr sz="3600" spc="-90" dirty="0">
                <a:solidFill>
                  <a:srgbClr val="1A315F"/>
                </a:solidFill>
              </a:rPr>
              <a:t> </a:t>
            </a:r>
            <a:r>
              <a:rPr sz="3600" spc="95" dirty="0">
                <a:solidFill>
                  <a:srgbClr val="1A315F"/>
                </a:solidFill>
              </a:rPr>
              <a:t>GRAPHS</a:t>
            </a:r>
            <a:endParaRPr sz="360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GRAPH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775" y="3513785"/>
            <a:ext cx="2621280" cy="1718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Graphs</a:t>
            </a:r>
            <a:endParaRPr sz="2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4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24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r>
              <a:rPr sz="18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44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Un</a:t>
            </a:r>
            <a:r>
              <a:rPr sz="1800" spc="-3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ect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ed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5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17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00" dirty="0">
                <a:solidFill>
                  <a:srgbClr val="3C3C3C"/>
                </a:solidFill>
                <a:latin typeface="Trebuchet MS"/>
                <a:cs typeface="Trebuchet MS"/>
              </a:rPr>
              <a:t>eighter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vs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3C3C3C"/>
                </a:solidFill>
                <a:latin typeface="Trebuchet MS"/>
                <a:cs typeface="Trebuchet MS"/>
              </a:rPr>
              <a:t>Un</a:t>
            </a:r>
            <a:r>
              <a:rPr sz="1800" spc="-5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800" spc="-114" dirty="0">
                <a:solidFill>
                  <a:srgbClr val="3C3C3C"/>
                </a:solidFill>
                <a:latin typeface="Trebuchet MS"/>
                <a:cs typeface="Trebuchet MS"/>
              </a:rPr>
              <a:t>eighted</a:t>
            </a:r>
            <a:endParaRPr sz="1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03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800" spc="-40" dirty="0">
                <a:solidFill>
                  <a:srgbClr val="3C3C3C"/>
                </a:solidFill>
                <a:latin typeface="Trebuchet MS"/>
                <a:cs typeface="Trebuchet MS"/>
              </a:rPr>
              <a:t>Cyc</a:t>
            </a:r>
            <a:r>
              <a:rPr sz="1800" spc="-2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4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8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3C3C3C"/>
                </a:solidFill>
                <a:latin typeface="Trebuchet MS"/>
                <a:cs typeface="Trebuchet MS"/>
              </a:rPr>
              <a:t>vs</a:t>
            </a:r>
            <a:r>
              <a:rPr sz="1800" spc="-229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3C3C3C"/>
                </a:solidFill>
                <a:latin typeface="Trebuchet MS"/>
                <a:cs typeface="Trebuchet MS"/>
              </a:rPr>
              <a:t>Ac</a:t>
            </a:r>
            <a:r>
              <a:rPr sz="1800" spc="-15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800" spc="-135" dirty="0">
                <a:solidFill>
                  <a:srgbClr val="3C3C3C"/>
                </a:solidFill>
                <a:latin typeface="Trebuchet MS"/>
                <a:cs typeface="Trebuchet MS"/>
              </a:rPr>
              <a:t>cl</a:t>
            </a:r>
            <a:r>
              <a:rPr sz="1800" spc="-9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800" spc="-105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35098" y="1405382"/>
            <a:ext cx="835025" cy="328930"/>
          </a:xfrm>
          <a:custGeom>
            <a:avLst/>
            <a:gdLst/>
            <a:ahLst/>
            <a:cxnLst/>
            <a:rect l="l" t="t" r="r" b="b"/>
            <a:pathLst>
              <a:path w="835025" h="328930">
                <a:moveTo>
                  <a:pt x="729869" y="0"/>
                </a:moveTo>
                <a:lnTo>
                  <a:pt x="725169" y="13334"/>
                </a:lnTo>
                <a:lnTo>
                  <a:pt x="744219" y="21597"/>
                </a:lnTo>
                <a:lnTo>
                  <a:pt x="760602" y="33051"/>
                </a:lnTo>
                <a:lnTo>
                  <a:pt x="785368" y="65531"/>
                </a:lnTo>
                <a:lnTo>
                  <a:pt x="799941" y="109219"/>
                </a:lnTo>
                <a:lnTo>
                  <a:pt x="804799" y="162813"/>
                </a:lnTo>
                <a:lnTo>
                  <a:pt x="803564" y="191845"/>
                </a:lnTo>
                <a:lnTo>
                  <a:pt x="793761" y="241859"/>
                </a:lnTo>
                <a:lnTo>
                  <a:pt x="774219" y="280965"/>
                </a:lnTo>
                <a:lnTo>
                  <a:pt x="744414" y="307306"/>
                </a:lnTo>
                <a:lnTo>
                  <a:pt x="725677" y="315594"/>
                </a:lnTo>
                <a:lnTo>
                  <a:pt x="729869" y="328929"/>
                </a:lnTo>
                <a:lnTo>
                  <a:pt x="774747" y="307895"/>
                </a:lnTo>
                <a:lnTo>
                  <a:pt x="807719" y="271525"/>
                </a:lnTo>
                <a:lnTo>
                  <a:pt x="828008" y="222678"/>
                </a:lnTo>
                <a:lnTo>
                  <a:pt x="834770" y="164591"/>
                </a:lnTo>
                <a:lnTo>
                  <a:pt x="833078" y="134417"/>
                </a:lnTo>
                <a:lnTo>
                  <a:pt x="819501" y="80974"/>
                </a:lnTo>
                <a:lnTo>
                  <a:pt x="792591" y="37468"/>
                </a:lnTo>
                <a:lnTo>
                  <a:pt x="753729" y="8616"/>
                </a:lnTo>
                <a:lnTo>
                  <a:pt x="729869" y="0"/>
                </a:lnTo>
                <a:close/>
              </a:path>
              <a:path w="835025" h="328930">
                <a:moveTo>
                  <a:pt x="104901" y="0"/>
                </a:moveTo>
                <a:lnTo>
                  <a:pt x="60134" y="21113"/>
                </a:lnTo>
                <a:lnTo>
                  <a:pt x="27177" y="57657"/>
                </a:lnTo>
                <a:lnTo>
                  <a:pt x="6778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54" y="291621"/>
                </a:lnTo>
                <a:lnTo>
                  <a:pt x="80968" y="320335"/>
                </a:lnTo>
                <a:lnTo>
                  <a:pt x="104901" y="328929"/>
                </a:lnTo>
                <a:lnTo>
                  <a:pt x="109093" y="315594"/>
                </a:lnTo>
                <a:lnTo>
                  <a:pt x="90302" y="307306"/>
                </a:lnTo>
                <a:lnTo>
                  <a:pt x="74120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29971" y="162813"/>
                </a:lnTo>
                <a:lnTo>
                  <a:pt x="31188" y="134790"/>
                </a:lnTo>
                <a:lnTo>
                  <a:pt x="40955" y="86125"/>
                </a:lnTo>
                <a:lnTo>
                  <a:pt x="60577" y="47696"/>
                </a:lnTo>
                <a:lnTo>
                  <a:pt x="90624" y="21597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1097" y="1303781"/>
            <a:ext cx="156908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95"/>
              </a:spcBef>
              <a:tabLst>
                <a:tab pos="428625" algn="l"/>
                <a:tab pos="940435" algn="l"/>
              </a:tabLst>
            </a:pPr>
            <a:r>
              <a:rPr sz="2800" spc="-5" dirty="0">
                <a:latin typeface="Cambria Math"/>
                <a:cs typeface="Cambria Math"/>
              </a:rPr>
              <a:t>𝐺	=	</a:t>
            </a:r>
            <a:r>
              <a:rPr sz="2800" spc="80" dirty="0">
                <a:latin typeface="Cambria Math"/>
                <a:cs typeface="Cambria Math"/>
              </a:rPr>
              <a:t>𝑉</a:t>
            </a:r>
            <a:r>
              <a:rPr sz="2800" spc="-5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𝐸</a:t>
            </a:r>
            <a:endParaRPr sz="2800">
              <a:latin typeface="Cambria Math"/>
              <a:cs typeface="Cambria Math"/>
            </a:endParaRPr>
          </a:p>
          <a:p>
            <a:pPr marL="135890">
              <a:lnSpc>
                <a:spcPts val="3340"/>
              </a:lnSpc>
            </a:pPr>
            <a:r>
              <a:rPr sz="2800" spc="-5" dirty="0">
                <a:latin typeface="Cambria Math"/>
                <a:cs typeface="Cambria Math"/>
              </a:rPr>
              <a:t>𝐸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⊂</a:t>
            </a:r>
            <a:r>
              <a:rPr sz="2800" spc="1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𝑉𝑥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𝑉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49" y="2582672"/>
            <a:ext cx="24911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5" dirty="0">
                <a:latin typeface="Trebuchet MS"/>
                <a:cs typeface="Trebuchet MS"/>
              </a:rPr>
              <a:t>Set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45" dirty="0">
                <a:latin typeface="Trebuchet MS"/>
                <a:cs typeface="Trebuchet MS"/>
              </a:rPr>
              <a:t>v</a:t>
            </a:r>
            <a:r>
              <a:rPr sz="2000" spc="-70" dirty="0">
                <a:latin typeface="Trebuchet MS"/>
                <a:cs typeface="Trebuchet MS"/>
              </a:rPr>
              <a:t>e</a:t>
            </a:r>
            <a:r>
              <a:rPr sz="2000" spc="-20" dirty="0">
                <a:latin typeface="Trebuchet MS"/>
                <a:cs typeface="Trebuchet MS"/>
              </a:rPr>
              <a:t>r</a:t>
            </a:r>
            <a:r>
              <a:rPr sz="2000" spc="-150" dirty="0">
                <a:latin typeface="Trebuchet MS"/>
                <a:cs typeface="Trebuchet MS"/>
              </a:rPr>
              <a:t>t</a:t>
            </a:r>
            <a:r>
              <a:rPr sz="2000" spc="-105" dirty="0">
                <a:latin typeface="Trebuchet MS"/>
                <a:cs typeface="Trebuchet MS"/>
              </a:rPr>
              <a:t>i</a:t>
            </a:r>
            <a:r>
              <a:rPr sz="2000" spc="-95" dirty="0">
                <a:latin typeface="Trebuchet MS"/>
                <a:cs typeface="Trebuchet MS"/>
              </a:rPr>
              <a:t>ces</a:t>
            </a:r>
            <a:r>
              <a:rPr sz="2000" spc="-37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V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10" dirty="0">
                <a:latin typeface="Trebuchet MS"/>
                <a:cs typeface="Trebuchet MS"/>
              </a:rPr>
              <a:t>a</a:t>
            </a:r>
            <a:r>
              <a:rPr sz="2000" spc="-95" dirty="0">
                <a:latin typeface="Trebuchet MS"/>
                <a:cs typeface="Trebuchet MS"/>
              </a:rPr>
              <a:t>nd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set  </a:t>
            </a:r>
            <a:r>
              <a:rPr sz="2000" spc="-105" dirty="0">
                <a:latin typeface="Trebuchet MS"/>
                <a:cs typeface="Trebuchet MS"/>
              </a:rPr>
              <a:t>of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edges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7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2616" y="5615139"/>
            <a:ext cx="506730" cy="237490"/>
          </a:xfrm>
          <a:custGeom>
            <a:avLst/>
            <a:gdLst/>
            <a:ahLst/>
            <a:cxnLst/>
            <a:rect l="l" t="t" r="r" b="b"/>
            <a:pathLst>
              <a:path w="506729" h="237489">
                <a:moveTo>
                  <a:pt x="430149" y="0"/>
                </a:moveTo>
                <a:lnTo>
                  <a:pt x="426974" y="0"/>
                </a:lnTo>
                <a:lnTo>
                  <a:pt x="426974" y="9436"/>
                </a:lnTo>
                <a:lnTo>
                  <a:pt x="428752" y="9436"/>
                </a:lnTo>
                <a:lnTo>
                  <a:pt x="437300" y="10023"/>
                </a:lnTo>
                <a:lnTo>
                  <a:pt x="466590" y="39788"/>
                </a:lnTo>
                <a:lnTo>
                  <a:pt x="467233" y="49834"/>
                </a:lnTo>
                <a:lnTo>
                  <a:pt x="467233" y="55625"/>
                </a:lnTo>
                <a:lnTo>
                  <a:pt x="466344" y="62801"/>
                </a:lnTo>
                <a:lnTo>
                  <a:pt x="463042" y="79857"/>
                </a:lnTo>
                <a:lnTo>
                  <a:pt x="462280" y="85953"/>
                </a:lnTo>
                <a:lnTo>
                  <a:pt x="462280" y="96634"/>
                </a:lnTo>
                <a:lnTo>
                  <a:pt x="464312" y="102412"/>
                </a:lnTo>
                <a:lnTo>
                  <a:pt x="468375" y="106934"/>
                </a:lnTo>
                <a:lnTo>
                  <a:pt x="472567" y="111442"/>
                </a:lnTo>
                <a:lnTo>
                  <a:pt x="477520" y="114782"/>
                </a:lnTo>
                <a:lnTo>
                  <a:pt x="483235" y="116941"/>
                </a:lnTo>
                <a:lnTo>
                  <a:pt x="483235" y="119176"/>
                </a:lnTo>
                <a:lnTo>
                  <a:pt x="462280" y="139471"/>
                </a:lnTo>
                <a:lnTo>
                  <a:pt x="462280" y="150164"/>
                </a:lnTo>
                <a:lnTo>
                  <a:pt x="463042" y="156248"/>
                </a:lnTo>
                <a:lnTo>
                  <a:pt x="466344" y="173316"/>
                </a:lnTo>
                <a:lnTo>
                  <a:pt x="467233" y="180479"/>
                </a:lnTo>
                <a:lnTo>
                  <a:pt x="467233" y="186283"/>
                </a:lnTo>
                <a:lnTo>
                  <a:pt x="466590" y="196706"/>
                </a:lnTo>
                <a:lnTo>
                  <a:pt x="437300" y="226947"/>
                </a:lnTo>
                <a:lnTo>
                  <a:pt x="428752" y="227533"/>
                </a:lnTo>
                <a:lnTo>
                  <a:pt x="426974" y="227533"/>
                </a:lnTo>
                <a:lnTo>
                  <a:pt x="426974" y="236981"/>
                </a:lnTo>
                <a:lnTo>
                  <a:pt x="430149" y="236981"/>
                </a:lnTo>
                <a:lnTo>
                  <a:pt x="443815" y="235960"/>
                </a:lnTo>
                <a:lnTo>
                  <a:pt x="480171" y="216325"/>
                </a:lnTo>
                <a:lnTo>
                  <a:pt x="488315" y="184048"/>
                </a:lnTo>
                <a:lnTo>
                  <a:pt x="488315" y="177165"/>
                </a:lnTo>
                <a:lnTo>
                  <a:pt x="487299" y="169341"/>
                </a:lnTo>
                <a:lnTo>
                  <a:pt x="483488" y="151777"/>
                </a:lnTo>
                <a:lnTo>
                  <a:pt x="482473" y="145897"/>
                </a:lnTo>
                <a:lnTo>
                  <a:pt x="482473" y="137198"/>
                </a:lnTo>
                <a:lnTo>
                  <a:pt x="484505" y="132537"/>
                </a:lnTo>
                <a:lnTo>
                  <a:pt x="492379" y="125323"/>
                </a:lnTo>
                <a:lnTo>
                  <a:pt x="498221" y="123393"/>
                </a:lnTo>
                <a:lnTo>
                  <a:pt x="506222" y="123151"/>
                </a:lnTo>
                <a:lnTo>
                  <a:pt x="506222" y="112953"/>
                </a:lnTo>
                <a:lnTo>
                  <a:pt x="498221" y="112712"/>
                </a:lnTo>
                <a:lnTo>
                  <a:pt x="492379" y="110782"/>
                </a:lnTo>
                <a:lnTo>
                  <a:pt x="484505" y="103581"/>
                </a:lnTo>
                <a:lnTo>
                  <a:pt x="482473" y="98920"/>
                </a:lnTo>
                <a:lnTo>
                  <a:pt x="482473" y="90220"/>
                </a:lnTo>
                <a:lnTo>
                  <a:pt x="483488" y="84340"/>
                </a:lnTo>
                <a:lnTo>
                  <a:pt x="487299" y="66776"/>
                </a:lnTo>
                <a:lnTo>
                  <a:pt x="488315" y="58940"/>
                </a:lnTo>
                <a:lnTo>
                  <a:pt x="488315" y="52069"/>
                </a:lnTo>
                <a:lnTo>
                  <a:pt x="487410" y="39956"/>
                </a:lnTo>
                <a:lnTo>
                  <a:pt x="465671" y="7702"/>
                </a:lnTo>
                <a:lnTo>
                  <a:pt x="443815" y="1021"/>
                </a:lnTo>
                <a:lnTo>
                  <a:pt x="430149" y="0"/>
                </a:lnTo>
                <a:close/>
              </a:path>
              <a:path w="506729" h="237489">
                <a:moveTo>
                  <a:pt x="79248" y="0"/>
                </a:moveTo>
                <a:lnTo>
                  <a:pt x="76073" y="0"/>
                </a:lnTo>
                <a:lnTo>
                  <a:pt x="62353" y="1021"/>
                </a:lnTo>
                <a:lnTo>
                  <a:pt x="26050" y="20594"/>
                </a:lnTo>
                <a:lnTo>
                  <a:pt x="17907" y="51943"/>
                </a:lnTo>
                <a:lnTo>
                  <a:pt x="17907" y="58813"/>
                </a:lnTo>
                <a:lnTo>
                  <a:pt x="18796" y="66649"/>
                </a:lnTo>
                <a:lnTo>
                  <a:pt x="20828" y="75425"/>
                </a:lnTo>
                <a:lnTo>
                  <a:pt x="22733" y="84213"/>
                </a:lnTo>
                <a:lnTo>
                  <a:pt x="23749" y="90093"/>
                </a:lnTo>
                <a:lnTo>
                  <a:pt x="23749" y="98793"/>
                </a:lnTo>
                <a:lnTo>
                  <a:pt x="21717" y="103454"/>
                </a:lnTo>
                <a:lnTo>
                  <a:pt x="13843" y="110655"/>
                </a:lnTo>
                <a:lnTo>
                  <a:pt x="8000" y="112585"/>
                </a:lnTo>
                <a:lnTo>
                  <a:pt x="0" y="112839"/>
                </a:lnTo>
                <a:lnTo>
                  <a:pt x="0" y="123024"/>
                </a:lnTo>
                <a:lnTo>
                  <a:pt x="8000" y="123278"/>
                </a:lnTo>
                <a:lnTo>
                  <a:pt x="13843" y="125196"/>
                </a:lnTo>
                <a:lnTo>
                  <a:pt x="21717" y="132410"/>
                </a:lnTo>
                <a:lnTo>
                  <a:pt x="23749" y="137071"/>
                </a:lnTo>
                <a:lnTo>
                  <a:pt x="23749" y="145770"/>
                </a:lnTo>
                <a:lnTo>
                  <a:pt x="22733" y="151650"/>
                </a:lnTo>
                <a:lnTo>
                  <a:pt x="20828" y="160426"/>
                </a:lnTo>
                <a:lnTo>
                  <a:pt x="18796" y="169214"/>
                </a:lnTo>
                <a:lnTo>
                  <a:pt x="17907" y="177037"/>
                </a:lnTo>
                <a:lnTo>
                  <a:pt x="17907" y="183921"/>
                </a:lnTo>
                <a:lnTo>
                  <a:pt x="18811" y="196468"/>
                </a:lnTo>
                <a:lnTo>
                  <a:pt x="40532" y="229279"/>
                </a:lnTo>
                <a:lnTo>
                  <a:pt x="76073" y="236981"/>
                </a:lnTo>
                <a:lnTo>
                  <a:pt x="79248" y="236981"/>
                </a:lnTo>
                <a:lnTo>
                  <a:pt x="79248" y="227533"/>
                </a:lnTo>
                <a:lnTo>
                  <a:pt x="77470" y="227533"/>
                </a:lnTo>
                <a:lnTo>
                  <a:pt x="68919" y="226947"/>
                </a:lnTo>
                <a:lnTo>
                  <a:pt x="39629" y="196636"/>
                </a:lnTo>
                <a:lnTo>
                  <a:pt x="38988" y="186156"/>
                </a:lnTo>
                <a:lnTo>
                  <a:pt x="38988" y="180352"/>
                </a:lnTo>
                <a:lnTo>
                  <a:pt x="39878" y="173189"/>
                </a:lnTo>
                <a:lnTo>
                  <a:pt x="43180" y="156121"/>
                </a:lnTo>
                <a:lnTo>
                  <a:pt x="43942" y="150037"/>
                </a:lnTo>
                <a:lnTo>
                  <a:pt x="43942" y="139344"/>
                </a:lnTo>
                <a:lnTo>
                  <a:pt x="41910" y="133565"/>
                </a:lnTo>
                <a:lnTo>
                  <a:pt x="37719" y="129057"/>
                </a:lnTo>
                <a:lnTo>
                  <a:pt x="33655" y="124536"/>
                </a:lnTo>
                <a:lnTo>
                  <a:pt x="28702" y="121208"/>
                </a:lnTo>
                <a:lnTo>
                  <a:pt x="22987" y="119049"/>
                </a:lnTo>
                <a:lnTo>
                  <a:pt x="22987" y="116814"/>
                </a:lnTo>
                <a:lnTo>
                  <a:pt x="28702" y="114655"/>
                </a:lnTo>
                <a:lnTo>
                  <a:pt x="33655" y="111328"/>
                </a:lnTo>
                <a:lnTo>
                  <a:pt x="37719" y="106806"/>
                </a:lnTo>
                <a:lnTo>
                  <a:pt x="41910" y="102298"/>
                </a:lnTo>
                <a:lnTo>
                  <a:pt x="43942" y="96519"/>
                </a:lnTo>
                <a:lnTo>
                  <a:pt x="43942" y="85826"/>
                </a:lnTo>
                <a:lnTo>
                  <a:pt x="43180" y="79743"/>
                </a:lnTo>
                <a:lnTo>
                  <a:pt x="39878" y="62674"/>
                </a:lnTo>
                <a:lnTo>
                  <a:pt x="38988" y="55499"/>
                </a:lnTo>
                <a:lnTo>
                  <a:pt x="38988" y="49707"/>
                </a:lnTo>
                <a:lnTo>
                  <a:pt x="39629" y="39713"/>
                </a:lnTo>
                <a:lnTo>
                  <a:pt x="68919" y="10023"/>
                </a:lnTo>
                <a:lnTo>
                  <a:pt x="77470" y="9436"/>
                </a:lnTo>
                <a:lnTo>
                  <a:pt x="79248" y="9436"/>
                </a:lnTo>
                <a:lnTo>
                  <a:pt x="792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89682" y="5539841"/>
            <a:ext cx="39135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𝐸</a:t>
            </a:r>
            <a:r>
              <a:rPr sz="2000" spc="1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34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1,2</a:t>
            </a:r>
            <a:r>
              <a:rPr sz="2000" spc="355" dirty="0">
                <a:latin typeface="Cambria Math"/>
                <a:cs typeface="Cambria Math"/>
              </a:rPr>
              <a:t> </a:t>
            </a:r>
            <a:r>
              <a:rPr sz="2000" spc="-140" dirty="0">
                <a:latin typeface="Trebuchet MS"/>
                <a:cs typeface="Trebuchet MS"/>
              </a:rPr>
              <a:t>,{4,1},{4,3},{3,1},{1,3},{3,5}}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2827" y="2387295"/>
            <a:ext cx="391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65" dirty="0">
                <a:latin typeface="Trebuchet MS"/>
                <a:cs typeface="Trebuchet MS"/>
              </a:rPr>
              <a:t>ed</a:t>
            </a:r>
            <a:r>
              <a:rPr sz="1400" b="1" i="1" spc="-70" dirty="0">
                <a:latin typeface="Trebuchet MS"/>
                <a:cs typeface="Trebuchet MS"/>
              </a:rPr>
              <a:t>g</a:t>
            </a:r>
            <a:r>
              <a:rPr sz="1400" b="1" i="1" spc="-60" dirty="0"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2851" y="1457706"/>
            <a:ext cx="5181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145" dirty="0">
                <a:latin typeface="Trebuchet MS"/>
                <a:cs typeface="Trebuchet MS"/>
              </a:rPr>
              <a:t>v</a:t>
            </a:r>
            <a:r>
              <a:rPr sz="1400" b="1" i="1" spc="-95" dirty="0">
                <a:latin typeface="Trebuchet MS"/>
                <a:cs typeface="Trebuchet MS"/>
              </a:rPr>
              <a:t>e</a:t>
            </a:r>
            <a:r>
              <a:rPr sz="1400" b="1" i="1" spc="-15" dirty="0">
                <a:latin typeface="Trebuchet MS"/>
                <a:cs typeface="Trebuchet MS"/>
              </a:rPr>
              <a:t>r</a:t>
            </a:r>
            <a:r>
              <a:rPr sz="1400" b="1" i="1" spc="-75" dirty="0">
                <a:latin typeface="Trebuchet MS"/>
                <a:cs typeface="Trebuchet MS"/>
              </a:rPr>
              <a:t>t</a:t>
            </a:r>
            <a:r>
              <a:rPr sz="1400" b="1" i="1" spc="-120" dirty="0">
                <a:latin typeface="Trebuchet MS"/>
                <a:cs typeface="Trebuchet MS"/>
              </a:rPr>
              <a:t>e</a:t>
            </a:r>
            <a:r>
              <a:rPr sz="1400" b="1" i="1" spc="-65" dirty="0">
                <a:latin typeface="Trebuchet MS"/>
                <a:cs typeface="Trebuchet MS"/>
              </a:rPr>
              <a:t>x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5736" y="3341496"/>
            <a:ext cx="455930" cy="213360"/>
          </a:xfrm>
          <a:custGeom>
            <a:avLst/>
            <a:gdLst/>
            <a:ahLst/>
            <a:cxnLst/>
            <a:rect l="l" t="t" r="r" b="b"/>
            <a:pathLst>
              <a:path w="455929" h="213360">
                <a:moveTo>
                  <a:pt x="387604" y="0"/>
                </a:moveTo>
                <a:lnTo>
                  <a:pt x="384683" y="0"/>
                </a:lnTo>
                <a:lnTo>
                  <a:pt x="384683" y="8508"/>
                </a:lnTo>
                <a:lnTo>
                  <a:pt x="386461" y="8508"/>
                </a:lnTo>
                <a:lnTo>
                  <a:pt x="394053" y="9032"/>
                </a:lnTo>
                <a:lnTo>
                  <a:pt x="420878" y="44703"/>
                </a:lnTo>
                <a:lnTo>
                  <a:pt x="420878" y="49911"/>
                </a:lnTo>
                <a:lnTo>
                  <a:pt x="420116" y="56387"/>
                </a:lnTo>
                <a:lnTo>
                  <a:pt x="418719" y="64007"/>
                </a:lnTo>
                <a:lnTo>
                  <a:pt x="417195" y="71754"/>
                </a:lnTo>
                <a:lnTo>
                  <a:pt x="416433" y="77215"/>
                </a:lnTo>
                <a:lnTo>
                  <a:pt x="416433" y="86740"/>
                </a:lnTo>
                <a:lnTo>
                  <a:pt x="418338" y="91948"/>
                </a:lnTo>
                <a:lnTo>
                  <a:pt x="425704" y="100075"/>
                </a:lnTo>
                <a:lnTo>
                  <a:pt x="430149" y="103124"/>
                </a:lnTo>
                <a:lnTo>
                  <a:pt x="435229" y="105028"/>
                </a:lnTo>
                <a:lnTo>
                  <a:pt x="435229" y="107061"/>
                </a:lnTo>
                <a:lnTo>
                  <a:pt x="416433" y="125222"/>
                </a:lnTo>
                <a:lnTo>
                  <a:pt x="416433" y="134874"/>
                </a:lnTo>
                <a:lnTo>
                  <a:pt x="417195" y="140335"/>
                </a:lnTo>
                <a:lnTo>
                  <a:pt x="418719" y="147954"/>
                </a:lnTo>
                <a:lnTo>
                  <a:pt x="420116" y="155701"/>
                </a:lnTo>
                <a:lnTo>
                  <a:pt x="420878" y="162051"/>
                </a:lnTo>
                <a:lnTo>
                  <a:pt x="420878" y="167258"/>
                </a:lnTo>
                <a:lnTo>
                  <a:pt x="400812" y="202247"/>
                </a:lnTo>
                <a:lnTo>
                  <a:pt x="386461" y="204342"/>
                </a:lnTo>
                <a:lnTo>
                  <a:pt x="384683" y="204342"/>
                </a:lnTo>
                <a:lnTo>
                  <a:pt x="384683" y="212851"/>
                </a:lnTo>
                <a:lnTo>
                  <a:pt x="387604" y="212851"/>
                </a:lnTo>
                <a:lnTo>
                  <a:pt x="399915" y="211949"/>
                </a:lnTo>
                <a:lnTo>
                  <a:pt x="436626" y="186150"/>
                </a:lnTo>
                <a:lnTo>
                  <a:pt x="439928" y="165226"/>
                </a:lnTo>
                <a:lnTo>
                  <a:pt x="439928" y="159130"/>
                </a:lnTo>
                <a:lnTo>
                  <a:pt x="439039" y="152018"/>
                </a:lnTo>
                <a:lnTo>
                  <a:pt x="435483" y="136270"/>
                </a:lnTo>
                <a:lnTo>
                  <a:pt x="434594" y="131063"/>
                </a:lnTo>
                <a:lnTo>
                  <a:pt x="434594" y="123189"/>
                </a:lnTo>
                <a:lnTo>
                  <a:pt x="436372" y="118999"/>
                </a:lnTo>
                <a:lnTo>
                  <a:pt x="439928" y="115824"/>
                </a:lnTo>
                <a:lnTo>
                  <a:pt x="443484" y="112522"/>
                </a:lnTo>
                <a:lnTo>
                  <a:pt x="448818" y="110870"/>
                </a:lnTo>
                <a:lnTo>
                  <a:pt x="455930" y="110616"/>
                </a:lnTo>
                <a:lnTo>
                  <a:pt x="455930" y="101473"/>
                </a:lnTo>
                <a:lnTo>
                  <a:pt x="434594" y="88773"/>
                </a:lnTo>
                <a:lnTo>
                  <a:pt x="434594" y="81025"/>
                </a:lnTo>
                <a:lnTo>
                  <a:pt x="435483" y="75691"/>
                </a:lnTo>
                <a:lnTo>
                  <a:pt x="439039" y="59943"/>
                </a:lnTo>
                <a:lnTo>
                  <a:pt x="439928" y="52958"/>
                </a:lnTo>
                <a:lnTo>
                  <a:pt x="439928" y="46736"/>
                </a:lnTo>
                <a:lnTo>
                  <a:pt x="439098" y="35851"/>
                </a:lnTo>
                <a:lnTo>
                  <a:pt x="410559" y="3206"/>
                </a:lnTo>
                <a:lnTo>
                  <a:pt x="399915" y="900"/>
                </a:lnTo>
                <a:lnTo>
                  <a:pt x="387604" y="0"/>
                </a:lnTo>
                <a:close/>
              </a:path>
              <a:path w="455929" h="213360">
                <a:moveTo>
                  <a:pt x="71247" y="0"/>
                </a:moveTo>
                <a:lnTo>
                  <a:pt x="68326" y="0"/>
                </a:lnTo>
                <a:lnTo>
                  <a:pt x="56014" y="900"/>
                </a:lnTo>
                <a:lnTo>
                  <a:pt x="19367" y="26415"/>
                </a:lnTo>
                <a:lnTo>
                  <a:pt x="16129" y="46608"/>
                </a:lnTo>
                <a:lnTo>
                  <a:pt x="16129" y="52831"/>
                </a:lnTo>
                <a:lnTo>
                  <a:pt x="17018" y="59816"/>
                </a:lnTo>
                <a:lnTo>
                  <a:pt x="18669" y="67690"/>
                </a:lnTo>
                <a:lnTo>
                  <a:pt x="20447" y="75564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8" y="92963"/>
                </a:lnTo>
                <a:lnTo>
                  <a:pt x="12446" y="99313"/>
                </a:lnTo>
                <a:lnTo>
                  <a:pt x="7112" y="101091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743"/>
                </a:lnTo>
                <a:lnTo>
                  <a:pt x="12446" y="112394"/>
                </a:lnTo>
                <a:lnTo>
                  <a:pt x="16002" y="115697"/>
                </a:lnTo>
                <a:lnTo>
                  <a:pt x="19558" y="118872"/>
                </a:lnTo>
                <a:lnTo>
                  <a:pt x="21336" y="123062"/>
                </a:lnTo>
                <a:lnTo>
                  <a:pt x="21336" y="130937"/>
                </a:lnTo>
                <a:lnTo>
                  <a:pt x="20447" y="136143"/>
                </a:lnTo>
                <a:lnTo>
                  <a:pt x="18669" y="144144"/>
                </a:lnTo>
                <a:lnTo>
                  <a:pt x="17018" y="152018"/>
                </a:lnTo>
                <a:lnTo>
                  <a:pt x="16129" y="159003"/>
                </a:lnTo>
                <a:lnTo>
                  <a:pt x="16129" y="165226"/>
                </a:lnTo>
                <a:lnTo>
                  <a:pt x="36393" y="205904"/>
                </a:lnTo>
                <a:lnTo>
                  <a:pt x="68326" y="212851"/>
                </a:lnTo>
                <a:lnTo>
                  <a:pt x="71247" y="212851"/>
                </a:lnTo>
                <a:lnTo>
                  <a:pt x="71247" y="204342"/>
                </a:lnTo>
                <a:lnTo>
                  <a:pt x="69596" y="204342"/>
                </a:lnTo>
                <a:lnTo>
                  <a:pt x="61930" y="203819"/>
                </a:lnTo>
                <a:lnTo>
                  <a:pt x="35052" y="167131"/>
                </a:lnTo>
                <a:lnTo>
                  <a:pt x="35052" y="161925"/>
                </a:lnTo>
                <a:lnTo>
                  <a:pt x="35814" y="155575"/>
                </a:lnTo>
                <a:lnTo>
                  <a:pt x="37338" y="147827"/>
                </a:lnTo>
                <a:lnTo>
                  <a:pt x="38735" y="140207"/>
                </a:lnTo>
                <a:lnTo>
                  <a:pt x="39497" y="134747"/>
                </a:lnTo>
                <a:lnTo>
                  <a:pt x="39497" y="125094"/>
                </a:lnTo>
                <a:lnTo>
                  <a:pt x="37719" y="120014"/>
                </a:lnTo>
                <a:lnTo>
                  <a:pt x="33909" y="115950"/>
                </a:lnTo>
                <a:lnTo>
                  <a:pt x="30226" y="111887"/>
                </a:lnTo>
                <a:lnTo>
                  <a:pt x="25781" y="108838"/>
                </a:lnTo>
                <a:lnTo>
                  <a:pt x="20701" y="106933"/>
                </a:lnTo>
                <a:lnTo>
                  <a:pt x="20701" y="104901"/>
                </a:lnTo>
                <a:lnTo>
                  <a:pt x="25781" y="102997"/>
                </a:lnTo>
                <a:lnTo>
                  <a:pt x="30226" y="99949"/>
                </a:lnTo>
                <a:lnTo>
                  <a:pt x="33909" y="95885"/>
                </a:lnTo>
                <a:lnTo>
                  <a:pt x="37719" y="91820"/>
                </a:lnTo>
                <a:lnTo>
                  <a:pt x="39497" y="86613"/>
                </a:lnTo>
                <a:lnTo>
                  <a:pt x="39497" y="77088"/>
                </a:lnTo>
                <a:lnTo>
                  <a:pt x="38735" y="71627"/>
                </a:lnTo>
                <a:lnTo>
                  <a:pt x="37338" y="63880"/>
                </a:lnTo>
                <a:lnTo>
                  <a:pt x="35814" y="56261"/>
                </a:lnTo>
                <a:lnTo>
                  <a:pt x="35052" y="49783"/>
                </a:lnTo>
                <a:lnTo>
                  <a:pt x="35052" y="44576"/>
                </a:lnTo>
                <a:lnTo>
                  <a:pt x="35623" y="35625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42808" y="3341496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4" h="213360">
                <a:moveTo>
                  <a:pt x="389127" y="0"/>
                </a:moveTo>
                <a:lnTo>
                  <a:pt x="386207" y="0"/>
                </a:lnTo>
                <a:lnTo>
                  <a:pt x="386207" y="8508"/>
                </a:lnTo>
                <a:lnTo>
                  <a:pt x="387985" y="8508"/>
                </a:lnTo>
                <a:lnTo>
                  <a:pt x="395577" y="9032"/>
                </a:lnTo>
                <a:lnTo>
                  <a:pt x="422401" y="44703"/>
                </a:lnTo>
                <a:lnTo>
                  <a:pt x="422401" y="49911"/>
                </a:lnTo>
                <a:lnTo>
                  <a:pt x="421640" y="56387"/>
                </a:lnTo>
                <a:lnTo>
                  <a:pt x="420243" y="64007"/>
                </a:lnTo>
                <a:lnTo>
                  <a:pt x="418719" y="71754"/>
                </a:lnTo>
                <a:lnTo>
                  <a:pt x="417957" y="77215"/>
                </a:lnTo>
                <a:lnTo>
                  <a:pt x="417957" y="86740"/>
                </a:lnTo>
                <a:lnTo>
                  <a:pt x="419862" y="91948"/>
                </a:lnTo>
                <a:lnTo>
                  <a:pt x="427227" y="100075"/>
                </a:lnTo>
                <a:lnTo>
                  <a:pt x="431673" y="103124"/>
                </a:lnTo>
                <a:lnTo>
                  <a:pt x="436752" y="105028"/>
                </a:lnTo>
                <a:lnTo>
                  <a:pt x="436752" y="107061"/>
                </a:lnTo>
                <a:lnTo>
                  <a:pt x="417957" y="125222"/>
                </a:lnTo>
                <a:lnTo>
                  <a:pt x="417957" y="134874"/>
                </a:lnTo>
                <a:lnTo>
                  <a:pt x="418719" y="140335"/>
                </a:lnTo>
                <a:lnTo>
                  <a:pt x="420243" y="147954"/>
                </a:lnTo>
                <a:lnTo>
                  <a:pt x="421640" y="155701"/>
                </a:lnTo>
                <a:lnTo>
                  <a:pt x="422401" y="162051"/>
                </a:lnTo>
                <a:lnTo>
                  <a:pt x="422401" y="167258"/>
                </a:lnTo>
                <a:lnTo>
                  <a:pt x="402335" y="202247"/>
                </a:lnTo>
                <a:lnTo>
                  <a:pt x="387985" y="204342"/>
                </a:lnTo>
                <a:lnTo>
                  <a:pt x="386207" y="204342"/>
                </a:lnTo>
                <a:lnTo>
                  <a:pt x="386207" y="212851"/>
                </a:lnTo>
                <a:lnTo>
                  <a:pt x="389127" y="212851"/>
                </a:lnTo>
                <a:lnTo>
                  <a:pt x="401439" y="211949"/>
                </a:lnTo>
                <a:lnTo>
                  <a:pt x="438150" y="186150"/>
                </a:lnTo>
                <a:lnTo>
                  <a:pt x="441451" y="165226"/>
                </a:lnTo>
                <a:lnTo>
                  <a:pt x="441451" y="159130"/>
                </a:lnTo>
                <a:lnTo>
                  <a:pt x="440563" y="152018"/>
                </a:lnTo>
                <a:lnTo>
                  <a:pt x="437007" y="136270"/>
                </a:lnTo>
                <a:lnTo>
                  <a:pt x="436118" y="131063"/>
                </a:lnTo>
                <a:lnTo>
                  <a:pt x="436118" y="123189"/>
                </a:lnTo>
                <a:lnTo>
                  <a:pt x="437896" y="118999"/>
                </a:lnTo>
                <a:lnTo>
                  <a:pt x="441451" y="115824"/>
                </a:lnTo>
                <a:lnTo>
                  <a:pt x="445008" y="112522"/>
                </a:lnTo>
                <a:lnTo>
                  <a:pt x="450342" y="110870"/>
                </a:lnTo>
                <a:lnTo>
                  <a:pt x="457454" y="110616"/>
                </a:lnTo>
                <a:lnTo>
                  <a:pt x="457454" y="101473"/>
                </a:lnTo>
                <a:lnTo>
                  <a:pt x="436118" y="88773"/>
                </a:lnTo>
                <a:lnTo>
                  <a:pt x="436118" y="81025"/>
                </a:lnTo>
                <a:lnTo>
                  <a:pt x="437007" y="75691"/>
                </a:lnTo>
                <a:lnTo>
                  <a:pt x="440563" y="59943"/>
                </a:lnTo>
                <a:lnTo>
                  <a:pt x="441451" y="52958"/>
                </a:lnTo>
                <a:lnTo>
                  <a:pt x="441451" y="46736"/>
                </a:lnTo>
                <a:lnTo>
                  <a:pt x="440622" y="35851"/>
                </a:lnTo>
                <a:lnTo>
                  <a:pt x="412083" y="3206"/>
                </a:lnTo>
                <a:lnTo>
                  <a:pt x="401439" y="900"/>
                </a:lnTo>
                <a:lnTo>
                  <a:pt x="389127" y="0"/>
                </a:lnTo>
                <a:close/>
              </a:path>
              <a:path w="457834" h="213360">
                <a:moveTo>
                  <a:pt x="71247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5"/>
                </a:lnTo>
                <a:lnTo>
                  <a:pt x="16129" y="46608"/>
                </a:lnTo>
                <a:lnTo>
                  <a:pt x="16129" y="52831"/>
                </a:lnTo>
                <a:lnTo>
                  <a:pt x="17018" y="59816"/>
                </a:lnTo>
                <a:lnTo>
                  <a:pt x="18669" y="67690"/>
                </a:lnTo>
                <a:lnTo>
                  <a:pt x="20447" y="75564"/>
                </a:lnTo>
                <a:lnTo>
                  <a:pt x="21336" y="80899"/>
                </a:lnTo>
                <a:lnTo>
                  <a:pt x="21336" y="88773"/>
                </a:lnTo>
                <a:lnTo>
                  <a:pt x="19558" y="92963"/>
                </a:lnTo>
                <a:lnTo>
                  <a:pt x="12446" y="99313"/>
                </a:lnTo>
                <a:lnTo>
                  <a:pt x="7112" y="101091"/>
                </a:lnTo>
                <a:lnTo>
                  <a:pt x="0" y="101345"/>
                </a:lnTo>
                <a:lnTo>
                  <a:pt x="0" y="110489"/>
                </a:lnTo>
                <a:lnTo>
                  <a:pt x="7112" y="110743"/>
                </a:lnTo>
                <a:lnTo>
                  <a:pt x="12446" y="112394"/>
                </a:lnTo>
                <a:lnTo>
                  <a:pt x="16001" y="115697"/>
                </a:lnTo>
                <a:lnTo>
                  <a:pt x="19558" y="118872"/>
                </a:lnTo>
                <a:lnTo>
                  <a:pt x="21336" y="123062"/>
                </a:lnTo>
                <a:lnTo>
                  <a:pt x="21336" y="130937"/>
                </a:lnTo>
                <a:lnTo>
                  <a:pt x="20447" y="136143"/>
                </a:lnTo>
                <a:lnTo>
                  <a:pt x="18669" y="144144"/>
                </a:lnTo>
                <a:lnTo>
                  <a:pt x="17018" y="152018"/>
                </a:lnTo>
                <a:lnTo>
                  <a:pt x="16129" y="159003"/>
                </a:lnTo>
                <a:lnTo>
                  <a:pt x="16129" y="165226"/>
                </a:lnTo>
                <a:lnTo>
                  <a:pt x="36393" y="205904"/>
                </a:lnTo>
                <a:lnTo>
                  <a:pt x="68325" y="212851"/>
                </a:lnTo>
                <a:lnTo>
                  <a:pt x="71247" y="212851"/>
                </a:lnTo>
                <a:lnTo>
                  <a:pt x="71247" y="204342"/>
                </a:lnTo>
                <a:lnTo>
                  <a:pt x="69596" y="204342"/>
                </a:lnTo>
                <a:lnTo>
                  <a:pt x="61930" y="203819"/>
                </a:lnTo>
                <a:lnTo>
                  <a:pt x="35051" y="167131"/>
                </a:lnTo>
                <a:lnTo>
                  <a:pt x="35051" y="161925"/>
                </a:lnTo>
                <a:lnTo>
                  <a:pt x="35814" y="155575"/>
                </a:lnTo>
                <a:lnTo>
                  <a:pt x="37338" y="147827"/>
                </a:lnTo>
                <a:lnTo>
                  <a:pt x="38735" y="140207"/>
                </a:lnTo>
                <a:lnTo>
                  <a:pt x="39497" y="134747"/>
                </a:lnTo>
                <a:lnTo>
                  <a:pt x="39497" y="125094"/>
                </a:lnTo>
                <a:lnTo>
                  <a:pt x="37719" y="120014"/>
                </a:lnTo>
                <a:lnTo>
                  <a:pt x="33909" y="115950"/>
                </a:lnTo>
                <a:lnTo>
                  <a:pt x="30225" y="111887"/>
                </a:lnTo>
                <a:lnTo>
                  <a:pt x="25781" y="108838"/>
                </a:lnTo>
                <a:lnTo>
                  <a:pt x="20700" y="106933"/>
                </a:lnTo>
                <a:lnTo>
                  <a:pt x="20700" y="104901"/>
                </a:lnTo>
                <a:lnTo>
                  <a:pt x="25781" y="102997"/>
                </a:lnTo>
                <a:lnTo>
                  <a:pt x="30225" y="99949"/>
                </a:lnTo>
                <a:lnTo>
                  <a:pt x="33909" y="95885"/>
                </a:lnTo>
                <a:lnTo>
                  <a:pt x="37719" y="91820"/>
                </a:lnTo>
                <a:lnTo>
                  <a:pt x="39497" y="86613"/>
                </a:lnTo>
                <a:lnTo>
                  <a:pt x="39497" y="77088"/>
                </a:lnTo>
                <a:lnTo>
                  <a:pt x="38735" y="71627"/>
                </a:lnTo>
                <a:lnTo>
                  <a:pt x="37338" y="63880"/>
                </a:lnTo>
                <a:lnTo>
                  <a:pt x="35814" y="56261"/>
                </a:lnTo>
                <a:lnTo>
                  <a:pt x="35051" y="49783"/>
                </a:lnTo>
                <a:lnTo>
                  <a:pt x="35051" y="44576"/>
                </a:lnTo>
                <a:lnTo>
                  <a:pt x="35623" y="35625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23761" y="3273297"/>
            <a:ext cx="1912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𝐸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1,2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{2,1}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1,4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21344" y="3341496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4" h="213360">
                <a:moveTo>
                  <a:pt x="389127" y="0"/>
                </a:moveTo>
                <a:lnTo>
                  <a:pt x="386206" y="0"/>
                </a:lnTo>
                <a:lnTo>
                  <a:pt x="386206" y="8508"/>
                </a:lnTo>
                <a:lnTo>
                  <a:pt x="387984" y="8508"/>
                </a:lnTo>
                <a:lnTo>
                  <a:pt x="395630" y="9032"/>
                </a:lnTo>
                <a:lnTo>
                  <a:pt x="422401" y="44703"/>
                </a:lnTo>
                <a:lnTo>
                  <a:pt x="422401" y="49911"/>
                </a:lnTo>
                <a:lnTo>
                  <a:pt x="421639" y="56387"/>
                </a:lnTo>
                <a:lnTo>
                  <a:pt x="420243" y="64007"/>
                </a:lnTo>
                <a:lnTo>
                  <a:pt x="418719" y="71754"/>
                </a:lnTo>
                <a:lnTo>
                  <a:pt x="417956" y="77215"/>
                </a:lnTo>
                <a:lnTo>
                  <a:pt x="417956" y="86740"/>
                </a:lnTo>
                <a:lnTo>
                  <a:pt x="419861" y="91948"/>
                </a:lnTo>
                <a:lnTo>
                  <a:pt x="427227" y="100075"/>
                </a:lnTo>
                <a:lnTo>
                  <a:pt x="431673" y="103124"/>
                </a:lnTo>
                <a:lnTo>
                  <a:pt x="436879" y="105028"/>
                </a:lnTo>
                <a:lnTo>
                  <a:pt x="436879" y="107061"/>
                </a:lnTo>
                <a:lnTo>
                  <a:pt x="417956" y="125222"/>
                </a:lnTo>
                <a:lnTo>
                  <a:pt x="417956" y="134874"/>
                </a:lnTo>
                <a:lnTo>
                  <a:pt x="418719" y="140335"/>
                </a:lnTo>
                <a:lnTo>
                  <a:pt x="420243" y="147954"/>
                </a:lnTo>
                <a:lnTo>
                  <a:pt x="421639" y="155701"/>
                </a:lnTo>
                <a:lnTo>
                  <a:pt x="422401" y="162051"/>
                </a:lnTo>
                <a:lnTo>
                  <a:pt x="422401" y="167258"/>
                </a:lnTo>
                <a:lnTo>
                  <a:pt x="402383" y="202247"/>
                </a:lnTo>
                <a:lnTo>
                  <a:pt x="387984" y="204342"/>
                </a:lnTo>
                <a:lnTo>
                  <a:pt x="386206" y="204342"/>
                </a:lnTo>
                <a:lnTo>
                  <a:pt x="386206" y="212851"/>
                </a:lnTo>
                <a:lnTo>
                  <a:pt x="389127" y="212851"/>
                </a:lnTo>
                <a:lnTo>
                  <a:pt x="401439" y="211949"/>
                </a:lnTo>
                <a:lnTo>
                  <a:pt x="438150" y="186150"/>
                </a:lnTo>
                <a:lnTo>
                  <a:pt x="441451" y="165226"/>
                </a:lnTo>
                <a:lnTo>
                  <a:pt x="441451" y="159130"/>
                </a:lnTo>
                <a:lnTo>
                  <a:pt x="440562" y="152018"/>
                </a:lnTo>
                <a:lnTo>
                  <a:pt x="437006" y="136270"/>
                </a:lnTo>
                <a:lnTo>
                  <a:pt x="436118" y="131063"/>
                </a:lnTo>
                <a:lnTo>
                  <a:pt x="436118" y="123189"/>
                </a:lnTo>
                <a:lnTo>
                  <a:pt x="437896" y="118999"/>
                </a:lnTo>
                <a:lnTo>
                  <a:pt x="441451" y="115824"/>
                </a:lnTo>
                <a:lnTo>
                  <a:pt x="445007" y="112522"/>
                </a:lnTo>
                <a:lnTo>
                  <a:pt x="450341" y="110870"/>
                </a:lnTo>
                <a:lnTo>
                  <a:pt x="457453" y="110616"/>
                </a:lnTo>
                <a:lnTo>
                  <a:pt x="457453" y="101473"/>
                </a:lnTo>
                <a:lnTo>
                  <a:pt x="436118" y="88773"/>
                </a:lnTo>
                <a:lnTo>
                  <a:pt x="436118" y="81025"/>
                </a:lnTo>
                <a:lnTo>
                  <a:pt x="437006" y="75691"/>
                </a:lnTo>
                <a:lnTo>
                  <a:pt x="440562" y="59943"/>
                </a:lnTo>
                <a:lnTo>
                  <a:pt x="441451" y="52958"/>
                </a:lnTo>
                <a:lnTo>
                  <a:pt x="441451" y="46736"/>
                </a:lnTo>
                <a:lnTo>
                  <a:pt x="440622" y="35851"/>
                </a:lnTo>
                <a:lnTo>
                  <a:pt x="412083" y="3206"/>
                </a:lnTo>
                <a:lnTo>
                  <a:pt x="401439" y="900"/>
                </a:lnTo>
                <a:lnTo>
                  <a:pt x="389127" y="0"/>
                </a:lnTo>
                <a:close/>
              </a:path>
              <a:path w="457834" h="213360">
                <a:moveTo>
                  <a:pt x="71247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5"/>
                </a:lnTo>
                <a:lnTo>
                  <a:pt x="16128" y="46608"/>
                </a:lnTo>
                <a:lnTo>
                  <a:pt x="16128" y="52831"/>
                </a:lnTo>
                <a:lnTo>
                  <a:pt x="17018" y="59816"/>
                </a:lnTo>
                <a:lnTo>
                  <a:pt x="18669" y="67690"/>
                </a:lnTo>
                <a:lnTo>
                  <a:pt x="20447" y="75564"/>
                </a:lnTo>
                <a:lnTo>
                  <a:pt x="21335" y="80899"/>
                </a:lnTo>
                <a:lnTo>
                  <a:pt x="21335" y="88773"/>
                </a:lnTo>
                <a:lnTo>
                  <a:pt x="19557" y="92963"/>
                </a:lnTo>
                <a:lnTo>
                  <a:pt x="12446" y="99313"/>
                </a:lnTo>
                <a:lnTo>
                  <a:pt x="7111" y="101091"/>
                </a:lnTo>
                <a:lnTo>
                  <a:pt x="0" y="101345"/>
                </a:lnTo>
                <a:lnTo>
                  <a:pt x="0" y="110489"/>
                </a:lnTo>
                <a:lnTo>
                  <a:pt x="7111" y="110743"/>
                </a:lnTo>
                <a:lnTo>
                  <a:pt x="12446" y="112394"/>
                </a:lnTo>
                <a:lnTo>
                  <a:pt x="16001" y="115697"/>
                </a:lnTo>
                <a:lnTo>
                  <a:pt x="19557" y="118872"/>
                </a:lnTo>
                <a:lnTo>
                  <a:pt x="21335" y="123062"/>
                </a:lnTo>
                <a:lnTo>
                  <a:pt x="21335" y="130937"/>
                </a:lnTo>
                <a:lnTo>
                  <a:pt x="20447" y="136143"/>
                </a:lnTo>
                <a:lnTo>
                  <a:pt x="18669" y="144144"/>
                </a:lnTo>
                <a:lnTo>
                  <a:pt x="17018" y="152018"/>
                </a:lnTo>
                <a:lnTo>
                  <a:pt x="16128" y="159003"/>
                </a:lnTo>
                <a:lnTo>
                  <a:pt x="16128" y="165226"/>
                </a:lnTo>
                <a:lnTo>
                  <a:pt x="36393" y="205904"/>
                </a:lnTo>
                <a:lnTo>
                  <a:pt x="68325" y="212851"/>
                </a:lnTo>
                <a:lnTo>
                  <a:pt x="71247" y="212851"/>
                </a:lnTo>
                <a:lnTo>
                  <a:pt x="71247" y="204342"/>
                </a:lnTo>
                <a:lnTo>
                  <a:pt x="69596" y="204342"/>
                </a:lnTo>
                <a:lnTo>
                  <a:pt x="61930" y="203819"/>
                </a:lnTo>
                <a:lnTo>
                  <a:pt x="35051" y="167131"/>
                </a:lnTo>
                <a:lnTo>
                  <a:pt x="35051" y="161925"/>
                </a:lnTo>
                <a:lnTo>
                  <a:pt x="35813" y="155575"/>
                </a:lnTo>
                <a:lnTo>
                  <a:pt x="37337" y="147827"/>
                </a:lnTo>
                <a:lnTo>
                  <a:pt x="38734" y="140207"/>
                </a:lnTo>
                <a:lnTo>
                  <a:pt x="39497" y="134747"/>
                </a:lnTo>
                <a:lnTo>
                  <a:pt x="39497" y="125094"/>
                </a:lnTo>
                <a:lnTo>
                  <a:pt x="37719" y="120014"/>
                </a:lnTo>
                <a:lnTo>
                  <a:pt x="33908" y="115950"/>
                </a:lnTo>
                <a:lnTo>
                  <a:pt x="30225" y="111887"/>
                </a:lnTo>
                <a:lnTo>
                  <a:pt x="25780" y="108838"/>
                </a:lnTo>
                <a:lnTo>
                  <a:pt x="20700" y="106933"/>
                </a:lnTo>
                <a:lnTo>
                  <a:pt x="20700" y="104901"/>
                </a:lnTo>
                <a:lnTo>
                  <a:pt x="25780" y="102997"/>
                </a:lnTo>
                <a:lnTo>
                  <a:pt x="30225" y="99949"/>
                </a:lnTo>
                <a:lnTo>
                  <a:pt x="33908" y="95885"/>
                </a:lnTo>
                <a:lnTo>
                  <a:pt x="37719" y="91820"/>
                </a:lnTo>
                <a:lnTo>
                  <a:pt x="39497" y="86613"/>
                </a:lnTo>
                <a:lnTo>
                  <a:pt x="39497" y="77088"/>
                </a:lnTo>
                <a:lnTo>
                  <a:pt x="38734" y="71627"/>
                </a:lnTo>
                <a:lnTo>
                  <a:pt x="37337" y="63880"/>
                </a:lnTo>
                <a:lnTo>
                  <a:pt x="35813" y="56261"/>
                </a:lnTo>
                <a:lnTo>
                  <a:pt x="35051" y="49783"/>
                </a:lnTo>
                <a:lnTo>
                  <a:pt x="35051" y="44576"/>
                </a:lnTo>
                <a:lnTo>
                  <a:pt x="35623" y="35625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86748" y="3341496"/>
            <a:ext cx="455930" cy="213360"/>
          </a:xfrm>
          <a:custGeom>
            <a:avLst/>
            <a:gdLst/>
            <a:ahLst/>
            <a:cxnLst/>
            <a:rect l="l" t="t" r="r" b="b"/>
            <a:pathLst>
              <a:path w="455929" h="213360">
                <a:moveTo>
                  <a:pt x="387603" y="0"/>
                </a:moveTo>
                <a:lnTo>
                  <a:pt x="384682" y="0"/>
                </a:lnTo>
                <a:lnTo>
                  <a:pt x="384682" y="8508"/>
                </a:lnTo>
                <a:lnTo>
                  <a:pt x="386460" y="8508"/>
                </a:lnTo>
                <a:lnTo>
                  <a:pt x="394053" y="9032"/>
                </a:lnTo>
                <a:lnTo>
                  <a:pt x="420877" y="44703"/>
                </a:lnTo>
                <a:lnTo>
                  <a:pt x="420877" y="49911"/>
                </a:lnTo>
                <a:lnTo>
                  <a:pt x="420116" y="56387"/>
                </a:lnTo>
                <a:lnTo>
                  <a:pt x="418719" y="64007"/>
                </a:lnTo>
                <a:lnTo>
                  <a:pt x="417195" y="71754"/>
                </a:lnTo>
                <a:lnTo>
                  <a:pt x="416432" y="77215"/>
                </a:lnTo>
                <a:lnTo>
                  <a:pt x="416432" y="86740"/>
                </a:lnTo>
                <a:lnTo>
                  <a:pt x="418337" y="91948"/>
                </a:lnTo>
                <a:lnTo>
                  <a:pt x="425703" y="100075"/>
                </a:lnTo>
                <a:lnTo>
                  <a:pt x="430149" y="103124"/>
                </a:lnTo>
                <a:lnTo>
                  <a:pt x="435228" y="105028"/>
                </a:lnTo>
                <a:lnTo>
                  <a:pt x="435228" y="107061"/>
                </a:lnTo>
                <a:lnTo>
                  <a:pt x="416432" y="125222"/>
                </a:lnTo>
                <a:lnTo>
                  <a:pt x="416432" y="134874"/>
                </a:lnTo>
                <a:lnTo>
                  <a:pt x="417195" y="140335"/>
                </a:lnTo>
                <a:lnTo>
                  <a:pt x="418719" y="147954"/>
                </a:lnTo>
                <a:lnTo>
                  <a:pt x="420116" y="155701"/>
                </a:lnTo>
                <a:lnTo>
                  <a:pt x="420877" y="162051"/>
                </a:lnTo>
                <a:lnTo>
                  <a:pt x="420877" y="167258"/>
                </a:lnTo>
                <a:lnTo>
                  <a:pt x="400811" y="202247"/>
                </a:lnTo>
                <a:lnTo>
                  <a:pt x="386460" y="204342"/>
                </a:lnTo>
                <a:lnTo>
                  <a:pt x="384682" y="204342"/>
                </a:lnTo>
                <a:lnTo>
                  <a:pt x="384682" y="212851"/>
                </a:lnTo>
                <a:lnTo>
                  <a:pt x="387603" y="212851"/>
                </a:lnTo>
                <a:lnTo>
                  <a:pt x="399915" y="211949"/>
                </a:lnTo>
                <a:lnTo>
                  <a:pt x="436625" y="186150"/>
                </a:lnTo>
                <a:lnTo>
                  <a:pt x="439927" y="165226"/>
                </a:lnTo>
                <a:lnTo>
                  <a:pt x="439927" y="159130"/>
                </a:lnTo>
                <a:lnTo>
                  <a:pt x="439039" y="152018"/>
                </a:lnTo>
                <a:lnTo>
                  <a:pt x="435482" y="136270"/>
                </a:lnTo>
                <a:lnTo>
                  <a:pt x="434594" y="131063"/>
                </a:lnTo>
                <a:lnTo>
                  <a:pt x="434594" y="123189"/>
                </a:lnTo>
                <a:lnTo>
                  <a:pt x="436372" y="118999"/>
                </a:lnTo>
                <a:lnTo>
                  <a:pt x="439927" y="115824"/>
                </a:lnTo>
                <a:lnTo>
                  <a:pt x="443483" y="112522"/>
                </a:lnTo>
                <a:lnTo>
                  <a:pt x="448818" y="110870"/>
                </a:lnTo>
                <a:lnTo>
                  <a:pt x="455929" y="110616"/>
                </a:lnTo>
                <a:lnTo>
                  <a:pt x="455929" y="101473"/>
                </a:lnTo>
                <a:lnTo>
                  <a:pt x="434594" y="88773"/>
                </a:lnTo>
                <a:lnTo>
                  <a:pt x="434594" y="81025"/>
                </a:lnTo>
                <a:lnTo>
                  <a:pt x="435482" y="75691"/>
                </a:lnTo>
                <a:lnTo>
                  <a:pt x="439039" y="59943"/>
                </a:lnTo>
                <a:lnTo>
                  <a:pt x="439927" y="52958"/>
                </a:lnTo>
                <a:lnTo>
                  <a:pt x="439927" y="46736"/>
                </a:lnTo>
                <a:lnTo>
                  <a:pt x="439098" y="35851"/>
                </a:lnTo>
                <a:lnTo>
                  <a:pt x="410559" y="3206"/>
                </a:lnTo>
                <a:lnTo>
                  <a:pt x="399915" y="900"/>
                </a:lnTo>
                <a:lnTo>
                  <a:pt x="387603" y="0"/>
                </a:lnTo>
                <a:close/>
              </a:path>
              <a:path w="455929" h="213360">
                <a:moveTo>
                  <a:pt x="71247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5"/>
                </a:lnTo>
                <a:lnTo>
                  <a:pt x="16128" y="46608"/>
                </a:lnTo>
                <a:lnTo>
                  <a:pt x="16128" y="52831"/>
                </a:lnTo>
                <a:lnTo>
                  <a:pt x="17018" y="59816"/>
                </a:lnTo>
                <a:lnTo>
                  <a:pt x="18669" y="67690"/>
                </a:lnTo>
                <a:lnTo>
                  <a:pt x="20447" y="75564"/>
                </a:lnTo>
                <a:lnTo>
                  <a:pt x="21335" y="80899"/>
                </a:lnTo>
                <a:lnTo>
                  <a:pt x="21335" y="88773"/>
                </a:lnTo>
                <a:lnTo>
                  <a:pt x="19557" y="92963"/>
                </a:lnTo>
                <a:lnTo>
                  <a:pt x="12446" y="99313"/>
                </a:lnTo>
                <a:lnTo>
                  <a:pt x="7111" y="101091"/>
                </a:lnTo>
                <a:lnTo>
                  <a:pt x="0" y="101345"/>
                </a:lnTo>
                <a:lnTo>
                  <a:pt x="0" y="110489"/>
                </a:lnTo>
                <a:lnTo>
                  <a:pt x="7111" y="110743"/>
                </a:lnTo>
                <a:lnTo>
                  <a:pt x="12446" y="112394"/>
                </a:lnTo>
                <a:lnTo>
                  <a:pt x="16001" y="115697"/>
                </a:lnTo>
                <a:lnTo>
                  <a:pt x="19557" y="118872"/>
                </a:lnTo>
                <a:lnTo>
                  <a:pt x="21335" y="123062"/>
                </a:lnTo>
                <a:lnTo>
                  <a:pt x="21335" y="130937"/>
                </a:lnTo>
                <a:lnTo>
                  <a:pt x="20447" y="136143"/>
                </a:lnTo>
                <a:lnTo>
                  <a:pt x="18669" y="144144"/>
                </a:lnTo>
                <a:lnTo>
                  <a:pt x="17018" y="152018"/>
                </a:lnTo>
                <a:lnTo>
                  <a:pt x="16128" y="159003"/>
                </a:lnTo>
                <a:lnTo>
                  <a:pt x="16128" y="165226"/>
                </a:lnTo>
                <a:lnTo>
                  <a:pt x="36393" y="205904"/>
                </a:lnTo>
                <a:lnTo>
                  <a:pt x="68325" y="212851"/>
                </a:lnTo>
                <a:lnTo>
                  <a:pt x="71247" y="212851"/>
                </a:lnTo>
                <a:lnTo>
                  <a:pt x="71247" y="204342"/>
                </a:lnTo>
                <a:lnTo>
                  <a:pt x="69596" y="204342"/>
                </a:lnTo>
                <a:lnTo>
                  <a:pt x="61930" y="203819"/>
                </a:lnTo>
                <a:lnTo>
                  <a:pt x="35051" y="167131"/>
                </a:lnTo>
                <a:lnTo>
                  <a:pt x="35051" y="161925"/>
                </a:lnTo>
                <a:lnTo>
                  <a:pt x="35814" y="155575"/>
                </a:lnTo>
                <a:lnTo>
                  <a:pt x="37337" y="147827"/>
                </a:lnTo>
                <a:lnTo>
                  <a:pt x="38734" y="140207"/>
                </a:lnTo>
                <a:lnTo>
                  <a:pt x="39497" y="134747"/>
                </a:lnTo>
                <a:lnTo>
                  <a:pt x="39497" y="125094"/>
                </a:lnTo>
                <a:lnTo>
                  <a:pt x="37719" y="120014"/>
                </a:lnTo>
                <a:lnTo>
                  <a:pt x="33908" y="115950"/>
                </a:lnTo>
                <a:lnTo>
                  <a:pt x="30225" y="111887"/>
                </a:lnTo>
                <a:lnTo>
                  <a:pt x="25780" y="108838"/>
                </a:lnTo>
                <a:lnTo>
                  <a:pt x="20700" y="106933"/>
                </a:lnTo>
                <a:lnTo>
                  <a:pt x="20700" y="104901"/>
                </a:lnTo>
                <a:lnTo>
                  <a:pt x="25780" y="102997"/>
                </a:lnTo>
                <a:lnTo>
                  <a:pt x="30225" y="99949"/>
                </a:lnTo>
                <a:lnTo>
                  <a:pt x="33908" y="95885"/>
                </a:lnTo>
                <a:lnTo>
                  <a:pt x="37719" y="91820"/>
                </a:lnTo>
                <a:lnTo>
                  <a:pt x="39497" y="86613"/>
                </a:lnTo>
                <a:lnTo>
                  <a:pt x="39497" y="77088"/>
                </a:lnTo>
                <a:lnTo>
                  <a:pt x="38734" y="71627"/>
                </a:lnTo>
                <a:lnTo>
                  <a:pt x="37337" y="63880"/>
                </a:lnTo>
                <a:lnTo>
                  <a:pt x="35814" y="56261"/>
                </a:lnTo>
                <a:lnTo>
                  <a:pt x="35051" y="49783"/>
                </a:lnTo>
                <a:lnTo>
                  <a:pt x="35051" y="44576"/>
                </a:lnTo>
                <a:lnTo>
                  <a:pt x="35623" y="35625"/>
                </a:lnTo>
                <a:lnTo>
                  <a:pt x="69596" y="8508"/>
                </a:lnTo>
                <a:lnTo>
                  <a:pt x="71247" y="8508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30689" y="3341496"/>
            <a:ext cx="455930" cy="213360"/>
          </a:xfrm>
          <a:custGeom>
            <a:avLst/>
            <a:gdLst/>
            <a:ahLst/>
            <a:cxnLst/>
            <a:rect l="l" t="t" r="r" b="b"/>
            <a:pathLst>
              <a:path w="455929" h="213360">
                <a:moveTo>
                  <a:pt x="387603" y="0"/>
                </a:moveTo>
                <a:lnTo>
                  <a:pt x="384682" y="0"/>
                </a:lnTo>
                <a:lnTo>
                  <a:pt x="384682" y="8508"/>
                </a:lnTo>
                <a:lnTo>
                  <a:pt x="386460" y="8508"/>
                </a:lnTo>
                <a:lnTo>
                  <a:pt x="394053" y="9032"/>
                </a:lnTo>
                <a:lnTo>
                  <a:pt x="420877" y="44703"/>
                </a:lnTo>
                <a:lnTo>
                  <a:pt x="420877" y="49911"/>
                </a:lnTo>
                <a:lnTo>
                  <a:pt x="420115" y="56387"/>
                </a:lnTo>
                <a:lnTo>
                  <a:pt x="418718" y="64007"/>
                </a:lnTo>
                <a:lnTo>
                  <a:pt x="417194" y="71754"/>
                </a:lnTo>
                <a:lnTo>
                  <a:pt x="416432" y="77215"/>
                </a:lnTo>
                <a:lnTo>
                  <a:pt x="416432" y="86740"/>
                </a:lnTo>
                <a:lnTo>
                  <a:pt x="418337" y="91948"/>
                </a:lnTo>
                <a:lnTo>
                  <a:pt x="425703" y="100075"/>
                </a:lnTo>
                <a:lnTo>
                  <a:pt x="430149" y="103124"/>
                </a:lnTo>
                <a:lnTo>
                  <a:pt x="435228" y="105028"/>
                </a:lnTo>
                <a:lnTo>
                  <a:pt x="435228" y="107061"/>
                </a:lnTo>
                <a:lnTo>
                  <a:pt x="416432" y="125222"/>
                </a:lnTo>
                <a:lnTo>
                  <a:pt x="416432" y="134874"/>
                </a:lnTo>
                <a:lnTo>
                  <a:pt x="417194" y="140335"/>
                </a:lnTo>
                <a:lnTo>
                  <a:pt x="418718" y="147954"/>
                </a:lnTo>
                <a:lnTo>
                  <a:pt x="420115" y="155701"/>
                </a:lnTo>
                <a:lnTo>
                  <a:pt x="420877" y="162051"/>
                </a:lnTo>
                <a:lnTo>
                  <a:pt x="420877" y="167258"/>
                </a:lnTo>
                <a:lnTo>
                  <a:pt x="400811" y="202247"/>
                </a:lnTo>
                <a:lnTo>
                  <a:pt x="386460" y="204342"/>
                </a:lnTo>
                <a:lnTo>
                  <a:pt x="384682" y="204342"/>
                </a:lnTo>
                <a:lnTo>
                  <a:pt x="384682" y="212851"/>
                </a:lnTo>
                <a:lnTo>
                  <a:pt x="387603" y="212851"/>
                </a:lnTo>
                <a:lnTo>
                  <a:pt x="399915" y="211949"/>
                </a:lnTo>
                <a:lnTo>
                  <a:pt x="436625" y="186150"/>
                </a:lnTo>
                <a:lnTo>
                  <a:pt x="439927" y="165226"/>
                </a:lnTo>
                <a:lnTo>
                  <a:pt x="439927" y="159130"/>
                </a:lnTo>
                <a:lnTo>
                  <a:pt x="439038" y="152018"/>
                </a:lnTo>
                <a:lnTo>
                  <a:pt x="435482" y="136270"/>
                </a:lnTo>
                <a:lnTo>
                  <a:pt x="434593" y="131063"/>
                </a:lnTo>
                <a:lnTo>
                  <a:pt x="434593" y="123189"/>
                </a:lnTo>
                <a:lnTo>
                  <a:pt x="436371" y="118999"/>
                </a:lnTo>
                <a:lnTo>
                  <a:pt x="439927" y="115824"/>
                </a:lnTo>
                <a:lnTo>
                  <a:pt x="443483" y="112522"/>
                </a:lnTo>
                <a:lnTo>
                  <a:pt x="448817" y="110870"/>
                </a:lnTo>
                <a:lnTo>
                  <a:pt x="455929" y="110616"/>
                </a:lnTo>
                <a:lnTo>
                  <a:pt x="455929" y="101473"/>
                </a:lnTo>
                <a:lnTo>
                  <a:pt x="434593" y="88773"/>
                </a:lnTo>
                <a:lnTo>
                  <a:pt x="434593" y="81025"/>
                </a:lnTo>
                <a:lnTo>
                  <a:pt x="435482" y="75691"/>
                </a:lnTo>
                <a:lnTo>
                  <a:pt x="439038" y="59943"/>
                </a:lnTo>
                <a:lnTo>
                  <a:pt x="439927" y="52958"/>
                </a:lnTo>
                <a:lnTo>
                  <a:pt x="439927" y="46736"/>
                </a:lnTo>
                <a:lnTo>
                  <a:pt x="439098" y="35851"/>
                </a:lnTo>
                <a:lnTo>
                  <a:pt x="410559" y="3206"/>
                </a:lnTo>
                <a:lnTo>
                  <a:pt x="399915" y="900"/>
                </a:lnTo>
                <a:lnTo>
                  <a:pt x="387603" y="0"/>
                </a:lnTo>
                <a:close/>
              </a:path>
              <a:path w="455929" h="213360">
                <a:moveTo>
                  <a:pt x="71246" y="0"/>
                </a:moveTo>
                <a:lnTo>
                  <a:pt x="68325" y="0"/>
                </a:lnTo>
                <a:lnTo>
                  <a:pt x="56014" y="900"/>
                </a:lnTo>
                <a:lnTo>
                  <a:pt x="19367" y="26415"/>
                </a:lnTo>
                <a:lnTo>
                  <a:pt x="16128" y="46608"/>
                </a:lnTo>
                <a:lnTo>
                  <a:pt x="16128" y="52831"/>
                </a:lnTo>
                <a:lnTo>
                  <a:pt x="17017" y="59816"/>
                </a:lnTo>
                <a:lnTo>
                  <a:pt x="18668" y="67690"/>
                </a:lnTo>
                <a:lnTo>
                  <a:pt x="20446" y="75564"/>
                </a:lnTo>
                <a:lnTo>
                  <a:pt x="21335" y="80899"/>
                </a:lnTo>
                <a:lnTo>
                  <a:pt x="21335" y="88773"/>
                </a:lnTo>
                <a:lnTo>
                  <a:pt x="19557" y="92963"/>
                </a:lnTo>
                <a:lnTo>
                  <a:pt x="12445" y="99313"/>
                </a:lnTo>
                <a:lnTo>
                  <a:pt x="7111" y="101091"/>
                </a:lnTo>
                <a:lnTo>
                  <a:pt x="0" y="101345"/>
                </a:lnTo>
                <a:lnTo>
                  <a:pt x="0" y="110489"/>
                </a:lnTo>
                <a:lnTo>
                  <a:pt x="7111" y="110743"/>
                </a:lnTo>
                <a:lnTo>
                  <a:pt x="12445" y="112394"/>
                </a:lnTo>
                <a:lnTo>
                  <a:pt x="16001" y="115697"/>
                </a:lnTo>
                <a:lnTo>
                  <a:pt x="19557" y="118872"/>
                </a:lnTo>
                <a:lnTo>
                  <a:pt x="21335" y="123062"/>
                </a:lnTo>
                <a:lnTo>
                  <a:pt x="21335" y="130937"/>
                </a:lnTo>
                <a:lnTo>
                  <a:pt x="20446" y="136143"/>
                </a:lnTo>
                <a:lnTo>
                  <a:pt x="18668" y="144144"/>
                </a:lnTo>
                <a:lnTo>
                  <a:pt x="17017" y="152018"/>
                </a:lnTo>
                <a:lnTo>
                  <a:pt x="16128" y="159003"/>
                </a:lnTo>
                <a:lnTo>
                  <a:pt x="16128" y="165226"/>
                </a:lnTo>
                <a:lnTo>
                  <a:pt x="36393" y="205904"/>
                </a:lnTo>
                <a:lnTo>
                  <a:pt x="68325" y="212851"/>
                </a:lnTo>
                <a:lnTo>
                  <a:pt x="71246" y="212851"/>
                </a:lnTo>
                <a:lnTo>
                  <a:pt x="71246" y="204342"/>
                </a:lnTo>
                <a:lnTo>
                  <a:pt x="69595" y="204342"/>
                </a:lnTo>
                <a:lnTo>
                  <a:pt x="61930" y="203819"/>
                </a:lnTo>
                <a:lnTo>
                  <a:pt x="35051" y="167131"/>
                </a:lnTo>
                <a:lnTo>
                  <a:pt x="35051" y="161925"/>
                </a:lnTo>
                <a:lnTo>
                  <a:pt x="35813" y="155575"/>
                </a:lnTo>
                <a:lnTo>
                  <a:pt x="37337" y="147827"/>
                </a:lnTo>
                <a:lnTo>
                  <a:pt x="38734" y="140207"/>
                </a:lnTo>
                <a:lnTo>
                  <a:pt x="39496" y="134747"/>
                </a:lnTo>
                <a:lnTo>
                  <a:pt x="39496" y="125094"/>
                </a:lnTo>
                <a:lnTo>
                  <a:pt x="37718" y="120014"/>
                </a:lnTo>
                <a:lnTo>
                  <a:pt x="33908" y="115950"/>
                </a:lnTo>
                <a:lnTo>
                  <a:pt x="30225" y="111887"/>
                </a:lnTo>
                <a:lnTo>
                  <a:pt x="25780" y="108838"/>
                </a:lnTo>
                <a:lnTo>
                  <a:pt x="20700" y="106933"/>
                </a:lnTo>
                <a:lnTo>
                  <a:pt x="20700" y="104901"/>
                </a:lnTo>
                <a:lnTo>
                  <a:pt x="25780" y="102997"/>
                </a:lnTo>
                <a:lnTo>
                  <a:pt x="30225" y="99949"/>
                </a:lnTo>
                <a:lnTo>
                  <a:pt x="33908" y="95885"/>
                </a:lnTo>
                <a:lnTo>
                  <a:pt x="37718" y="91820"/>
                </a:lnTo>
                <a:lnTo>
                  <a:pt x="39496" y="86613"/>
                </a:lnTo>
                <a:lnTo>
                  <a:pt x="39496" y="77088"/>
                </a:lnTo>
                <a:lnTo>
                  <a:pt x="38734" y="71627"/>
                </a:lnTo>
                <a:lnTo>
                  <a:pt x="37337" y="63880"/>
                </a:lnTo>
                <a:lnTo>
                  <a:pt x="35813" y="56261"/>
                </a:lnTo>
                <a:lnTo>
                  <a:pt x="35051" y="49783"/>
                </a:lnTo>
                <a:lnTo>
                  <a:pt x="35051" y="44576"/>
                </a:lnTo>
                <a:lnTo>
                  <a:pt x="35623" y="35625"/>
                </a:lnTo>
                <a:lnTo>
                  <a:pt x="69595" y="8508"/>
                </a:lnTo>
                <a:lnTo>
                  <a:pt x="71246" y="8508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93328" y="2248027"/>
            <a:ext cx="2285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 }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76771" y="1818132"/>
            <a:ext cx="360045" cy="335280"/>
          </a:xfrm>
          <a:custGeom>
            <a:avLst/>
            <a:gdLst/>
            <a:ahLst/>
            <a:cxnLst/>
            <a:rect l="l" t="t" r="r" b="b"/>
            <a:pathLst>
              <a:path w="360045" h="335280">
                <a:moveTo>
                  <a:pt x="0" y="167639"/>
                </a:moveTo>
                <a:lnTo>
                  <a:pt x="6424" y="123075"/>
                </a:lnTo>
                <a:lnTo>
                  <a:pt x="24553" y="83029"/>
                </a:lnTo>
                <a:lnTo>
                  <a:pt x="52673" y="49101"/>
                </a:lnTo>
                <a:lnTo>
                  <a:pt x="89069" y="22888"/>
                </a:lnTo>
                <a:lnTo>
                  <a:pt x="132027" y="5988"/>
                </a:lnTo>
                <a:lnTo>
                  <a:pt x="179831" y="0"/>
                </a:lnTo>
                <a:lnTo>
                  <a:pt x="227636" y="5988"/>
                </a:lnTo>
                <a:lnTo>
                  <a:pt x="270594" y="22888"/>
                </a:lnTo>
                <a:lnTo>
                  <a:pt x="306990" y="49101"/>
                </a:lnTo>
                <a:lnTo>
                  <a:pt x="335110" y="83029"/>
                </a:lnTo>
                <a:lnTo>
                  <a:pt x="353239" y="123075"/>
                </a:lnTo>
                <a:lnTo>
                  <a:pt x="359663" y="167639"/>
                </a:lnTo>
                <a:lnTo>
                  <a:pt x="353239" y="212204"/>
                </a:lnTo>
                <a:lnTo>
                  <a:pt x="335110" y="252250"/>
                </a:lnTo>
                <a:lnTo>
                  <a:pt x="306990" y="286178"/>
                </a:lnTo>
                <a:lnTo>
                  <a:pt x="270594" y="312391"/>
                </a:lnTo>
                <a:lnTo>
                  <a:pt x="227636" y="329291"/>
                </a:lnTo>
                <a:lnTo>
                  <a:pt x="179831" y="335279"/>
                </a:lnTo>
                <a:lnTo>
                  <a:pt x="132027" y="329291"/>
                </a:lnTo>
                <a:lnTo>
                  <a:pt x="89069" y="312391"/>
                </a:lnTo>
                <a:lnTo>
                  <a:pt x="52673" y="286178"/>
                </a:lnTo>
                <a:lnTo>
                  <a:pt x="24553" y="252250"/>
                </a:lnTo>
                <a:lnTo>
                  <a:pt x="6424" y="212204"/>
                </a:lnTo>
                <a:lnTo>
                  <a:pt x="0" y="1676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87261" y="182671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11240" y="1751076"/>
            <a:ext cx="1187450" cy="1256030"/>
            <a:chOff x="6111240" y="1751076"/>
            <a:chExt cx="1187450" cy="1256030"/>
          </a:xfrm>
        </p:grpSpPr>
        <p:sp>
          <p:nvSpPr>
            <p:cNvPr id="23" name="object 23"/>
            <p:cNvSpPr/>
            <p:nvPr/>
          </p:nvSpPr>
          <p:spPr>
            <a:xfrm>
              <a:off x="6122670" y="1762506"/>
              <a:ext cx="467995" cy="448309"/>
            </a:xfrm>
            <a:custGeom>
              <a:avLst/>
              <a:gdLst/>
              <a:ahLst/>
              <a:cxnLst/>
              <a:rect l="l" t="t" r="r" b="b"/>
              <a:pathLst>
                <a:path w="467995" h="448310">
                  <a:moveTo>
                    <a:pt x="0" y="224028"/>
                  </a:moveTo>
                  <a:lnTo>
                    <a:pt x="4754" y="178886"/>
                  </a:lnTo>
                  <a:lnTo>
                    <a:pt x="18389" y="136838"/>
                  </a:lnTo>
                  <a:lnTo>
                    <a:pt x="39962" y="98784"/>
                  </a:lnTo>
                  <a:lnTo>
                    <a:pt x="68532" y="65627"/>
                  </a:lnTo>
                  <a:lnTo>
                    <a:pt x="103156" y="38268"/>
                  </a:lnTo>
                  <a:lnTo>
                    <a:pt x="142892" y="17609"/>
                  </a:lnTo>
                  <a:lnTo>
                    <a:pt x="186799" y="4552"/>
                  </a:lnTo>
                  <a:lnTo>
                    <a:pt x="233933" y="0"/>
                  </a:lnTo>
                  <a:lnTo>
                    <a:pt x="281068" y="4552"/>
                  </a:lnTo>
                  <a:lnTo>
                    <a:pt x="324975" y="17609"/>
                  </a:lnTo>
                  <a:lnTo>
                    <a:pt x="364711" y="38268"/>
                  </a:lnTo>
                  <a:lnTo>
                    <a:pt x="399335" y="65627"/>
                  </a:lnTo>
                  <a:lnTo>
                    <a:pt x="427905" y="98784"/>
                  </a:lnTo>
                  <a:lnTo>
                    <a:pt x="449478" y="136838"/>
                  </a:lnTo>
                  <a:lnTo>
                    <a:pt x="463113" y="178886"/>
                  </a:lnTo>
                  <a:lnTo>
                    <a:pt x="467868" y="224028"/>
                  </a:lnTo>
                  <a:lnTo>
                    <a:pt x="463113" y="269169"/>
                  </a:lnTo>
                  <a:lnTo>
                    <a:pt x="449478" y="311217"/>
                  </a:lnTo>
                  <a:lnTo>
                    <a:pt x="427905" y="349271"/>
                  </a:lnTo>
                  <a:lnTo>
                    <a:pt x="399335" y="382428"/>
                  </a:lnTo>
                  <a:lnTo>
                    <a:pt x="364711" y="409787"/>
                  </a:lnTo>
                  <a:lnTo>
                    <a:pt x="324975" y="430446"/>
                  </a:lnTo>
                  <a:lnTo>
                    <a:pt x="281068" y="443503"/>
                  </a:lnTo>
                  <a:lnTo>
                    <a:pt x="233933" y="448056"/>
                  </a:lnTo>
                  <a:lnTo>
                    <a:pt x="186799" y="443503"/>
                  </a:lnTo>
                  <a:lnTo>
                    <a:pt x="142892" y="430446"/>
                  </a:lnTo>
                  <a:lnTo>
                    <a:pt x="103156" y="409787"/>
                  </a:lnTo>
                  <a:lnTo>
                    <a:pt x="68532" y="382428"/>
                  </a:lnTo>
                  <a:lnTo>
                    <a:pt x="39962" y="349271"/>
                  </a:lnTo>
                  <a:lnTo>
                    <a:pt x="18389" y="311217"/>
                  </a:lnTo>
                  <a:lnTo>
                    <a:pt x="4754" y="269169"/>
                  </a:lnTo>
                  <a:lnTo>
                    <a:pt x="0" y="224028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2676" y="2667000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4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5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43166" y="2675635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67143" y="1496313"/>
            <a:ext cx="800735" cy="1574800"/>
            <a:chOff x="6867143" y="1496313"/>
            <a:chExt cx="800735" cy="1574800"/>
          </a:xfrm>
        </p:grpSpPr>
        <p:sp>
          <p:nvSpPr>
            <p:cNvPr id="27" name="object 27"/>
            <p:cNvSpPr/>
            <p:nvPr/>
          </p:nvSpPr>
          <p:spPr>
            <a:xfrm>
              <a:off x="6878573" y="2609850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80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3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89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3" y="449579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99959" y="1502663"/>
              <a:ext cx="361315" cy="334010"/>
            </a:xfrm>
            <a:custGeom>
              <a:avLst/>
              <a:gdLst/>
              <a:ahLst/>
              <a:cxnLst/>
              <a:rect l="l" t="t" r="r" b="b"/>
              <a:pathLst>
                <a:path w="361315" h="334010">
                  <a:moveTo>
                    <a:pt x="0" y="166877"/>
                  </a:moveTo>
                  <a:lnTo>
                    <a:pt x="6454" y="122502"/>
                  </a:lnTo>
                  <a:lnTo>
                    <a:pt x="24666" y="82634"/>
                  </a:lnTo>
                  <a:lnTo>
                    <a:pt x="52911" y="48863"/>
                  </a:lnTo>
                  <a:lnTo>
                    <a:pt x="89464" y="22775"/>
                  </a:lnTo>
                  <a:lnTo>
                    <a:pt x="132600" y="5958"/>
                  </a:lnTo>
                  <a:lnTo>
                    <a:pt x="180594" y="0"/>
                  </a:lnTo>
                  <a:lnTo>
                    <a:pt x="228587" y="5958"/>
                  </a:lnTo>
                  <a:lnTo>
                    <a:pt x="271723" y="22775"/>
                  </a:lnTo>
                  <a:lnTo>
                    <a:pt x="308276" y="48863"/>
                  </a:lnTo>
                  <a:lnTo>
                    <a:pt x="336521" y="82634"/>
                  </a:lnTo>
                  <a:lnTo>
                    <a:pt x="354733" y="122502"/>
                  </a:lnTo>
                  <a:lnTo>
                    <a:pt x="361188" y="166877"/>
                  </a:lnTo>
                  <a:lnTo>
                    <a:pt x="354733" y="211253"/>
                  </a:lnTo>
                  <a:lnTo>
                    <a:pt x="336521" y="251121"/>
                  </a:lnTo>
                  <a:lnTo>
                    <a:pt x="308276" y="284892"/>
                  </a:lnTo>
                  <a:lnTo>
                    <a:pt x="271723" y="310980"/>
                  </a:lnTo>
                  <a:lnTo>
                    <a:pt x="228587" y="327797"/>
                  </a:lnTo>
                  <a:lnTo>
                    <a:pt x="180594" y="333756"/>
                  </a:lnTo>
                  <a:lnTo>
                    <a:pt x="132600" y="327797"/>
                  </a:lnTo>
                  <a:lnTo>
                    <a:pt x="89464" y="310980"/>
                  </a:lnTo>
                  <a:lnTo>
                    <a:pt x="52911" y="284892"/>
                  </a:lnTo>
                  <a:lnTo>
                    <a:pt x="24666" y="251121"/>
                  </a:lnTo>
                  <a:lnTo>
                    <a:pt x="6454" y="211253"/>
                  </a:lnTo>
                  <a:lnTo>
                    <a:pt x="0" y="16687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411973" y="1511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235952" y="1434083"/>
            <a:ext cx="1070610" cy="1710689"/>
            <a:chOff x="7235952" y="1434083"/>
            <a:chExt cx="1070610" cy="1710689"/>
          </a:xfrm>
        </p:grpSpPr>
        <p:sp>
          <p:nvSpPr>
            <p:cNvPr id="31" name="object 31"/>
            <p:cNvSpPr/>
            <p:nvPr/>
          </p:nvSpPr>
          <p:spPr>
            <a:xfrm>
              <a:off x="7940040" y="2804159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3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5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47382" y="1445513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80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89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4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051418" y="2812491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76031" y="1773682"/>
            <a:ext cx="636270" cy="1434465"/>
            <a:chOff x="7876031" y="1773682"/>
            <a:chExt cx="636270" cy="1434465"/>
          </a:xfrm>
        </p:grpSpPr>
        <p:sp>
          <p:nvSpPr>
            <p:cNvPr id="35" name="object 35"/>
            <p:cNvSpPr/>
            <p:nvPr/>
          </p:nvSpPr>
          <p:spPr>
            <a:xfrm>
              <a:off x="7887461" y="2747010"/>
              <a:ext cx="466725" cy="449580"/>
            </a:xfrm>
            <a:custGeom>
              <a:avLst/>
              <a:gdLst/>
              <a:ahLst/>
              <a:cxnLst/>
              <a:rect l="l" t="t" r="r" b="b"/>
              <a:pathLst>
                <a:path w="466725" h="449580">
                  <a:moveTo>
                    <a:pt x="0" y="224789"/>
                  </a:moveTo>
                  <a:lnTo>
                    <a:pt x="4737" y="179470"/>
                  </a:lnTo>
                  <a:lnTo>
                    <a:pt x="18323" y="137267"/>
                  </a:lnTo>
                  <a:lnTo>
                    <a:pt x="39821" y="99082"/>
                  </a:lnTo>
                  <a:lnTo>
                    <a:pt x="68294" y="65817"/>
                  </a:lnTo>
                  <a:lnTo>
                    <a:pt x="102803" y="38375"/>
                  </a:lnTo>
                  <a:lnTo>
                    <a:pt x="142410" y="17656"/>
                  </a:lnTo>
                  <a:lnTo>
                    <a:pt x="186179" y="4564"/>
                  </a:lnTo>
                  <a:lnTo>
                    <a:pt x="233172" y="0"/>
                  </a:lnTo>
                  <a:lnTo>
                    <a:pt x="280164" y="4564"/>
                  </a:lnTo>
                  <a:lnTo>
                    <a:pt x="323933" y="17656"/>
                  </a:lnTo>
                  <a:lnTo>
                    <a:pt x="363540" y="38375"/>
                  </a:lnTo>
                  <a:lnTo>
                    <a:pt x="398049" y="65817"/>
                  </a:lnTo>
                  <a:lnTo>
                    <a:pt x="426522" y="99082"/>
                  </a:lnTo>
                  <a:lnTo>
                    <a:pt x="448020" y="137267"/>
                  </a:lnTo>
                  <a:lnTo>
                    <a:pt x="461606" y="179470"/>
                  </a:lnTo>
                  <a:lnTo>
                    <a:pt x="466344" y="224789"/>
                  </a:lnTo>
                  <a:lnTo>
                    <a:pt x="461606" y="270109"/>
                  </a:lnTo>
                  <a:lnTo>
                    <a:pt x="448020" y="312312"/>
                  </a:lnTo>
                  <a:lnTo>
                    <a:pt x="426522" y="350497"/>
                  </a:lnTo>
                  <a:lnTo>
                    <a:pt x="398049" y="383762"/>
                  </a:lnTo>
                  <a:lnTo>
                    <a:pt x="363540" y="411204"/>
                  </a:lnTo>
                  <a:lnTo>
                    <a:pt x="323933" y="431923"/>
                  </a:lnTo>
                  <a:lnTo>
                    <a:pt x="280164" y="445015"/>
                  </a:lnTo>
                  <a:lnTo>
                    <a:pt x="233172" y="449579"/>
                  </a:lnTo>
                  <a:lnTo>
                    <a:pt x="186179" y="445015"/>
                  </a:lnTo>
                  <a:lnTo>
                    <a:pt x="142410" y="431923"/>
                  </a:lnTo>
                  <a:lnTo>
                    <a:pt x="102803" y="411204"/>
                  </a:lnTo>
                  <a:lnTo>
                    <a:pt x="68294" y="383762"/>
                  </a:lnTo>
                  <a:lnTo>
                    <a:pt x="39821" y="350497"/>
                  </a:lnTo>
                  <a:lnTo>
                    <a:pt x="18323" y="312312"/>
                  </a:lnTo>
                  <a:lnTo>
                    <a:pt x="4737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45779" y="1780032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7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1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4" y="166877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1" y="333755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56778" y="178841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512052" y="1661160"/>
            <a:ext cx="2059305" cy="1162050"/>
            <a:chOff x="6512052" y="1661160"/>
            <a:chExt cx="2059305" cy="1162050"/>
          </a:xfrm>
        </p:grpSpPr>
        <p:sp>
          <p:nvSpPr>
            <p:cNvPr id="39" name="object 39"/>
            <p:cNvSpPr/>
            <p:nvPr/>
          </p:nvSpPr>
          <p:spPr>
            <a:xfrm>
              <a:off x="6521958" y="1671066"/>
              <a:ext cx="1433830" cy="1142365"/>
            </a:xfrm>
            <a:custGeom>
              <a:avLst/>
              <a:gdLst/>
              <a:ahLst/>
              <a:cxnLst/>
              <a:rect l="l" t="t" r="r" b="b"/>
              <a:pathLst>
                <a:path w="1433829" h="1142364">
                  <a:moveTo>
                    <a:pt x="0" y="473963"/>
                  </a:moveTo>
                  <a:lnTo>
                    <a:pt x="425196" y="1004443"/>
                  </a:lnTo>
                </a:path>
                <a:path w="1433829" h="1142364">
                  <a:moveTo>
                    <a:pt x="68580" y="315468"/>
                  </a:moveTo>
                  <a:lnTo>
                    <a:pt x="1433449" y="1142111"/>
                  </a:lnTo>
                </a:path>
                <a:path w="1433829" h="1142364">
                  <a:moveTo>
                    <a:pt x="725551" y="0"/>
                  </a:moveTo>
                  <a:lnTo>
                    <a:pt x="0" y="15684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93202" y="1722882"/>
              <a:ext cx="466725" cy="449580"/>
            </a:xfrm>
            <a:custGeom>
              <a:avLst/>
              <a:gdLst/>
              <a:ahLst/>
              <a:cxnLst/>
              <a:rect l="l" t="t" r="r" b="b"/>
              <a:pathLst>
                <a:path w="466725" h="449580">
                  <a:moveTo>
                    <a:pt x="0" y="224789"/>
                  </a:moveTo>
                  <a:lnTo>
                    <a:pt x="4737" y="179470"/>
                  </a:lnTo>
                  <a:lnTo>
                    <a:pt x="18323" y="137267"/>
                  </a:lnTo>
                  <a:lnTo>
                    <a:pt x="39821" y="99082"/>
                  </a:lnTo>
                  <a:lnTo>
                    <a:pt x="68294" y="65817"/>
                  </a:lnTo>
                  <a:lnTo>
                    <a:pt x="102803" y="38375"/>
                  </a:lnTo>
                  <a:lnTo>
                    <a:pt x="142410" y="17656"/>
                  </a:lnTo>
                  <a:lnTo>
                    <a:pt x="186179" y="4564"/>
                  </a:lnTo>
                  <a:lnTo>
                    <a:pt x="233172" y="0"/>
                  </a:lnTo>
                  <a:lnTo>
                    <a:pt x="280164" y="4564"/>
                  </a:lnTo>
                  <a:lnTo>
                    <a:pt x="323933" y="17656"/>
                  </a:lnTo>
                  <a:lnTo>
                    <a:pt x="363540" y="38375"/>
                  </a:lnTo>
                  <a:lnTo>
                    <a:pt x="398049" y="65817"/>
                  </a:lnTo>
                  <a:lnTo>
                    <a:pt x="426522" y="99082"/>
                  </a:lnTo>
                  <a:lnTo>
                    <a:pt x="448020" y="137267"/>
                  </a:lnTo>
                  <a:lnTo>
                    <a:pt x="461606" y="179470"/>
                  </a:lnTo>
                  <a:lnTo>
                    <a:pt x="466344" y="224789"/>
                  </a:lnTo>
                  <a:lnTo>
                    <a:pt x="461606" y="270109"/>
                  </a:lnTo>
                  <a:lnTo>
                    <a:pt x="448020" y="312312"/>
                  </a:lnTo>
                  <a:lnTo>
                    <a:pt x="426522" y="350497"/>
                  </a:lnTo>
                  <a:lnTo>
                    <a:pt x="398049" y="383762"/>
                  </a:lnTo>
                  <a:lnTo>
                    <a:pt x="363540" y="411204"/>
                  </a:lnTo>
                  <a:lnTo>
                    <a:pt x="323933" y="431923"/>
                  </a:lnTo>
                  <a:lnTo>
                    <a:pt x="280164" y="445015"/>
                  </a:lnTo>
                  <a:lnTo>
                    <a:pt x="233172" y="449579"/>
                  </a:lnTo>
                  <a:lnTo>
                    <a:pt x="186179" y="445015"/>
                  </a:lnTo>
                  <a:lnTo>
                    <a:pt x="142410" y="431923"/>
                  </a:lnTo>
                  <a:lnTo>
                    <a:pt x="102803" y="411204"/>
                  </a:lnTo>
                  <a:lnTo>
                    <a:pt x="68294" y="383762"/>
                  </a:lnTo>
                  <a:lnTo>
                    <a:pt x="39821" y="350497"/>
                  </a:lnTo>
                  <a:lnTo>
                    <a:pt x="18323" y="312312"/>
                  </a:lnTo>
                  <a:lnTo>
                    <a:pt x="4737" y="270109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46670" y="1671066"/>
              <a:ext cx="514984" cy="1076325"/>
            </a:xfrm>
            <a:custGeom>
              <a:avLst/>
              <a:gdLst/>
              <a:ahLst/>
              <a:cxnLst/>
              <a:rect l="l" t="t" r="r" b="b"/>
              <a:pathLst>
                <a:path w="514984" h="1076325">
                  <a:moveTo>
                    <a:pt x="0" y="158496"/>
                  </a:moveTo>
                  <a:lnTo>
                    <a:pt x="474090" y="1076198"/>
                  </a:lnTo>
                </a:path>
                <a:path w="514984" h="1076325">
                  <a:moveTo>
                    <a:pt x="68579" y="0"/>
                  </a:moveTo>
                  <a:lnTo>
                    <a:pt x="514476" y="11811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6697980" y="4104132"/>
            <a:ext cx="360045" cy="334010"/>
          </a:xfrm>
          <a:custGeom>
            <a:avLst/>
            <a:gdLst/>
            <a:ahLst/>
            <a:cxnLst/>
            <a:rect l="l" t="t" r="r" b="b"/>
            <a:pathLst>
              <a:path w="360045" h="334010">
                <a:moveTo>
                  <a:pt x="0" y="166878"/>
                </a:moveTo>
                <a:lnTo>
                  <a:pt x="6424" y="122502"/>
                </a:lnTo>
                <a:lnTo>
                  <a:pt x="24553" y="82634"/>
                </a:lnTo>
                <a:lnTo>
                  <a:pt x="52673" y="48863"/>
                </a:lnTo>
                <a:lnTo>
                  <a:pt x="89069" y="22775"/>
                </a:lnTo>
                <a:lnTo>
                  <a:pt x="132027" y="5958"/>
                </a:lnTo>
                <a:lnTo>
                  <a:pt x="179831" y="0"/>
                </a:lnTo>
                <a:lnTo>
                  <a:pt x="227636" y="5958"/>
                </a:lnTo>
                <a:lnTo>
                  <a:pt x="270594" y="22775"/>
                </a:lnTo>
                <a:lnTo>
                  <a:pt x="306990" y="48863"/>
                </a:lnTo>
                <a:lnTo>
                  <a:pt x="335110" y="82634"/>
                </a:lnTo>
                <a:lnTo>
                  <a:pt x="353239" y="122502"/>
                </a:lnTo>
                <a:lnTo>
                  <a:pt x="359664" y="166878"/>
                </a:lnTo>
                <a:lnTo>
                  <a:pt x="353239" y="211253"/>
                </a:lnTo>
                <a:lnTo>
                  <a:pt x="335110" y="251121"/>
                </a:lnTo>
                <a:lnTo>
                  <a:pt x="306990" y="284892"/>
                </a:lnTo>
                <a:lnTo>
                  <a:pt x="270594" y="310980"/>
                </a:lnTo>
                <a:lnTo>
                  <a:pt x="227636" y="327797"/>
                </a:lnTo>
                <a:lnTo>
                  <a:pt x="179831" y="333756"/>
                </a:lnTo>
                <a:lnTo>
                  <a:pt x="132027" y="327797"/>
                </a:lnTo>
                <a:lnTo>
                  <a:pt x="89069" y="310980"/>
                </a:lnTo>
                <a:lnTo>
                  <a:pt x="52673" y="284892"/>
                </a:lnTo>
                <a:lnTo>
                  <a:pt x="24553" y="251121"/>
                </a:lnTo>
                <a:lnTo>
                  <a:pt x="6424" y="211253"/>
                </a:lnTo>
                <a:lnTo>
                  <a:pt x="0" y="16687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808723" y="411276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633971" y="4035552"/>
            <a:ext cx="732155" cy="1602105"/>
            <a:chOff x="6633971" y="4035552"/>
            <a:chExt cx="732155" cy="1602105"/>
          </a:xfrm>
        </p:grpSpPr>
        <p:sp>
          <p:nvSpPr>
            <p:cNvPr id="45" name="object 45"/>
            <p:cNvSpPr/>
            <p:nvPr/>
          </p:nvSpPr>
          <p:spPr>
            <a:xfrm>
              <a:off x="6645401" y="4046982"/>
              <a:ext cx="466725" cy="449580"/>
            </a:xfrm>
            <a:custGeom>
              <a:avLst/>
              <a:gdLst/>
              <a:ahLst/>
              <a:cxnLst/>
              <a:rect l="l" t="t" r="r" b="b"/>
              <a:pathLst>
                <a:path w="466725" h="449579">
                  <a:moveTo>
                    <a:pt x="0" y="224790"/>
                  </a:moveTo>
                  <a:lnTo>
                    <a:pt x="4737" y="179470"/>
                  </a:lnTo>
                  <a:lnTo>
                    <a:pt x="18323" y="137267"/>
                  </a:lnTo>
                  <a:lnTo>
                    <a:pt x="39821" y="99082"/>
                  </a:lnTo>
                  <a:lnTo>
                    <a:pt x="68294" y="65817"/>
                  </a:lnTo>
                  <a:lnTo>
                    <a:pt x="102803" y="38375"/>
                  </a:lnTo>
                  <a:lnTo>
                    <a:pt x="142410" y="17656"/>
                  </a:lnTo>
                  <a:lnTo>
                    <a:pt x="186179" y="4564"/>
                  </a:lnTo>
                  <a:lnTo>
                    <a:pt x="233172" y="0"/>
                  </a:lnTo>
                  <a:lnTo>
                    <a:pt x="280164" y="4564"/>
                  </a:lnTo>
                  <a:lnTo>
                    <a:pt x="323933" y="17656"/>
                  </a:lnTo>
                  <a:lnTo>
                    <a:pt x="363540" y="38375"/>
                  </a:lnTo>
                  <a:lnTo>
                    <a:pt x="398049" y="65817"/>
                  </a:lnTo>
                  <a:lnTo>
                    <a:pt x="426522" y="99082"/>
                  </a:lnTo>
                  <a:lnTo>
                    <a:pt x="448020" y="137267"/>
                  </a:lnTo>
                  <a:lnTo>
                    <a:pt x="461606" y="179470"/>
                  </a:lnTo>
                  <a:lnTo>
                    <a:pt x="466344" y="224790"/>
                  </a:lnTo>
                  <a:lnTo>
                    <a:pt x="461606" y="270109"/>
                  </a:lnTo>
                  <a:lnTo>
                    <a:pt x="448020" y="312312"/>
                  </a:lnTo>
                  <a:lnTo>
                    <a:pt x="426522" y="350497"/>
                  </a:lnTo>
                  <a:lnTo>
                    <a:pt x="398049" y="383762"/>
                  </a:lnTo>
                  <a:lnTo>
                    <a:pt x="363540" y="411204"/>
                  </a:lnTo>
                  <a:lnTo>
                    <a:pt x="323933" y="431923"/>
                  </a:lnTo>
                  <a:lnTo>
                    <a:pt x="280164" y="445015"/>
                  </a:lnTo>
                  <a:lnTo>
                    <a:pt x="233172" y="449580"/>
                  </a:lnTo>
                  <a:lnTo>
                    <a:pt x="186179" y="445015"/>
                  </a:lnTo>
                  <a:lnTo>
                    <a:pt x="142410" y="431923"/>
                  </a:lnTo>
                  <a:lnTo>
                    <a:pt x="102803" y="411204"/>
                  </a:lnTo>
                  <a:lnTo>
                    <a:pt x="68294" y="383762"/>
                  </a:lnTo>
                  <a:lnTo>
                    <a:pt x="39821" y="350497"/>
                  </a:lnTo>
                  <a:lnTo>
                    <a:pt x="18323" y="312312"/>
                  </a:lnTo>
                  <a:lnTo>
                    <a:pt x="4737" y="270109"/>
                  </a:lnTo>
                  <a:lnTo>
                    <a:pt x="0" y="224790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98207" y="5297424"/>
              <a:ext cx="361315" cy="334010"/>
            </a:xfrm>
            <a:custGeom>
              <a:avLst/>
              <a:gdLst/>
              <a:ahLst/>
              <a:cxnLst/>
              <a:rect l="l" t="t" r="r" b="b"/>
              <a:pathLst>
                <a:path w="361315" h="334010">
                  <a:moveTo>
                    <a:pt x="0" y="166878"/>
                  </a:moveTo>
                  <a:lnTo>
                    <a:pt x="6454" y="122502"/>
                  </a:lnTo>
                  <a:lnTo>
                    <a:pt x="24666" y="82634"/>
                  </a:lnTo>
                  <a:lnTo>
                    <a:pt x="52911" y="48863"/>
                  </a:lnTo>
                  <a:lnTo>
                    <a:pt x="89464" y="22775"/>
                  </a:lnTo>
                  <a:lnTo>
                    <a:pt x="132600" y="5958"/>
                  </a:lnTo>
                  <a:lnTo>
                    <a:pt x="180594" y="0"/>
                  </a:lnTo>
                  <a:lnTo>
                    <a:pt x="228587" y="5958"/>
                  </a:lnTo>
                  <a:lnTo>
                    <a:pt x="271723" y="22775"/>
                  </a:lnTo>
                  <a:lnTo>
                    <a:pt x="308276" y="48863"/>
                  </a:lnTo>
                  <a:lnTo>
                    <a:pt x="336521" y="82634"/>
                  </a:lnTo>
                  <a:lnTo>
                    <a:pt x="354733" y="122502"/>
                  </a:lnTo>
                  <a:lnTo>
                    <a:pt x="361188" y="166878"/>
                  </a:lnTo>
                  <a:lnTo>
                    <a:pt x="354733" y="211253"/>
                  </a:lnTo>
                  <a:lnTo>
                    <a:pt x="336521" y="251121"/>
                  </a:lnTo>
                  <a:lnTo>
                    <a:pt x="308276" y="284892"/>
                  </a:lnTo>
                  <a:lnTo>
                    <a:pt x="271723" y="310980"/>
                  </a:lnTo>
                  <a:lnTo>
                    <a:pt x="228587" y="327797"/>
                  </a:lnTo>
                  <a:lnTo>
                    <a:pt x="180594" y="333756"/>
                  </a:lnTo>
                  <a:lnTo>
                    <a:pt x="132600" y="327797"/>
                  </a:lnTo>
                  <a:lnTo>
                    <a:pt x="89464" y="310980"/>
                  </a:lnTo>
                  <a:lnTo>
                    <a:pt x="52911" y="284892"/>
                  </a:lnTo>
                  <a:lnTo>
                    <a:pt x="24666" y="251121"/>
                  </a:lnTo>
                  <a:lnTo>
                    <a:pt x="6454" y="211253"/>
                  </a:lnTo>
                  <a:lnTo>
                    <a:pt x="0" y="166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109841" y="530631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934200" y="4407153"/>
            <a:ext cx="1303655" cy="1294130"/>
            <a:chOff x="6934200" y="4407153"/>
            <a:chExt cx="1303655" cy="1294130"/>
          </a:xfrm>
        </p:grpSpPr>
        <p:sp>
          <p:nvSpPr>
            <p:cNvPr id="49" name="object 49"/>
            <p:cNvSpPr/>
            <p:nvPr/>
          </p:nvSpPr>
          <p:spPr>
            <a:xfrm>
              <a:off x="6945629" y="5240273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89"/>
                  </a:lnTo>
                  <a:lnTo>
                    <a:pt x="463113" y="270091"/>
                  </a:lnTo>
                  <a:lnTo>
                    <a:pt x="449478" y="312286"/>
                  </a:lnTo>
                  <a:lnTo>
                    <a:pt x="427905" y="350469"/>
                  </a:lnTo>
                  <a:lnTo>
                    <a:pt x="399335" y="383738"/>
                  </a:lnTo>
                  <a:lnTo>
                    <a:pt x="364711" y="411187"/>
                  </a:lnTo>
                  <a:lnTo>
                    <a:pt x="324975" y="431914"/>
                  </a:lnTo>
                  <a:lnTo>
                    <a:pt x="281068" y="445012"/>
                  </a:lnTo>
                  <a:lnTo>
                    <a:pt x="233934" y="449579"/>
                  </a:lnTo>
                  <a:lnTo>
                    <a:pt x="186799" y="445012"/>
                  </a:lnTo>
                  <a:lnTo>
                    <a:pt x="142892" y="431914"/>
                  </a:lnTo>
                  <a:lnTo>
                    <a:pt x="103156" y="411187"/>
                  </a:lnTo>
                  <a:lnTo>
                    <a:pt x="68532" y="383738"/>
                  </a:lnTo>
                  <a:lnTo>
                    <a:pt x="39962" y="350469"/>
                  </a:lnTo>
                  <a:lnTo>
                    <a:pt x="18389" y="312286"/>
                  </a:lnTo>
                  <a:lnTo>
                    <a:pt x="4754" y="270091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71460" y="4413503"/>
              <a:ext cx="360045" cy="334010"/>
            </a:xfrm>
            <a:custGeom>
              <a:avLst/>
              <a:gdLst/>
              <a:ahLst/>
              <a:cxnLst/>
              <a:rect l="l" t="t" r="r" b="b"/>
              <a:pathLst>
                <a:path w="360045" h="334010">
                  <a:moveTo>
                    <a:pt x="0" y="166878"/>
                  </a:moveTo>
                  <a:lnTo>
                    <a:pt x="6424" y="122502"/>
                  </a:lnTo>
                  <a:lnTo>
                    <a:pt x="24553" y="82634"/>
                  </a:lnTo>
                  <a:lnTo>
                    <a:pt x="52673" y="48863"/>
                  </a:lnTo>
                  <a:lnTo>
                    <a:pt x="89069" y="22775"/>
                  </a:lnTo>
                  <a:lnTo>
                    <a:pt x="132027" y="5958"/>
                  </a:lnTo>
                  <a:lnTo>
                    <a:pt x="179832" y="0"/>
                  </a:lnTo>
                  <a:lnTo>
                    <a:pt x="227636" y="5958"/>
                  </a:lnTo>
                  <a:lnTo>
                    <a:pt x="270594" y="22775"/>
                  </a:lnTo>
                  <a:lnTo>
                    <a:pt x="306990" y="48863"/>
                  </a:lnTo>
                  <a:lnTo>
                    <a:pt x="335110" y="82634"/>
                  </a:lnTo>
                  <a:lnTo>
                    <a:pt x="353239" y="122502"/>
                  </a:lnTo>
                  <a:lnTo>
                    <a:pt x="359664" y="166878"/>
                  </a:lnTo>
                  <a:lnTo>
                    <a:pt x="353239" y="211253"/>
                  </a:lnTo>
                  <a:lnTo>
                    <a:pt x="335110" y="251121"/>
                  </a:lnTo>
                  <a:lnTo>
                    <a:pt x="306990" y="284892"/>
                  </a:lnTo>
                  <a:lnTo>
                    <a:pt x="270594" y="310980"/>
                  </a:lnTo>
                  <a:lnTo>
                    <a:pt x="227636" y="327797"/>
                  </a:lnTo>
                  <a:lnTo>
                    <a:pt x="179832" y="333756"/>
                  </a:lnTo>
                  <a:lnTo>
                    <a:pt x="132027" y="327797"/>
                  </a:lnTo>
                  <a:lnTo>
                    <a:pt x="89069" y="310980"/>
                  </a:lnTo>
                  <a:lnTo>
                    <a:pt x="52673" y="284892"/>
                  </a:lnTo>
                  <a:lnTo>
                    <a:pt x="24553" y="251121"/>
                  </a:lnTo>
                  <a:lnTo>
                    <a:pt x="6424" y="211253"/>
                  </a:lnTo>
                  <a:lnTo>
                    <a:pt x="0" y="16687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982839" y="442239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807452" y="4344923"/>
            <a:ext cx="600710" cy="1388745"/>
            <a:chOff x="7807452" y="4344923"/>
            <a:chExt cx="600710" cy="1388745"/>
          </a:xfrm>
        </p:grpSpPr>
        <p:sp>
          <p:nvSpPr>
            <p:cNvPr id="53" name="object 53"/>
            <p:cNvSpPr/>
            <p:nvPr/>
          </p:nvSpPr>
          <p:spPr>
            <a:xfrm>
              <a:off x="7818882" y="4356353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90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4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90"/>
                  </a:lnTo>
                  <a:lnTo>
                    <a:pt x="463113" y="270109"/>
                  </a:lnTo>
                  <a:lnTo>
                    <a:pt x="449478" y="312312"/>
                  </a:lnTo>
                  <a:lnTo>
                    <a:pt x="427905" y="350497"/>
                  </a:lnTo>
                  <a:lnTo>
                    <a:pt x="399335" y="383762"/>
                  </a:lnTo>
                  <a:lnTo>
                    <a:pt x="364711" y="411204"/>
                  </a:lnTo>
                  <a:lnTo>
                    <a:pt x="324975" y="431923"/>
                  </a:lnTo>
                  <a:lnTo>
                    <a:pt x="281068" y="445015"/>
                  </a:lnTo>
                  <a:lnTo>
                    <a:pt x="233934" y="449580"/>
                  </a:lnTo>
                  <a:lnTo>
                    <a:pt x="186799" y="445015"/>
                  </a:lnTo>
                  <a:lnTo>
                    <a:pt x="142892" y="431923"/>
                  </a:lnTo>
                  <a:lnTo>
                    <a:pt x="103156" y="411204"/>
                  </a:lnTo>
                  <a:lnTo>
                    <a:pt x="68532" y="383762"/>
                  </a:lnTo>
                  <a:lnTo>
                    <a:pt x="39962" y="350497"/>
                  </a:lnTo>
                  <a:lnTo>
                    <a:pt x="18389" y="312312"/>
                  </a:lnTo>
                  <a:lnTo>
                    <a:pt x="4754" y="270109"/>
                  </a:lnTo>
                  <a:lnTo>
                    <a:pt x="0" y="224790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040624" y="5393435"/>
              <a:ext cx="361315" cy="334010"/>
            </a:xfrm>
            <a:custGeom>
              <a:avLst/>
              <a:gdLst/>
              <a:ahLst/>
              <a:cxnLst/>
              <a:rect l="l" t="t" r="r" b="b"/>
              <a:pathLst>
                <a:path w="361315" h="334010">
                  <a:moveTo>
                    <a:pt x="0" y="166877"/>
                  </a:moveTo>
                  <a:lnTo>
                    <a:pt x="6454" y="122502"/>
                  </a:lnTo>
                  <a:lnTo>
                    <a:pt x="24666" y="82634"/>
                  </a:lnTo>
                  <a:lnTo>
                    <a:pt x="52911" y="48863"/>
                  </a:lnTo>
                  <a:lnTo>
                    <a:pt x="89464" y="22775"/>
                  </a:lnTo>
                  <a:lnTo>
                    <a:pt x="132600" y="5958"/>
                  </a:lnTo>
                  <a:lnTo>
                    <a:pt x="180594" y="0"/>
                  </a:lnTo>
                  <a:lnTo>
                    <a:pt x="228587" y="5958"/>
                  </a:lnTo>
                  <a:lnTo>
                    <a:pt x="271723" y="22775"/>
                  </a:lnTo>
                  <a:lnTo>
                    <a:pt x="308276" y="48863"/>
                  </a:lnTo>
                  <a:lnTo>
                    <a:pt x="336521" y="82634"/>
                  </a:lnTo>
                  <a:lnTo>
                    <a:pt x="354733" y="122502"/>
                  </a:lnTo>
                  <a:lnTo>
                    <a:pt x="361187" y="166877"/>
                  </a:lnTo>
                  <a:lnTo>
                    <a:pt x="354733" y="211240"/>
                  </a:lnTo>
                  <a:lnTo>
                    <a:pt x="336521" y="251104"/>
                  </a:lnTo>
                  <a:lnTo>
                    <a:pt x="308276" y="284878"/>
                  </a:lnTo>
                  <a:lnTo>
                    <a:pt x="271723" y="310972"/>
                  </a:lnTo>
                  <a:lnTo>
                    <a:pt x="228587" y="327794"/>
                  </a:lnTo>
                  <a:lnTo>
                    <a:pt x="180594" y="333755"/>
                  </a:lnTo>
                  <a:lnTo>
                    <a:pt x="132600" y="327794"/>
                  </a:lnTo>
                  <a:lnTo>
                    <a:pt x="89464" y="310972"/>
                  </a:lnTo>
                  <a:lnTo>
                    <a:pt x="52911" y="284878"/>
                  </a:lnTo>
                  <a:lnTo>
                    <a:pt x="24666" y="251104"/>
                  </a:lnTo>
                  <a:lnTo>
                    <a:pt x="6454" y="211240"/>
                  </a:lnTo>
                  <a:lnTo>
                    <a:pt x="0" y="166877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152638" y="5402376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869430" y="4234560"/>
            <a:ext cx="2288540" cy="1562735"/>
            <a:chOff x="6869430" y="4234560"/>
            <a:chExt cx="2288540" cy="1562735"/>
          </a:xfrm>
        </p:grpSpPr>
        <p:sp>
          <p:nvSpPr>
            <p:cNvPr id="57" name="object 57"/>
            <p:cNvSpPr/>
            <p:nvPr/>
          </p:nvSpPr>
          <p:spPr>
            <a:xfrm>
              <a:off x="6869430" y="4492878"/>
              <a:ext cx="326390" cy="748030"/>
            </a:xfrm>
            <a:custGeom>
              <a:avLst/>
              <a:gdLst/>
              <a:ahLst/>
              <a:cxnLst/>
              <a:rect l="l" t="t" r="r" b="b"/>
              <a:pathLst>
                <a:path w="326390" h="748029">
                  <a:moveTo>
                    <a:pt x="234696" y="664464"/>
                  </a:moveTo>
                  <a:lnTo>
                    <a:pt x="228473" y="665226"/>
                  </a:lnTo>
                  <a:lnTo>
                    <a:pt x="225171" y="669544"/>
                  </a:lnTo>
                  <a:lnTo>
                    <a:pt x="221742" y="673862"/>
                  </a:lnTo>
                  <a:lnTo>
                    <a:pt x="222630" y="680085"/>
                  </a:lnTo>
                  <a:lnTo>
                    <a:pt x="310134" y="747776"/>
                  </a:lnTo>
                  <a:lnTo>
                    <a:pt x="312235" y="733298"/>
                  </a:lnTo>
                  <a:lnTo>
                    <a:pt x="293624" y="733298"/>
                  </a:lnTo>
                  <a:lnTo>
                    <a:pt x="279895" y="699356"/>
                  </a:lnTo>
                  <a:lnTo>
                    <a:pt x="234696" y="664464"/>
                  </a:lnTo>
                  <a:close/>
                </a:path>
                <a:path w="326390" h="748029">
                  <a:moveTo>
                    <a:pt x="279895" y="699356"/>
                  </a:moveTo>
                  <a:lnTo>
                    <a:pt x="293624" y="733298"/>
                  </a:lnTo>
                  <a:lnTo>
                    <a:pt x="306332" y="728091"/>
                  </a:lnTo>
                  <a:lnTo>
                    <a:pt x="292989" y="728091"/>
                  </a:lnTo>
                  <a:lnTo>
                    <a:pt x="295402" y="711339"/>
                  </a:lnTo>
                  <a:lnTo>
                    <a:pt x="279895" y="699356"/>
                  </a:lnTo>
                  <a:close/>
                </a:path>
                <a:path w="326390" h="748029">
                  <a:moveTo>
                    <a:pt x="311403" y="631698"/>
                  </a:moveTo>
                  <a:lnTo>
                    <a:pt x="306324" y="635381"/>
                  </a:lnTo>
                  <a:lnTo>
                    <a:pt x="305562" y="640842"/>
                  </a:lnTo>
                  <a:lnTo>
                    <a:pt x="298202" y="691915"/>
                  </a:lnTo>
                  <a:lnTo>
                    <a:pt x="311912" y="725805"/>
                  </a:lnTo>
                  <a:lnTo>
                    <a:pt x="293624" y="733298"/>
                  </a:lnTo>
                  <a:lnTo>
                    <a:pt x="312235" y="733298"/>
                  </a:lnTo>
                  <a:lnTo>
                    <a:pt x="326009" y="638302"/>
                  </a:lnTo>
                  <a:lnTo>
                    <a:pt x="322199" y="633222"/>
                  </a:lnTo>
                  <a:lnTo>
                    <a:pt x="311403" y="631698"/>
                  </a:lnTo>
                  <a:close/>
                </a:path>
                <a:path w="326390" h="748029">
                  <a:moveTo>
                    <a:pt x="295402" y="711339"/>
                  </a:moveTo>
                  <a:lnTo>
                    <a:pt x="292989" y="728091"/>
                  </a:lnTo>
                  <a:lnTo>
                    <a:pt x="308864" y="721741"/>
                  </a:lnTo>
                  <a:lnTo>
                    <a:pt x="295402" y="711339"/>
                  </a:lnTo>
                  <a:close/>
                </a:path>
                <a:path w="326390" h="748029">
                  <a:moveTo>
                    <a:pt x="298202" y="691915"/>
                  </a:moveTo>
                  <a:lnTo>
                    <a:pt x="295402" y="711339"/>
                  </a:lnTo>
                  <a:lnTo>
                    <a:pt x="308864" y="721741"/>
                  </a:lnTo>
                  <a:lnTo>
                    <a:pt x="292989" y="728091"/>
                  </a:lnTo>
                  <a:lnTo>
                    <a:pt x="306332" y="728091"/>
                  </a:lnTo>
                  <a:lnTo>
                    <a:pt x="311912" y="725805"/>
                  </a:lnTo>
                  <a:lnTo>
                    <a:pt x="298202" y="691915"/>
                  </a:lnTo>
                  <a:close/>
                </a:path>
                <a:path w="326390" h="748029">
                  <a:moveTo>
                    <a:pt x="18288" y="0"/>
                  </a:moveTo>
                  <a:lnTo>
                    <a:pt x="0" y="7366"/>
                  </a:lnTo>
                  <a:lnTo>
                    <a:pt x="279895" y="699356"/>
                  </a:lnTo>
                  <a:lnTo>
                    <a:pt x="295402" y="711339"/>
                  </a:lnTo>
                  <a:lnTo>
                    <a:pt x="298202" y="691915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988046" y="5336285"/>
              <a:ext cx="467995" cy="449580"/>
            </a:xfrm>
            <a:custGeom>
              <a:avLst/>
              <a:gdLst/>
              <a:ahLst/>
              <a:cxnLst/>
              <a:rect l="l" t="t" r="r" b="b"/>
              <a:pathLst>
                <a:path w="467995" h="449579">
                  <a:moveTo>
                    <a:pt x="0" y="224789"/>
                  </a:moveTo>
                  <a:lnTo>
                    <a:pt x="4754" y="179470"/>
                  </a:lnTo>
                  <a:lnTo>
                    <a:pt x="18389" y="137267"/>
                  </a:lnTo>
                  <a:lnTo>
                    <a:pt x="39962" y="99082"/>
                  </a:lnTo>
                  <a:lnTo>
                    <a:pt x="68532" y="65817"/>
                  </a:lnTo>
                  <a:lnTo>
                    <a:pt x="103156" y="38375"/>
                  </a:lnTo>
                  <a:lnTo>
                    <a:pt x="142892" y="17656"/>
                  </a:lnTo>
                  <a:lnTo>
                    <a:pt x="186799" y="4564"/>
                  </a:lnTo>
                  <a:lnTo>
                    <a:pt x="233933" y="0"/>
                  </a:lnTo>
                  <a:lnTo>
                    <a:pt x="281068" y="4564"/>
                  </a:lnTo>
                  <a:lnTo>
                    <a:pt x="324975" y="17656"/>
                  </a:lnTo>
                  <a:lnTo>
                    <a:pt x="364711" y="38375"/>
                  </a:lnTo>
                  <a:lnTo>
                    <a:pt x="399335" y="65817"/>
                  </a:lnTo>
                  <a:lnTo>
                    <a:pt x="427905" y="99082"/>
                  </a:lnTo>
                  <a:lnTo>
                    <a:pt x="449478" y="137267"/>
                  </a:lnTo>
                  <a:lnTo>
                    <a:pt x="463113" y="179470"/>
                  </a:lnTo>
                  <a:lnTo>
                    <a:pt x="467868" y="224789"/>
                  </a:lnTo>
                  <a:lnTo>
                    <a:pt x="463113" y="270091"/>
                  </a:lnTo>
                  <a:lnTo>
                    <a:pt x="449478" y="312286"/>
                  </a:lnTo>
                  <a:lnTo>
                    <a:pt x="427905" y="350469"/>
                  </a:lnTo>
                  <a:lnTo>
                    <a:pt x="399335" y="383738"/>
                  </a:lnTo>
                  <a:lnTo>
                    <a:pt x="364711" y="411187"/>
                  </a:lnTo>
                  <a:lnTo>
                    <a:pt x="324975" y="431914"/>
                  </a:lnTo>
                  <a:lnTo>
                    <a:pt x="281068" y="445012"/>
                  </a:lnTo>
                  <a:lnTo>
                    <a:pt x="233933" y="449579"/>
                  </a:lnTo>
                  <a:lnTo>
                    <a:pt x="186799" y="445012"/>
                  </a:lnTo>
                  <a:lnTo>
                    <a:pt x="142892" y="431914"/>
                  </a:lnTo>
                  <a:lnTo>
                    <a:pt x="103156" y="411187"/>
                  </a:lnTo>
                  <a:lnTo>
                    <a:pt x="68532" y="383738"/>
                  </a:lnTo>
                  <a:lnTo>
                    <a:pt x="39962" y="350469"/>
                  </a:lnTo>
                  <a:lnTo>
                    <a:pt x="18389" y="312286"/>
                  </a:lnTo>
                  <a:lnTo>
                    <a:pt x="4754" y="270091"/>
                  </a:lnTo>
                  <a:lnTo>
                    <a:pt x="0" y="224789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43166" y="4234560"/>
              <a:ext cx="1352550" cy="1176020"/>
            </a:xfrm>
            <a:custGeom>
              <a:avLst/>
              <a:gdLst/>
              <a:ahLst/>
              <a:cxnLst/>
              <a:rect l="l" t="t" r="r" b="b"/>
              <a:pathLst>
                <a:path w="1352550" h="1176020">
                  <a:moveTo>
                    <a:pt x="845312" y="177673"/>
                  </a:moveTo>
                  <a:lnTo>
                    <a:pt x="125577" y="37477"/>
                  </a:lnTo>
                  <a:lnTo>
                    <a:pt x="145618" y="30480"/>
                  </a:lnTo>
                  <a:lnTo>
                    <a:pt x="179578" y="18669"/>
                  </a:lnTo>
                  <a:lnTo>
                    <a:pt x="182245" y="13081"/>
                  </a:lnTo>
                  <a:lnTo>
                    <a:pt x="178689" y="2667"/>
                  </a:lnTo>
                  <a:lnTo>
                    <a:pt x="172974" y="0"/>
                  </a:lnTo>
                  <a:lnTo>
                    <a:pt x="68580" y="36449"/>
                  </a:lnTo>
                  <a:lnTo>
                    <a:pt x="147574" y="105791"/>
                  </a:lnTo>
                  <a:lnTo>
                    <a:pt x="151638" y="109474"/>
                  </a:lnTo>
                  <a:lnTo>
                    <a:pt x="157988" y="109093"/>
                  </a:lnTo>
                  <a:lnTo>
                    <a:pt x="161544" y="104902"/>
                  </a:lnTo>
                  <a:lnTo>
                    <a:pt x="165227" y="100838"/>
                  </a:lnTo>
                  <a:lnTo>
                    <a:pt x="164719" y="94615"/>
                  </a:lnTo>
                  <a:lnTo>
                    <a:pt x="160655" y="90932"/>
                  </a:lnTo>
                  <a:lnTo>
                    <a:pt x="121869" y="56908"/>
                  </a:lnTo>
                  <a:lnTo>
                    <a:pt x="841502" y="197104"/>
                  </a:lnTo>
                  <a:lnTo>
                    <a:pt x="845312" y="177673"/>
                  </a:lnTo>
                  <a:close/>
                </a:path>
                <a:path w="1352550" h="1176020">
                  <a:moveTo>
                    <a:pt x="1019810" y="1161542"/>
                  </a:moveTo>
                  <a:lnTo>
                    <a:pt x="47358" y="228307"/>
                  </a:lnTo>
                  <a:lnTo>
                    <a:pt x="102870" y="241681"/>
                  </a:lnTo>
                  <a:lnTo>
                    <a:pt x="108204" y="238379"/>
                  </a:lnTo>
                  <a:lnTo>
                    <a:pt x="109474" y="233045"/>
                  </a:lnTo>
                  <a:lnTo>
                    <a:pt x="110871" y="227711"/>
                  </a:lnTo>
                  <a:lnTo>
                    <a:pt x="107569" y="222377"/>
                  </a:lnTo>
                  <a:lnTo>
                    <a:pt x="26873" y="202946"/>
                  </a:lnTo>
                  <a:lnTo>
                    <a:pt x="0" y="196469"/>
                  </a:lnTo>
                  <a:lnTo>
                    <a:pt x="30353" y="302895"/>
                  </a:lnTo>
                  <a:lnTo>
                    <a:pt x="35814" y="305943"/>
                  </a:lnTo>
                  <a:lnTo>
                    <a:pt x="46355" y="302895"/>
                  </a:lnTo>
                  <a:lnTo>
                    <a:pt x="49403" y="297434"/>
                  </a:lnTo>
                  <a:lnTo>
                    <a:pt x="47879" y="292227"/>
                  </a:lnTo>
                  <a:lnTo>
                    <a:pt x="33667" y="242544"/>
                  </a:lnTo>
                  <a:lnTo>
                    <a:pt x="1006094" y="1175766"/>
                  </a:lnTo>
                  <a:lnTo>
                    <a:pt x="1019810" y="1161542"/>
                  </a:lnTo>
                  <a:close/>
                </a:path>
                <a:path w="1352550" h="1176020">
                  <a:moveTo>
                    <a:pt x="1352423" y="1163066"/>
                  </a:moveTo>
                  <a:lnTo>
                    <a:pt x="1045095" y="615632"/>
                  </a:lnTo>
                  <a:lnTo>
                    <a:pt x="1094232" y="644525"/>
                  </a:lnTo>
                  <a:lnTo>
                    <a:pt x="1100328" y="642874"/>
                  </a:lnTo>
                  <a:lnTo>
                    <a:pt x="1105916" y="633476"/>
                  </a:lnTo>
                  <a:lnTo>
                    <a:pt x="1104265" y="627380"/>
                  </a:lnTo>
                  <a:lnTo>
                    <a:pt x="1029868" y="583692"/>
                  </a:lnTo>
                  <a:lnTo>
                    <a:pt x="1008888" y="571373"/>
                  </a:lnTo>
                  <a:lnTo>
                    <a:pt x="1007110" y="676529"/>
                  </a:lnTo>
                  <a:lnTo>
                    <a:pt x="1006983" y="681990"/>
                  </a:lnTo>
                  <a:lnTo>
                    <a:pt x="1011428" y="686435"/>
                  </a:lnTo>
                  <a:lnTo>
                    <a:pt x="1022350" y="686689"/>
                  </a:lnTo>
                  <a:lnTo>
                    <a:pt x="1026795" y="682371"/>
                  </a:lnTo>
                  <a:lnTo>
                    <a:pt x="1026922" y="676529"/>
                  </a:lnTo>
                  <a:lnTo>
                    <a:pt x="1027811" y="625246"/>
                  </a:lnTo>
                  <a:lnTo>
                    <a:pt x="1335151" y="1172718"/>
                  </a:lnTo>
                  <a:lnTo>
                    <a:pt x="1352423" y="1163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91956" y="4788407"/>
              <a:ext cx="360045" cy="335280"/>
            </a:xfrm>
            <a:custGeom>
              <a:avLst/>
              <a:gdLst/>
              <a:ahLst/>
              <a:cxnLst/>
              <a:rect l="l" t="t" r="r" b="b"/>
              <a:pathLst>
                <a:path w="360045" h="335279">
                  <a:moveTo>
                    <a:pt x="0" y="167640"/>
                  </a:moveTo>
                  <a:lnTo>
                    <a:pt x="6424" y="123075"/>
                  </a:lnTo>
                  <a:lnTo>
                    <a:pt x="24553" y="83029"/>
                  </a:lnTo>
                  <a:lnTo>
                    <a:pt x="52673" y="49101"/>
                  </a:lnTo>
                  <a:lnTo>
                    <a:pt x="89069" y="22888"/>
                  </a:lnTo>
                  <a:lnTo>
                    <a:pt x="132027" y="5988"/>
                  </a:lnTo>
                  <a:lnTo>
                    <a:pt x="179832" y="0"/>
                  </a:lnTo>
                  <a:lnTo>
                    <a:pt x="227636" y="5988"/>
                  </a:lnTo>
                  <a:lnTo>
                    <a:pt x="270594" y="22888"/>
                  </a:lnTo>
                  <a:lnTo>
                    <a:pt x="306990" y="49101"/>
                  </a:lnTo>
                  <a:lnTo>
                    <a:pt x="335110" y="83029"/>
                  </a:lnTo>
                  <a:lnTo>
                    <a:pt x="353239" y="123075"/>
                  </a:lnTo>
                  <a:lnTo>
                    <a:pt x="359664" y="167640"/>
                  </a:lnTo>
                  <a:lnTo>
                    <a:pt x="353239" y="212204"/>
                  </a:lnTo>
                  <a:lnTo>
                    <a:pt x="335110" y="252250"/>
                  </a:lnTo>
                  <a:lnTo>
                    <a:pt x="306990" y="286178"/>
                  </a:lnTo>
                  <a:lnTo>
                    <a:pt x="270594" y="312391"/>
                  </a:lnTo>
                  <a:lnTo>
                    <a:pt x="227636" y="329291"/>
                  </a:lnTo>
                  <a:lnTo>
                    <a:pt x="179832" y="335280"/>
                  </a:lnTo>
                  <a:lnTo>
                    <a:pt x="132027" y="329291"/>
                  </a:lnTo>
                  <a:lnTo>
                    <a:pt x="89069" y="312391"/>
                  </a:lnTo>
                  <a:lnTo>
                    <a:pt x="52673" y="286178"/>
                  </a:lnTo>
                  <a:lnTo>
                    <a:pt x="24553" y="252250"/>
                  </a:lnTo>
                  <a:lnTo>
                    <a:pt x="6424" y="212204"/>
                  </a:lnTo>
                  <a:lnTo>
                    <a:pt x="0" y="16764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902700" y="479831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035927" y="3811142"/>
            <a:ext cx="2181225" cy="1381125"/>
            <a:chOff x="7035927" y="3811142"/>
            <a:chExt cx="2181225" cy="1381125"/>
          </a:xfrm>
        </p:grpSpPr>
        <p:sp>
          <p:nvSpPr>
            <p:cNvPr id="63" name="object 63"/>
            <p:cNvSpPr/>
            <p:nvPr/>
          </p:nvSpPr>
          <p:spPr>
            <a:xfrm>
              <a:off x="8737854" y="4732781"/>
              <a:ext cx="467995" cy="448309"/>
            </a:xfrm>
            <a:custGeom>
              <a:avLst/>
              <a:gdLst/>
              <a:ahLst/>
              <a:cxnLst/>
              <a:rect l="l" t="t" r="r" b="b"/>
              <a:pathLst>
                <a:path w="467995" h="448310">
                  <a:moveTo>
                    <a:pt x="0" y="224028"/>
                  </a:moveTo>
                  <a:lnTo>
                    <a:pt x="4754" y="178886"/>
                  </a:lnTo>
                  <a:lnTo>
                    <a:pt x="18389" y="136838"/>
                  </a:lnTo>
                  <a:lnTo>
                    <a:pt x="39962" y="98784"/>
                  </a:lnTo>
                  <a:lnTo>
                    <a:pt x="68532" y="65627"/>
                  </a:lnTo>
                  <a:lnTo>
                    <a:pt x="103156" y="38268"/>
                  </a:lnTo>
                  <a:lnTo>
                    <a:pt x="142892" y="17609"/>
                  </a:lnTo>
                  <a:lnTo>
                    <a:pt x="186799" y="4552"/>
                  </a:lnTo>
                  <a:lnTo>
                    <a:pt x="233934" y="0"/>
                  </a:lnTo>
                  <a:lnTo>
                    <a:pt x="281068" y="4552"/>
                  </a:lnTo>
                  <a:lnTo>
                    <a:pt x="324975" y="17609"/>
                  </a:lnTo>
                  <a:lnTo>
                    <a:pt x="364711" y="38268"/>
                  </a:lnTo>
                  <a:lnTo>
                    <a:pt x="399335" y="65627"/>
                  </a:lnTo>
                  <a:lnTo>
                    <a:pt x="427905" y="98784"/>
                  </a:lnTo>
                  <a:lnTo>
                    <a:pt x="449478" y="136838"/>
                  </a:lnTo>
                  <a:lnTo>
                    <a:pt x="463113" y="178886"/>
                  </a:lnTo>
                  <a:lnTo>
                    <a:pt x="467868" y="224028"/>
                  </a:lnTo>
                  <a:lnTo>
                    <a:pt x="463113" y="269169"/>
                  </a:lnTo>
                  <a:lnTo>
                    <a:pt x="449478" y="311217"/>
                  </a:lnTo>
                  <a:lnTo>
                    <a:pt x="427905" y="349271"/>
                  </a:lnTo>
                  <a:lnTo>
                    <a:pt x="399335" y="382428"/>
                  </a:lnTo>
                  <a:lnTo>
                    <a:pt x="364711" y="409787"/>
                  </a:lnTo>
                  <a:lnTo>
                    <a:pt x="324975" y="430446"/>
                  </a:lnTo>
                  <a:lnTo>
                    <a:pt x="281068" y="443503"/>
                  </a:lnTo>
                  <a:lnTo>
                    <a:pt x="233934" y="448056"/>
                  </a:lnTo>
                  <a:lnTo>
                    <a:pt x="186799" y="443503"/>
                  </a:lnTo>
                  <a:lnTo>
                    <a:pt x="142892" y="430446"/>
                  </a:lnTo>
                  <a:lnTo>
                    <a:pt x="103156" y="409787"/>
                  </a:lnTo>
                  <a:lnTo>
                    <a:pt x="68532" y="382428"/>
                  </a:lnTo>
                  <a:lnTo>
                    <a:pt x="39962" y="349271"/>
                  </a:lnTo>
                  <a:lnTo>
                    <a:pt x="18389" y="311217"/>
                  </a:lnTo>
                  <a:lnTo>
                    <a:pt x="4754" y="269169"/>
                  </a:lnTo>
                  <a:lnTo>
                    <a:pt x="0" y="224028"/>
                  </a:lnTo>
                  <a:close/>
                </a:path>
              </a:pathLst>
            </a:custGeom>
            <a:ln w="22860">
              <a:solidFill>
                <a:srgbClr val="18AA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35927" y="3811142"/>
              <a:ext cx="1771650" cy="1002665"/>
            </a:xfrm>
            <a:custGeom>
              <a:avLst/>
              <a:gdLst/>
              <a:ahLst/>
              <a:cxnLst/>
              <a:rect l="l" t="t" r="r" b="b"/>
              <a:pathLst>
                <a:path w="1771650" h="1002664">
                  <a:moveTo>
                    <a:pt x="1046480" y="465582"/>
                  </a:moveTo>
                  <a:lnTo>
                    <a:pt x="1013955" y="468363"/>
                  </a:lnTo>
                  <a:lnTo>
                    <a:pt x="1009904" y="442722"/>
                  </a:lnTo>
                  <a:lnTo>
                    <a:pt x="1003681" y="417703"/>
                  </a:lnTo>
                  <a:lnTo>
                    <a:pt x="987425" y="368427"/>
                  </a:lnTo>
                  <a:lnTo>
                    <a:pt x="966470" y="320675"/>
                  </a:lnTo>
                  <a:lnTo>
                    <a:pt x="941324" y="274701"/>
                  </a:lnTo>
                  <a:lnTo>
                    <a:pt x="912241" y="230759"/>
                  </a:lnTo>
                  <a:lnTo>
                    <a:pt x="879602" y="189611"/>
                  </a:lnTo>
                  <a:lnTo>
                    <a:pt x="843788" y="151384"/>
                  </a:lnTo>
                  <a:lnTo>
                    <a:pt x="805180" y="116586"/>
                  </a:lnTo>
                  <a:lnTo>
                    <a:pt x="764032" y="85471"/>
                  </a:lnTo>
                  <a:lnTo>
                    <a:pt x="720979" y="58547"/>
                  </a:lnTo>
                  <a:lnTo>
                    <a:pt x="676021" y="36195"/>
                  </a:lnTo>
                  <a:lnTo>
                    <a:pt x="629793" y="18796"/>
                  </a:lnTo>
                  <a:lnTo>
                    <a:pt x="607529" y="12573"/>
                  </a:lnTo>
                  <a:lnTo>
                    <a:pt x="606171" y="12192"/>
                  </a:lnTo>
                  <a:lnTo>
                    <a:pt x="582549" y="6858"/>
                  </a:lnTo>
                  <a:lnTo>
                    <a:pt x="558673" y="3048"/>
                  </a:lnTo>
                  <a:lnTo>
                    <a:pt x="534670" y="762"/>
                  </a:lnTo>
                  <a:lnTo>
                    <a:pt x="510667" y="0"/>
                  </a:lnTo>
                  <a:lnTo>
                    <a:pt x="486918" y="381"/>
                  </a:lnTo>
                  <a:lnTo>
                    <a:pt x="439293" y="3683"/>
                  </a:lnTo>
                  <a:lnTo>
                    <a:pt x="392430" y="10287"/>
                  </a:lnTo>
                  <a:lnTo>
                    <a:pt x="346329" y="19685"/>
                  </a:lnTo>
                  <a:lnTo>
                    <a:pt x="301752" y="31877"/>
                  </a:lnTo>
                  <a:lnTo>
                    <a:pt x="258699" y="46609"/>
                  </a:lnTo>
                  <a:lnTo>
                    <a:pt x="217678" y="63500"/>
                  </a:lnTo>
                  <a:lnTo>
                    <a:pt x="179070" y="82550"/>
                  </a:lnTo>
                  <a:lnTo>
                    <a:pt x="143256" y="103505"/>
                  </a:lnTo>
                  <a:lnTo>
                    <a:pt x="110490" y="126111"/>
                  </a:lnTo>
                  <a:lnTo>
                    <a:pt x="68072" y="162814"/>
                  </a:lnTo>
                  <a:lnTo>
                    <a:pt x="34671" y="202057"/>
                  </a:lnTo>
                  <a:lnTo>
                    <a:pt x="11811" y="243586"/>
                  </a:lnTo>
                  <a:lnTo>
                    <a:pt x="889" y="286385"/>
                  </a:lnTo>
                  <a:lnTo>
                    <a:pt x="0" y="303784"/>
                  </a:lnTo>
                  <a:lnTo>
                    <a:pt x="2667" y="306705"/>
                  </a:lnTo>
                  <a:lnTo>
                    <a:pt x="6096" y="306959"/>
                  </a:lnTo>
                  <a:lnTo>
                    <a:pt x="9652" y="307086"/>
                  </a:lnTo>
                  <a:lnTo>
                    <a:pt x="12573" y="304419"/>
                  </a:lnTo>
                  <a:lnTo>
                    <a:pt x="12865" y="300228"/>
                  </a:lnTo>
                  <a:lnTo>
                    <a:pt x="13589" y="287147"/>
                  </a:lnTo>
                  <a:lnTo>
                    <a:pt x="15621" y="274066"/>
                  </a:lnTo>
                  <a:lnTo>
                    <a:pt x="29718" y="234823"/>
                  </a:lnTo>
                  <a:lnTo>
                    <a:pt x="54864" y="196342"/>
                  </a:lnTo>
                  <a:lnTo>
                    <a:pt x="90043" y="159385"/>
                  </a:lnTo>
                  <a:lnTo>
                    <a:pt x="133858" y="124968"/>
                  </a:lnTo>
                  <a:lnTo>
                    <a:pt x="167386" y="103759"/>
                  </a:lnTo>
                  <a:lnTo>
                    <a:pt x="203835" y="84074"/>
                  </a:lnTo>
                  <a:lnTo>
                    <a:pt x="242951" y="66421"/>
                  </a:lnTo>
                  <a:lnTo>
                    <a:pt x="284226" y="50800"/>
                  </a:lnTo>
                  <a:lnTo>
                    <a:pt x="327406" y="37592"/>
                  </a:lnTo>
                  <a:lnTo>
                    <a:pt x="371983" y="27051"/>
                  </a:lnTo>
                  <a:lnTo>
                    <a:pt x="417703" y="19177"/>
                  </a:lnTo>
                  <a:lnTo>
                    <a:pt x="464185" y="14224"/>
                  </a:lnTo>
                  <a:lnTo>
                    <a:pt x="510921" y="12573"/>
                  </a:lnTo>
                  <a:lnTo>
                    <a:pt x="534289" y="13335"/>
                  </a:lnTo>
                  <a:lnTo>
                    <a:pt x="580517" y="19431"/>
                  </a:lnTo>
                  <a:lnTo>
                    <a:pt x="626364" y="31115"/>
                  </a:lnTo>
                  <a:lnTo>
                    <a:pt x="671195" y="48006"/>
                  </a:lnTo>
                  <a:lnTo>
                    <a:pt x="715010" y="69850"/>
                  </a:lnTo>
                  <a:lnTo>
                    <a:pt x="757047" y="96139"/>
                  </a:lnTo>
                  <a:lnTo>
                    <a:pt x="797306" y="126492"/>
                  </a:lnTo>
                  <a:lnTo>
                    <a:pt x="835152" y="160655"/>
                  </a:lnTo>
                  <a:lnTo>
                    <a:pt x="870204" y="198120"/>
                  </a:lnTo>
                  <a:lnTo>
                    <a:pt x="902081" y="238506"/>
                  </a:lnTo>
                  <a:lnTo>
                    <a:pt x="930529" y="281432"/>
                  </a:lnTo>
                  <a:lnTo>
                    <a:pt x="955294" y="326517"/>
                  </a:lnTo>
                  <a:lnTo>
                    <a:pt x="975741" y="373253"/>
                  </a:lnTo>
                  <a:lnTo>
                    <a:pt x="991489" y="421386"/>
                  </a:lnTo>
                  <a:lnTo>
                    <a:pt x="1001268" y="469442"/>
                  </a:lnTo>
                  <a:lnTo>
                    <a:pt x="970534" y="472059"/>
                  </a:lnTo>
                  <a:lnTo>
                    <a:pt x="1015111" y="544703"/>
                  </a:lnTo>
                  <a:lnTo>
                    <a:pt x="1037463" y="488315"/>
                  </a:lnTo>
                  <a:lnTo>
                    <a:pt x="1046480" y="465582"/>
                  </a:lnTo>
                  <a:close/>
                </a:path>
                <a:path w="1771650" h="1002664">
                  <a:moveTo>
                    <a:pt x="1771650" y="987425"/>
                  </a:moveTo>
                  <a:lnTo>
                    <a:pt x="1708023" y="903605"/>
                  </a:lnTo>
                  <a:lnTo>
                    <a:pt x="1704721" y="899160"/>
                  </a:lnTo>
                  <a:lnTo>
                    <a:pt x="1698498" y="898398"/>
                  </a:lnTo>
                  <a:lnTo>
                    <a:pt x="1689862" y="905002"/>
                  </a:lnTo>
                  <a:lnTo>
                    <a:pt x="1688973" y="911225"/>
                  </a:lnTo>
                  <a:lnTo>
                    <a:pt x="1692275" y="915543"/>
                  </a:lnTo>
                  <a:lnTo>
                    <a:pt x="1723377" y="956678"/>
                  </a:lnTo>
                  <a:lnTo>
                    <a:pt x="1254633" y="761619"/>
                  </a:lnTo>
                  <a:lnTo>
                    <a:pt x="1247013" y="779907"/>
                  </a:lnTo>
                  <a:lnTo>
                    <a:pt x="1715706" y="974953"/>
                  </a:lnTo>
                  <a:lnTo>
                    <a:pt x="1659255" y="982599"/>
                  </a:lnTo>
                  <a:lnTo>
                    <a:pt x="1655445" y="987552"/>
                  </a:lnTo>
                  <a:lnTo>
                    <a:pt x="1656969" y="998347"/>
                  </a:lnTo>
                  <a:lnTo>
                    <a:pt x="1661922" y="1002157"/>
                  </a:lnTo>
                  <a:lnTo>
                    <a:pt x="1759318" y="989076"/>
                  </a:lnTo>
                  <a:lnTo>
                    <a:pt x="1771650" y="987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287639" y="3166356"/>
            <a:ext cx="3552825" cy="134556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spc="10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,1 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  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,3 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</a:t>
            </a:r>
            <a:r>
              <a:rPr sz="1800" spc="10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} 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,4 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{4</a:t>
            </a:r>
            <a:r>
              <a:rPr sz="1800" spc="1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3}</a:t>
            </a:r>
            <a:r>
              <a:rPr sz="1800" spc="10" dirty="0">
                <a:latin typeface="Cambria Math"/>
                <a:cs typeface="Cambria Math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10" dirty="0">
                <a:latin typeface="Cambria Math"/>
                <a:cs typeface="Cambria Math"/>
              </a:rPr>
              <a:t>5</a:t>
            </a:r>
            <a:r>
              <a:rPr sz="1800" spc="-5" dirty="0">
                <a:latin typeface="Cambria Math"/>
                <a:cs typeface="Cambria Math"/>
              </a:rPr>
              <a:t>}{</a:t>
            </a:r>
            <a:r>
              <a:rPr sz="1800" spc="10" dirty="0">
                <a:latin typeface="Cambria Math"/>
                <a:cs typeface="Cambria Math"/>
              </a:rPr>
              <a:t>5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spc="10" dirty="0">
                <a:latin typeface="Cambria Math"/>
                <a:cs typeface="Cambria Math"/>
              </a:rPr>
              <a:t>}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  <a:p>
            <a:pPr marL="535305">
              <a:lnSpc>
                <a:spcPct val="100000"/>
              </a:lnSpc>
              <a:spcBef>
                <a:spcPts val="1305"/>
              </a:spcBef>
            </a:pPr>
            <a:r>
              <a:rPr sz="2800" spc="-90" dirty="0">
                <a:solidFill>
                  <a:srgbClr val="117085"/>
                </a:solidFill>
                <a:latin typeface="Trebuchet MS"/>
                <a:cs typeface="Trebuchet MS"/>
              </a:rPr>
              <a:t>Directed</a:t>
            </a:r>
            <a:endParaRPr sz="2800">
              <a:latin typeface="Trebuchet MS"/>
              <a:cs typeface="Trebuchet M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1800" dirty="0">
                <a:latin typeface="Cambria Math"/>
                <a:cs typeface="Cambria Math"/>
              </a:rPr>
              <a:t>𝑉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776207" y="1339087"/>
            <a:ext cx="1642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117085"/>
                </a:solidFill>
                <a:latin typeface="Trebuchet MS"/>
                <a:cs typeface="Trebuchet MS"/>
              </a:rPr>
              <a:t>Un</a:t>
            </a:r>
            <a:r>
              <a:rPr sz="2800" spc="-30" dirty="0">
                <a:solidFill>
                  <a:srgbClr val="117085"/>
                </a:solidFill>
                <a:latin typeface="Trebuchet MS"/>
                <a:cs typeface="Trebuchet MS"/>
              </a:rPr>
              <a:t>d</a:t>
            </a:r>
            <a:r>
              <a:rPr sz="2800" spc="-80" dirty="0">
                <a:solidFill>
                  <a:srgbClr val="117085"/>
                </a:solidFill>
                <a:latin typeface="Trebuchet MS"/>
                <a:cs typeface="Trebuchet MS"/>
              </a:rPr>
              <a:t>i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195" dirty="0">
                <a:solidFill>
                  <a:srgbClr val="117085"/>
                </a:solidFill>
                <a:latin typeface="Trebuchet MS"/>
                <a:cs typeface="Trebuchet MS"/>
              </a:rPr>
              <a:t>ec</a:t>
            </a:r>
            <a:r>
              <a:rPr sz="2800" spc="-145" dirty="0">
                <a:solidFill>
                  <a:srgbClr val="117085"/>
                </a:solidFill>
                <a:latin typeface="Trebuchet MS"/>
                <a:cs typeface="Trebuchet MS"/>
              </a:rPr>
              <a:t>t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ed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206238" y="2403220"/>
            <a:ext cx="445134" cy="187960"/>
          </a:xfrm>
          <a:custGeom>
            <a:avLst/>
            <a:gdLst/>
            <a:ahLst/>
            <a:cxnLst/>
            <a:rect l="l" t="t" r="r" b="b"/>
            <a:pathLst>
              <a:path w="445135" h="187960">
                <a:moveTo>
                  <a:pt x="384810" y="0"/>
                </a:moveTo>
                <a:lnTo>
                  <a:pt x="382142" y="7619"/>
                </a:lnTo>
                <a:lnTo>
                  <a:pt x="393003" y="12334"/>
                </a:lnTo>
                <a:lnTo>
                  <a:pt x="402351" y="18859"/>
                </a:lnTo>
                <a:lnTo>
                  <a:pt x="424846" y="62293"/>
                </a:lnTo>
                <a:lnTo>
                  <a:pt x="427609" y="92963"/>
                </a:lnTo>
                <a:lnTo>
                  <a:pt x="426916" y="109537"/>
                </a:lnTo>
                <a:lnTo>
                  <a:pt x="416433" y="150113"/>
                </a:lnTo>
                <a:lnTo>
                  <a:pt x="382524" y="180086"/>
                </a:lnTo>
                <a:lnTo>
                  <a:pt x="384810" y="187705"/>
                </a:lnTo>
                <a:lnTo>
                  <a:pt x="420707" y="166417"/>
                </a:lnTo>
                <a:lnTo>
                  <a:pt x="440864" y="127126"/>
                </a:lnTo>
                <a:lnTo>
                  <a:pt x="444753" y="93979"/>
                </a:lnTo>
                <a:lnTo>
                  <a:pt x="443779" y="76737"/>
                </a:lnTo>
                <a:lnTo>
                  <a:pt x="429260" y="32892"/>
                </a:lnTo>
                <a:lnTo>
                  <a:pt x="398434" y="4907"/>
                </a:lnTo>
                <a:lnTo>
                  <a:pt x="384810" y="0"/>
                </a:lnTo>
                <a:close/>
              </a:path>
              <a:path w="445135" h="187960">
                <a:moveTo>
                  <a:pt x="59816" y="0"/>
                </a:moveTo>
                <a:lnTo>
                  <a:pt x="24062" y="21341"/>
                </a:lnTo>
                <a:lnTo>
                  <a:pt x="3889" y="60817"/>
                </a:lnTo>
                <a:lnTo>
                  <a:pt x="0" y="93979"/>
                </a:lnTo>
                <a:lnTo>
                  <a:pt x="954" y="111220"/>
                </a:lnTo>
                <a:lnTo>
                  <a:pt x="15366" y="154939"/>
                </a:lnTo>
                <a:lnTo>
                  <a:pt x="46192" y="182800"/>
                </a:lnTo>
                <a:lnTo>
                  <a:pt x="59816" y="187705"/>
                </a:lnTo>
                <a:lnTo>
                  <a:pt x="62229" y="180086"/>
                </a:lnTo>
                <a:lnTo>
                  <a:pt x="51536" y="175349"/>
                </a:lnTo>
                <a:lnTo>
                  <a:pt x="42306" y="168767"/>
                </a:lnTo>
                <a:lnTo>
                  <a:pt x="19907" y="124587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4" y="37337"/>
                </a:lnTo>
                <a:lnTo>
                  <a:pt x="62484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512058" y="2339086"/>
            <a:ext cx="2772410" cy="50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910"/>
              </a:lnSpc>
              <a:spcBef>
                <a:spcPts val="95"/>
              </a:spcBef>
              <a:tabLst>
                <a:tab pos="1760855" algn="l"/>
                <a:tab pos="2216150" algn="l"/>
              </a:tabLst>
            </a:pPr>
            <a:r>
              <a:rPr sz="1600" spc="-5" dirty="0">
                <a:latin typeface="Cambria Math"/>
                <a:cs typeface="Cambria Math"/>
              </a:rPr>
              <a:t>𝑢𝑛𝑑𝑖𝑟𝑒𝑐𝑡𝑒𝑑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𝑔𝑟𝑎𝑝ℎ	</a:t>
            </a:r>
            <a:r>
              <a:rPr sz="1600" spc="15" dirty="0">
                <a:latin typeface="Cambria Math"/>
                <a:cs typeface="Cambria Math"/>
              </a:rPr>
              <a:t>𝑢,</a:t>
            </a:r>
            <a:r>
              <a:rPr sz="1600" spc="-9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𝑣	∈</a:t>
            </a:r>
            <a:r>
              <a:rPr sz="1600" spc="3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𝐸</a:t>
            </a:r>
            <a:endParaRPr sz="1600">
              <a:latin typeface="Cambria Math"/>
              <a:cs typeface="Cambria Math"/>
            </a:endParaRPr>
          </a:p>
          <a:p>
            <a:pPr marL="1617345">
              <a:lnSpc>
                <a:spcPts val="1910"/>
              </a:lnSpc>
            </a:pPr>
            <a:r>
              <a:rPr sz="1600" spc="-10" dirty="0">
                <a:latin typeface="Cambria Math"/>
                <a:cs typeface="Cambria Math"/>
              </a:rPr>
              <a:t>𝑖𝑓</a:t>
            </a:r>
            <a:r>
              <a:rPr sz="1600" spc="40" dirty="0">
                <a:latin typeface="Cambria Math"/>
                <a:cs typeface="Cambria Math"/>
              </a:rPr>
              <a:t>𝑓</a:t>
            </a:r>
            <a:r>
              <a:rPr sz="1600" dirty="0">
                <a:latin typeface="Cambria Math"/>
                <a:cs typeface="Cambria Math"/>
              </a:rPr>
              <a:t>(</a:t>
            </a:r>
            <a:r>
              <a:rPr sz="1600" spc="50" dirty="0">
                <a:latin typeface="Cambria Math"/>
                <a:cs typeface="Cambria Math"/>
              </a:rPr>
              <a:t>𝑣</a:t>
            </a:r>
            <a:r>
              <a:rPr sz="1600" spc="-5" dirty="0">
                <a:latin typeface="Cambria Math"/>
                <a:cs typeface="Cambria Math"/>
              </a:rPr>
              <a:t>,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spc="25" dirty="0">
                <a:latin typeface="Cambria Math"/>
                <a:cs typeface="Cambria Math"/>
              </a:rPr>
              <a:t>𝑢</a:t>
            </a:r>
            <a:r>
              <a:rPr sz="1600" spc="-5" dirty="0">
                <a:latin typeface="Cambria Math"/>
                <a:cs typeface="Cambria Math"/>
              </a:rPr>
              <a:t>)</a:t>
            </a:r>
            <a:r>
              <a:rPr sz="1600" spc="8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∈</a:t>
            </a:r>
            <a:r>
              <a:rPr sz="1600" spc="10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𝐸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871206" y="6192939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4" h="213360">
                <a:moveTo>
                  <a:pt x="389127" y="0"/>
                </a:moveTo>
                <a:lnTo>
                  <a:pt x="386334" y="0"/>
                </a:lnTo>
                <a:lnTo>
                  <a:pt x="386334" y="8483"/>
                </a:lnTo>
                <a:lnTo>
                  <a:pt x="387985" y="8483"/>
                </a:lnTo>
                <a:lnTo>
                  <a:pt x="395630" y="9010"/>
                </a:lnTo>
                <a:lnTo>
                  <a:pt x="422401" y="44754"/>
                </a:lnTo>
                <a:lnTo>
                  <a:pt x="422401" y="49974"/>
                </a:lnTo>
                <a:lnTo>
                  <a:pt x="421640" y="56400"/>
                </a:lnTo>
                <a:lnTo>
                  <a:pt x="420243" y="64071"/>
                </a:lnTo>
                <a:lnTo>
                  <a:pt x="418719" y="71729"/>
                </a:lnTo>
                <a:lnTo>
                  <a:pt x="417957" y="77203"/>
                </a:lnTo>
                <a:lnTo>
                  <a:pt x="417957" y="86804"/>
                </a:lnTo>
                <a:lnTo>
                  <a:pt x="419862" y="91998"/>
                </a:lnTo>
                <a:lnTo>
                  <a:pt x="427227" y="100101"/>
                </a:lnTo>
                <a:lnTo>
                  <a:pt x="431673" y="103098"/>
                </a:lnTo>
                <a:lnTo>
                  <a:pt x="436879" y="105041"/>
                </a:lnTo>
                <a:lnTo>
                  <a:pt x="436879" y="107048"/>
                </a:lnTo>
                <a:lnTo>
                  <a:pt x="431673" y="108978"/>
                </a:lnTo>
                <a:lnTo>
                  <a:pt x="427227" y="111975"/>
                </a:lnTo>
                <a:lnTo>
                  <a:pt x="419862" y="120091"/>
                </a:lnTo>
                <a:lnTo>
                  <a:pt x="417957" y="125272"/>
                </a:lnTo>
                <a:lnTo>
                  <a:pt x="417957" y="134874"/>
                </a:lnTo>
                <a:lnTo>
                  <a:pt x="418719" y="140347"/>
                </a:lnTo>
                <a:lnTo>
                  <a:pt x="420243" y="148005"/>
                </a:lnTo>
                <a:lnTo>
                  <a:pt x="421640" y="155676"/>
                </a:lnTo>
                <a:lnTo>
                  <a:pt x="422401" y="162115"/>
                </a:lnTo>
                <a:lnTo>
                  <a:pt x="422401" y="167322"/>
                </a:lnTo>
                <a:lnTo>
                  <a:pt x="402383" y="202274"/>
                </a:lnTo>
                <a:lnTo>
                  <a:pt x="387985" y="204381"/>
                </a:lnTo>
                <a:lnTo>
                  <a:pt x="386334" y="204381"/>
                </a:lnTo>
                <a:lnTo>
                  <a:pt x="386334" y="212864"/>
                </a:lnTo>
                <a:lnTo>
                  <a:pt x="389127" y="212864"/>
                </a:lnTo>
                <a:lnTo>
                  <a:pt x="401439" y="211943"/>
                </a:lnTo>
                <a:lnTo>
                  <a:pt x="438197" y="186199"/>
                </a:lnTo>
                <a:lnTo>
                  <a:pt x="441451" y="165315"/>
                </a:lnTo>
                <a:lnTo>
                  <a:pt x="441451" y="159131"/>
                </a:lnTo>
                <a:lnTo>
                  <a:pt x="440563" y="152107"/>
                </a:lnTo>
                <a:lnTo>
                  <a:pt x="437007" y="136321"/>
                </a:lnTo>
                <a:lnTo>
                  <a:pt x="436118" y="131038"/>
                </a:lnTo>
                <a:lnTo>
                  <a:pt x="436118" y="123228"/>
                </a:lnTo>
                <a:lnTo>
                  <a:pt x="437896" y="119049"/>
                </a:lnTo>
                <a:lnTo>
                  <a:pt x="445008" y="112572"/>
                </a:lnTo>
                <a:lnTo>
                  <a:pt x="450342" y="110845"/>
                </a:lnTo>
                <a:lnTo>
                  <a:pt x="457453" y="110617"/>
                </a:lnTo>
                <a:lnTo>
                  <a:pt x="457453" y="101460"/>
                </a:lnTo>
                <a:lnTo>
                  <a:pt x="450342" y="101244"/>
                </a:lnTo>
                <a:lnTo>
                  <a:pt x="445008" y="99517"/>
                </a:lnTo>
                <a:lnTo>
                  <a:pt x="437896" y="93040"/>
                </a:lnTo>
                <a:lnTo>
                  <a:pt x="436118" y="88849"/>
                </a:lnTo>
                <a:lnTo>
                  <a:pt x="436118" y="81038"/>
                </a:lnTo>
                <a:lnTo>
                  <a:pt x="437007" y="75755"/>
                </a:lnTo>
                <a:lnTo>
                  <a:pt x="440563" y="59982"/>
                </a:lnTo>
                <a:lnTo>
                  <a:pt x="441451" y="52946"/>
                </a:lnTo>
                <a:lnTo>
                  <a:pt x="441451" y="46774"/>
                </a:lnTo>
                <a:lnTo>
                  <a:pt x="440640" y="35891"/>
                </a:lnTo>
                <a:lnTo>
                  <a:pt x="412083" y="3219"/>
                </a:lnTo>
                <a:lnTo>
                  <a:pt x="401439" y="914"/>
                </a:lnTo>
                <a:lnTo>
                  <a:pt x="389127" y="0"/>
                </a:lnTo>
                <a:close/>
              </a:path>
              <a:path w="457834" h="213360">
                <a:moveTo>
                  <a:pt x="71247" y="0"/>
                </a:moveTo>
                <a:lnTo>
                  <a:pt x="68325" y="0"/>
                </a:lnTo>
                <a:lnTo>
                  <a:pt x="56014" y="914"/>
                </a:lnTo>
                <a:lnTo>
                  <a:pt x="19367" y="26439"/>
                </a:lnTo>
                <a:lnTo>
                  <a:pt x="16128" y="46659"/>
                </a:lnTo>
                <a:lnTo>
                  <a:pt x="16128" y="52832"/>
                </a:lnTo>
                <a:lnTo>
                  <a:pt x="17018" y="59867"/>
                </a:lnTo>
                <a:lnTo>
                  <a:pt x="18669" y="67754"/>
                </a:lnTo>
                <a:lnTo>
                  <a:pt x="20447" y="75641"/>
                </a:lnTo>
                <a:lnTo>
                  <a:pt x="21336" y="80924"/>
                </a:lnTo>
                <a:lnTo>
                  <a:pt x="21336" y="88734"/>
                </a:lnTo>
                <a:lnTo>
                  <a:pt x="19558" y="92925"/>
                </a:lnTo>
                <a:lnTo>
                  <a:pt x="16001" y="96164"/>
                </a:lnTo>
                <a:lnTo>
                  <a:pt x="12573" y="99402"/>
                </a:lnTo>
                <a:lnTo>
                  <a:pt x="7239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239" y="110731"/>
                </a:lnTo>
                <a:lnTo>
                  <a:pt x="12573" y="112458"/>
                </a:lnTo>
                <a:lnTo>
                  <a:pt x="16001" y="115697"/>
                </a:lnTo>
                <a:lnTo>
                  <a:pt x="19558" y="118935"/>
                </a:lnTo>
                <a:lnTo>
                  <a:pt x="21336" y="123113"/>
                </a:lnTo>
                <a:lnTo>
                  <a:pt x="21336" y="130937"/>
                </a:lnTo>
                <a:lnTo>
                  <a:pt x="20447" y="136220"/>
                </a:lnTo>
                <a:lnTo>
                  <a:pt x="18669" y="144106"/>
                </a:lnTo>
                <a:lnTo>
                  <a:pt x="17018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2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6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4" y="155562"/>
                </a:lnTo>
                <a:lnTo>
                  <a:pt x="38862" y="140233"/>
                </a:lnTo>
                <a:lnTo>
                  <a:pt x="39497" y="134759"/>
                </a:lnTo>
                <a:lnTo>
                  <a:pt x="39497" y="125171"/>
                </a:lnTo>
                <a:lnTo>
                  <a:pt x="37719" y="119976"/>
                </a:lnTo>
                <a:lnTo>
                  <a:pt x="33909" y="115912"/>
                </a:lnTo>
                <a:lnTo>
                  <a:pt x="30225" y="111861"/>
                </a:lnTo>
                <a:lnTo>
                  <a:pt x="25780" y="108864"/>
                </a:lnTo>
                <a:lnTo>
                  <a:pt x="20700" y="106934"/>
                </a:lnTo>
                <a:lnTo>
                  <a:pt x="20700" y="104927"/>
                </a:lnTo>
                <a:lnTo>
                  <a:pt x="25780" y="102984"/>
                </a:lnTo>
                <a:lnTo>
                  <a:pt x="30225" y="99999"/>
                </a:lnTo>
                <a:lnTo>
                  <a:pt x="33909" y="95935"/>
                </a:lnTo>
                <a:lnTo>
                  <a:pt x="37719" y="91884"/>
                </a:lnTo>
                <a:lnTo>
                  <a:pt x="39497" y="86690"/>
                </a:lnTo>
                <a:lnTo>
                  <a:pt x="39497" y="77089"/>
                </a:lnTo>
                <a:lnTo>
                  <a:pt x="38862" y="71628"/>
                </a:lnTo>
                <a:lnTo>
                  <a:pt x="35814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6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311008" y="6125362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𝐸</a:t>
            </a:r>
            <a:r>
              <a:rPr sz="1800" spc="1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</a:t>
            </a:r>
            <a:r>
              <a:rPr sz="1800" spc="2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1,2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8351266" y="6192939"/>
            <a:ext cx="455930" cy="213360"/>
          </a:xfrm>
          <a:custGeom>
            <a:avLst/>
            <a:gdLst/>
            <a:ahLst/>
            <a:cxnLst/>
            <a:rect l="l" t="t" r="r" b="b"/>
            <a:pathLst>
              <a:path w="455929" h="213360">
                <a:moveTo>
                  <a:pt x="387603" y="0"/>
                </a:moveTo>
                <a:lnTo>
                  <a:pt x="384809" y="0"/>
                </a:lnTo>
                <a:lnTo>
                  <a:pt x="384809" y="8483"/>
                </a:lnTo>
                <a:lnTo>
                  <a:pt x="386460" y="8483"/>
                </a:lnTo>
                <a:lnTo>
                  <a:pt x="394106" y="9010"/>
                </a:lnTo>
                <a:lnTo>
                  <a:pt x="420877" y="44754"/>
                </a:lnTo>
                <a:lnTo>
                  <a:pt x="420877" y="49974"/>
                </a:lnTo>
                <a:lnTo>
                  <a:pt x="420115" y="56400"/>
                </a:lnTo>
                <a:lnTo>
                  <a:pt x="418718" y="64071"/>
                </a:lnTo>
                <a:lnTo>
                  <a:pt x="417194" y="71729"/>
                </a:lnTo>
                <a:lnTo>
                  <a:pt x="416432" y="77203"/>
                </a:lnTo>
                <a:lnTo>
                  <a:pt x="416432" y="86804"/>
                </a:lnTo>
                <a:lnTo>
                  <a:pt x="418337" y="91998"/>
                </a:lnTo>
                <a:lnTo>
                  <a:pt x="425703" y="100101"/>
                </a:lnTo>
                <a:lnTo>
                  <a:pt x="430149" y="103098"/>
                </a:lnTo>
                <a:lnTo>
                  <a:pt x="435355" y="105041"/>
                </a:lnTo>
                <a:lnTo>
                  <a:pt x="435355" y="107048"/>
                </a:lnTo>
                <a:lnTo>
                  <a:pt x="430149" y="108978"/>
                </a:lnTo>
                <a:lnTo>
                  <a:pt x="425703" y="111975"/>
                </a:lnTo>
                <a:lnTo>
                  <a:pt x="418337" y="120091"/>
                </a:lnTo>
                <a:lnTo>
                  <a:pt x="416432" y="125272"/>
                </a:lnTo>
                <a:lnTo>
                  <a:pt x="416432" y="134874"/>
                </a:lnTo>
                <a:lnTo>
                  <a:pt x="417194" y="140347"/>
                </a:lnTo>
                <a:lnTo>
                  <a:pt x="418718" y="148005"/>
                </a:lnTo>
                <a:lnTo>
                  <a:pt x="420115" y="155676"/>
                </a:lnTo>
                <a:lnTo>
                  <a:pt x="420877" y="162115"/>
                </a:lnTo>
                <a:lnTo>
                  <a:pt x="420877" y="167322"/>
                </a:lnTo>
                <a:lnTo>
                  <a:pt x="400859" y="202274"/>
                </a:lnTo>
                <a:lnTo>
                  <a:pt x="386460" y="204381"/>
                </a:lnTo>
                <a:lnTo>
                  <a:pt x="384809" y="204381"/>
                </a:lnTo>
                <a:lnTo>
                  <a:pt x="384809" y="212864"/>
                </a:lnTo>
                <a:lnTo>
                  <a:pt x="387603" y="212864"/>
                </a:lnTo>
                <a:lnTo>
                  <a:pt x="399915" y="211943"/>
                </a:lnTo>
                <a:lnTo>
                  <a:pt x="436673" y="186199"/>
                </a:lnTo>
                <a:lnTo>
                  <a:pt x="439927" y="165315"/>
                </a:lnTo>
                <a:lnTo>
                  <a:pt x="439927" y="159131"/>
                </a:lnTo>
                <a:lnTo>
                  <a:pt x="439038" y="152107"/>
                </a:lnTo>
                <a:lnTo>
                  <a:pt x="435482" y="136321"/>
                </a:lnTo>
                <a:lnTo>
                  <a:pt x="434593" y="131038"/>
                </a:lnTo>
                <a:lnTo>
                  <a:pt x="434593" y="123228"/>
                </a:lnTo>
                <a:lnTo>
                  <a:pt x="436372" y="119049"/>
                </a:lnTo>
                <a:lnTo>
                  <a:pt x="443483" y="112572"/>
                </a:lnTo>
                <a:lnTo>
                  <a:pt x="448817" y="110845"/>
                </a:lnTo>
                <a:lnTo>
                  <a:pt x="455929" y="110617"/>
                </a:lnTo>
                <a:lnTo>
                  <a:pt x="455929" y="101460"/>
                </a:lnTo>
                <a:lnTo>
                  <a:pt x="448817" y="101244"/>
                </a:lnTo>
                <a:lnTo>
                  <a:pt x="443483" y="99517"/>
                </a:lnTo>
                <a:lnTo>
                  <a:pt x="436372" y="93040"/>
                </a:lnTo>
                <a:lnTo>
                  <a:pt x="434593" y="88849"/>
                </a:lnTo>
                <a:lnTo>
                  <a:pt x="434593" y="81038"/>
                </a:lnTo>
                <a:lnTo>
                  <a:pt x="435482" y="75755"/>
                </a:lnTo>
                <a:lnTo>
                  <a:pt x="439038" y="59982"/>
                </a:lnTo>
                <a:lnTo>
                  <a:pt x="439927" y="52946"/>
                </a:lnTo>
                <a:lnTo>
                  <a:pt x="439927" y="46774"/>
                </a:lnTo>
                <a:lnTo>
                  <a:pt x="439116" y="35891"/>
                </a:lnTo>
                <a:lnTo>
                  <a:pt x="410559" y="3219"/>
                </a:lnTo>
                <a:lnTo>
                  <a:pt x="399915" y="914"/>
                </a:lnTo>
                <a:lnTo>
                  <a:pt x="387603" y="0"/>
                </a:lnTo>
                <a:close/>
              </a:path>
              <a:path w="455929" h="213360">
                <a:moveTo>
                  <a:pt x="71247" y="0"/>
                </a:moveTo>
                <a:lnTo>
                  <a:pt x="68325" y="0"/>
                </a:lnTo>
                <a:lnTo>
                  <a:pt x="56014" y="914"/>
                </a:lnTo>
                <a:lnTo>
                  <a:pt x="19367" y="26439"/>
                </a:lnTo>
                <a:lnTo>
                  <a:pt x="16128" y="46659"/>
                </a:lnTo>
                <a:lnTo>
                  <a:pt x="16128" y="52832"/>
                </a:lnTo>
                <a:lnTo>
                  <a:pt x="17017" y="59867"/>
                </a:lnTo>
                <a:lnTo>
                  <a:pt x="18668" y="67754"/>
                </a:lnTo>
                <a:lnTo>
                  <a:pt x="20447" y="75641"/>
                </a:lnTo>
                <a:lnTo>
                  <a:pt x="21335" y="80924"/>
                </a:lnTo>
                <a:lnTo>
                  <a:pt x="21335" y="88734"/>
                </a:lnTo>
                <a:lnTo>
                  <a:pt x="19557" y="92925"/>
                </a:lnTo>
                <a:lnTo>
                  <a:pt x="16001" y="96164"/>
                </a:lnTo>
                <a:lnTo>
                  <a:pt x="12573" y="99402"/>
                </a:lnTo>
                <a:lnTo>
                  <a:pt x="7238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238" y="110731"/>
                </a:lnTo>
                <a:lnTo>
                  <a:pt x="12573" y="112458"/>
                </a:lnTo>
                <a:lnTo>
                  <a:pt x="16001" y="115697"/>
                </a:lnTo>
                <a:lnTo>
                  <a:pt x="19557" y="118935"/>
                </a:lnTo>
                <a:lnTo>
                  <a:pt x="21335" y="123113"/>
                </a:lnTo>
                <a:lnTo>
                  <a:pt x="21335" y="130937"/>
                </a:lnTo>
                <a:lnTo>
                  <a:pt x="20447" y="136220"/>
                </a:lnTo>
                <a:lnTo>
                  <a:pt x="18668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2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5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8861" y="140233"/>
                </a:lnTo>
                <a:lnTo>
                  <a:pt x="39497" y="134759"/>
                </a:lnTo>
                <a:lnTo>
                  <a:pt x="39497" y="125171"/>
                </a:lnTo>
                <a:lnTo>
                  <a:pt x="37718" y="119976"/>
                </a:lnTo>
                <a:lnTo>
                  <a:pt x="33908" y="115912"/>
                </a:lnTo>
                <a:lnTo>
                  <a:pt x="30225" y="111861"/>
                </a:lnTo>
                <a:lnTo>
                  <a:pt x="25780" y="108864"/>
                </a:lnTo>
                <a:lnTo>
                  <a:pt x="20700" y="106934"/>
                </a:lnTo>
                <a:lnTo>
                  <a:pt x="20700" y="104927"/>
                </a:lnTo>
                <a:lnTo>
                  <a:pt x="25780" y="102984"/>
                </a:lnTo>
                <a:lnTo>
                  <a:pt x="30225" y="99999"/>
                </a:lnTo>
                <a:lnTo>
                  <a:pt x="33908" y="95935"/>
                </a:lnTo>
                <a:lnTo>
                  <a:pt x="37718" y="91884"/>
                </a:lnTo>
                <a:lnTo>
                  <a:pt x="39497" y="86690"/>
                </a:lnTo>
                <a:lnTo>
                  <a:pt x="39497" y="77089"/>
                </a:lnTo>
                <a:lnTo>
                  <a:pt x="38861" y="71628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5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08338" y="6192939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4" h="213360">
                <a:moveTo>
                  <a:pt x="389127" y="0"/>
                </a:moveTo>
                <a:lnTo>
                  <a:pt x="386333" y="0"/>
                </a:lnTo>
                <a:lnTo>
                  <a:pt x="386333" y="8483"/>
                </a:lnTo>
                <a:lnTo>
                  <a:pt x="387984" y="8483"/>
                </a:lnTo>
                <a:lnTo>
                  <a:pt x="395630" y="9010"/>
                </a:lnTo>
                <a:lnTo>
                  <a:pt x="422401" y="44754"/>
                </a:lnTo>
                <a:lnTo>
                  <a:pt x="422401" y="49974"/>
                </a:lnTo>
                <a:lnTo>
                  <a:pt x="421639" y="56400"/>
                </a:lnTo>
                <a:lnTo>
                  <a:pt x="420242" y="64071"/>
                </a:lnTo>
                <a:lnTo>
                  <a:pt x="418718" y="71729"/>
                </a:lnTo>
                <a:lnTo>
                  <a:pt x="417956" y="77203"/>
                </a:lnTo>
                <a:lnTo>
                  <a:pt x="417956" y="86804"/>
                </a:lnTo>
                <a:lnTo>
                  <a:pt x="419861" y="91998"/>
                </a:lnTo>
                <a:lnTo>
                  <a:pt x="427227" y="100101"/>
                </a:lnTo>
                <a:lnTo>
                  <a:pt x="431672" y="103098"/>
                </a:lnTo>
                <a:lnTo>
                  <a:pt x="436879" y="105041"/>
                </a:lnTo>
                <a:lnTo>
                  <a:pt x="436879" y="107048"/>
                </a:lnTo>
                <a:lnTo>
                  <a:pt x="431672" y="108978"/>
                </a:lnTo>
                <a:lnTo>
                  <a:pt x="427227" y="111975"/>
                </a:lnTo>
                <a:lnTo>
                  <a:pt x="419861" y="120091"/>
                </a:lnTo>
                <a:lnTo>
                  <a:pt x="417956" y="125272"/>
                </a:lnTo>
                <a:lnTo>
                  <a:pt x="417956" y="134874"/>
                </a:lnTo>
                <a:lnTo>
                  <a:pt x="418718" y="140347"/>
                </a:lnTo>
                <a:lnTo>
                  <a:pt x="420242" y="148005"/>
                </a:lnTo>
                <a:lnTo>
                  <a:pt x="421639" y="155676"/>
                </a:lnTo>
                <a:lnTo>
                  <a:pt x="422401" y="162115"/>
                </a:lnTo>
                <a:lnTo>
                  <a:pt x="422401" y="167322"/>
                </a:lnTo>
                <a:lnTo>
                  <a:pt x="402383" y="202274"/>
                </a:lnTo>
                <a:lnTo>
                  <a:pt x="387984" y="204381"/>
                </a:lnTo>
                <a:lnTo>
                  <a:pt x="386333" y="204381"/>
                </a:lnTo>
                <a:lnTo>
                  <a:pt x="386333" y="212864"/>
                </a:lnTo>
                <a:lnTo>
                  <a:pt x="389127" y="212864"/>
                </a:lnTo>
                <a:lnTo>
                  <a:pt x="401439" y="211943"/>
                </a:lnTo>
                <a:lnTo>
                  <a:pt x="438197" y="186199"/>
                </a:lnTo>
                <a:lnTo>
                  <a:pt x="441451" y="165315"/>
                </a:lnTo>
                <a:lnTo>
                  <a:pt x="441451" y="159131"/>
                </a:lnTo>
                <a:lnTo>
                  <a:pt x="440562" y="152107"/>
                </a:lnTo>
                <a:lnTo>
                  <a:pt x="437006" y="136321"/>
                </a:lnTo>
                <a:lnTo>
                  <a:pt x="436117" y="131038"/>
                </a:lnTo>
                <a:lnTo>
                  <a:pt x="436117" y="123228"/>
                </a:lnTo>
                <a:lnTo>
                  <a:pt x="437895" y="119049"/>
                </a:lnTo>
                <a:lnTo>
                  <a:pt x="445007" y="112572"/>
                </a:lnTo>
                <a:lnTo>
                  <a:pt x="450341" y="110845"/>
                </a:lnTo>
                <a:lnTo>
                  <a:pt x="457453" y="110617"/>
                </a:lnTo>
                <a:lnTo>
                  <a:pt x="457453" y="101460"/>
                </a:lnTo>
                <a:lnTo>
                  <a:pt x="450341" y="101244"/>
                </a:lnTo>
                <a:lnTo>
                  <a:pt x="445007" y="99517"/>
                </a:lnTo>
                <a:lnTo>
                  <a:pt x="437895" y="93040"/>
                </a:lnTo>
                <a:lnTo>
                  <a:pt x="436117" y="88849"/>
                </a:lnTo>
                <a:lnTo>
                  <a:pt x="436117" y="81038"/>
                </a:lnTo>
                <a:lnTo>
                  <a:pt x="437006" y="75755"/>
                </a:lnTo>
                <a:lnTo>
                  <a:pt x="440562" y="59982"/>
                </a:lnTo>
                <a:lnTo>
                  <a:pt x="441451" y="52946"/>
                </a:lnTo>
                <a:lnTo>
                  <a:pt x="441451" y="46774"/>
                </a:lnTo>
                <a:lnTo>
                  <a:pt x="440640" y="35891"/>
                </a:lnTo>
                <a:lnTo>
                  <a:pt x="412083" y="3219"/>
                </a:lnTo>
                <a:lnTo>
                  <a:pt x="401439" y="914"/>
                </a:lnTo>
                <a:lnTo>
                  <a:pt x="389127" y="0"/>
                </a:lnTo>
                <a:close/>
              </a:path>
              <a:path w="457834" h="213360">
                <a:moveTo>
                  <a:pt x="71246" y="0"/>
                </a:moveTo>
                <a:lnTo>
                  <a:pt x="68325" y="0"/>
                </a:lnTo>
                <a:lnTo>
                  <a:pt x="56014" y="914"/>
                </a:lnTo>
                <a:lnTo>
                  <a:pt x="19367" y="26439"/>
                </a:lnTo>
                <a:lnTo>
                  <a:pt x="16128" y="46659"/>
                </a:lnTo>
                <a:lnTo>
                  <a:pt x="16128" y="52832"/>
                </a:lnTo>
                <a:lnTo>
                  <a:pt x="17017" y="59867"/>
                </a:lnTo>
                <a:lnTo>
                  <a:pt x="18668" y="67754"/>
                </a:lnTo>
                <a:lnTo>
                  <a:pt x="20446" y="75641"/>
                </a:lnTo>
                <a:lnTo>
                  <a:pt x="21335" y="80924"/>
                </a:lnTo>
                <a:lnTo>
                  <a:pt x="21335" y="88734"/>
                </a:lnTo>
                <a:lnTo>
                  <a:pt x="19557" y="92925"/>
                </a:lnTo>
                <a:lnTo>
                  <a:pt x="16001" y="96164"/>
                </a:lnTo>
                <a:lnTo>
                  <a:pt x="12572" y="99402"/>
                </a:lnTo>
                <a:lnTo>
                  <a:pt x="7238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238" y="110731"/>
                </a:lnTo>
                <a:lnTo>
                  <a:pt x="12572" y="112458"/>
                </a:lnTo>
                <a:lnTo>
                  <a:pt x="16001" y="115697"/>
                </a:lnTo>
                <a:lnTo>
                  <a:pt x="19557" y="118935"/>
                </a:lnTo>
                <a:lnTo>
                  <a:pt x="21335" y="123113"/>
                </a:lnTo>
                <a:lnTo>
                  <a:pt x="21335" y="130937"/>
                </a:lnTo>
                <a:lnTo>
                  <a:pt x="20446" y="136220"/>
                </a:lnTo>
                <a:lnTo>
                  <a:pt x="18668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2"/>
                </a:lnTo>
                <a:lnTo>
                  <a:pt x="68325" y="212864"/>
                </a:lnTo>
                <a:lnTo>
                  <a:pt x="71246" y="212864"/>
                </a:lnTo>
                <a:lnTo>
                  <a:pt x="71246" y="204381"/>
                </a:lnTo>
                <a:lnTo>
                  <a:pt x="69595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8861" y="140233"/>
                </a:lnTo>
                <a:lnTo>
                  <a:pt x="39496" y="134759"/>
                </a:lnTo>
                <a:lnTo>
                  <a:pt x="39496" y="125171"/>
                </a:lnTo>
                <a:lnTo>
                  <a:pt x="37718" y="119976"/>
                </a:lnTo>
                <a:lnTo>
                  <a:pt x="33908" y="115912"/>
                </a:lnTo>
                <a:lnTo>
                  <a:pt x="30225" y="111861"/>
                </a:lnTo>
                <a:lnTo>
                  <a:pt x="25780" y="108864"/>
                </a:lnTo>
                <a:lnTo>
                  <a:pt x="20700" y="106934"/>
                </a:lnTo>
                <a:lnTo>
                  <a:pt x="20700" y="104927"/>
                </a:lnTo>
                <a:lnTo>
                  <a:pt x="25780" y="102984"/>
                </a:lnTo>
                <a:lnTo>
                  <a:pt x="30225" y="99999"/>
                </a:lnTo>
                <a:lnTo>
                  <a:pt x="33908" y="95935"/>
                </a:lnTo>
                <a:lnTo>
                  <a:pt x="37718" y="91884"/>
                </a:lnTo>
                <a:lnTo>
                  <a:pt x="39496" y="86690"/>
                </a:lnTo>
                <a:lnTo>
                  <a:pt x="39496" y="77089"/>
                </a:lnTo>
                <a:lnTo>
                  <a:pt x="38861" y="71628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5" y="8483"/>
                </a:lnTo>
                <a:lnTo>
                  <a:pt x="71246" y="8483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873742" y="6192939"/>
            <a:ext cx="455930" cy="213360"/>
          </a:xfrm>
          <a:custGeom>
            <a:avLst/>
            <a:gdLst/>
            <a:ahLst/>
            <a:cxnLst/>
            <a:rect l="l" t="t" r="r" b="b"/>
            <a:pathLst>
              <a:path w="455929" h="213360">
                <a:moveTo>
                  <a:pt x="387603" y="0"/>
                </a:moveTo>
                <a:lnTo>
                  <a:pt x="384809" y="0"/>
                </a:lnTo>
                <a:lnTo>
                  <a:pt x="384809" y="8483"/>
                </a:lnTo>
                <a:lnTo>
                  <a:pt x="386460" y="8483"/>
                </a:lnTo>
                <a:lnTo>
                  <a:pt x="394106" y="9010"/>
                </a:lnTo>
                <a:lnTo>
                  <a:pt x="420877" y="44754"/>
                </a:lnTo>
                <a:lnTo>
                  <a:pt x="420877" y="49974"/>
                </a:lnTo>
                <a:lnTo>
                  <a:pt x="420115" y="56400"/>
                </a:lnTo>
                <a:lnTo>
                  <a:pt x="418718" y="64071"/>
                </a:lnTo>
                <a:lnTo>
                  <a:pt x="417194" y="71729"/>
                </a:lnTo>
                <a:lnTo>
                  <a:pt x="416432" y="77203"/>
                </a:lnTo>
                <a:lnTo>
                  <a:pt x="416432" y="86804"/>
                </a:lnTo>
                <a:lnTo>
                  <a:pt x="418337" y="91998"/>
                </a:lnTo>
                <a:lnTo>
                  <a:pt x="425703" y="100101"/>
                </a:lnTo>
                <a:lnTo>
                  <a:pt x="430149" y="103098"/>
                </a:lnTo>
                <a:lnTo>
                  <a:pt x="435355" y="105041"/>
                </a:lnTo>
                <a:lnTo>
                  <a:pt x="435355" y="107048"/>
                </a:lnTo>
                <a:lnTo>
                  <a:pt x="430149" y="108978"/>
                </a:lnTo>
                <a:lnTo>
                  <a:pt x="425703" y="111975"/>
                </a:lnTo>
                <a:lnTo>
                  <a:pt x="418337" y="120091"/>
                </a:lnTo>
                <a:lnTo>
                  <a:pt x="416432" y="125272"/>
                </a:lnTo>
                <a:lnTo>
                  <a:pt x="416432" y="134874"/>
                </a:lnTo>
                <a:lnTo>
                  <a:pt x="417194" y="140347"/>
                </a:lnTo>
                <a:lnTo>
                  <a:pt x="418718" y="148005"/>
                </a:lnTo>
                <a:lnTo>
                  <a:pt x="420115" y="155676"/>
                </a:lnTo>
                <a:lnTo>
                  <a:pt x="420877" y="162115"/>
                </a:lnTo>
                <a:lnTo>
                  <a:pt x="420877" y="167322"/>
                </a:lnTo>
                <a:lnTo>
                  <a:pt x="400859" y="202274"/>
                </a:lnTo>
                <a:lnTo>
                  <a:pt x="386460" y="204381"/>
                </a:lnTo>
                <a:lnTo>
                  <a:pt x="384809" y="204381"/>
                </a:lnTo>
                <a:lnTo>
                  <a:pt x="384809" y="212864"/>
                </a:lnTo>
                <a:lnTo>
                  <a:pt x="387603" y="212864"/>
                </a:lnTo>
                <a:lnTo>
                  <a:pt x="399915" y="211943"/>
                </a:lnTo>
                <a:lnTo>
                  <a:pt x="436673" y="186199"/>
                </a:lnTo>
                <a:lnTo>
                  <a:pt x="439927" y="165315"/>
                </a:lnTo>
                <a:lnTo>
                  <a:pt x="439927" y="159131"/>
                </a:lnTo>
                <a:lnTo>
                  <a:pt x="439038" y="152107"/>
                </a:lnTo>
                <a:lnTo>
                  <a:pt x="435482" y="136321"/>
                </a:lnTo>
                <a:lnTo>
                  <a:pt x="434593" y="131038"/>
                </a:lnTo>
                <a:lnTo>
                  <a:pt x="434593" y="123228"/>
                </a:lnTo>
                <a:lnTo>
                  <a:pt x="436372" y="119049"/>
                </a:lnTo>
                <a:lnTo>
                  <a:pt x="443483" y="112572"/>
                </a:lnTo>
                <a:lnTo>
                  <a:pt x="448817" y="110845"/>
                </a:lnTo>
                <a:lnTo>
                  <a:pt x="455929" y="110617"/>
                </a:lnTo>
                <a:lnTo>
                  <a:pt x="455929" y="101460"/>
                </a:lnTo>
                <a:lnTo>
                  <a:pt x="448817" y="101244"/>
                </a:lnTo>
                <a:lnTo>
                  <a:pt x="443483" y="99517"/>
                </a:lnTo>
                <a:lnTo>
                  <a:pt x="436372" y="93040"/>
                </a:lnTo>
                <a:lnTo>
                  <a:pt x="434593" y="88849"/>
                </a:lnTo>
                <a:lnTo>
                  <a:pt x="434593" y="81038"/>
                </a:lnTo>
                <a:lnTo>
                  <a:pt x="435482" y="75755"/>
                </a:lnTo>
                <a:lnTo>
                  <a:pt x="439038" y="59982"/>
                </a:lnTo>
                <a:lnTo>
                  <a:pt x="439927" y="52946"/>
                </a:lnTo>
                <a:lnTo>
                  <a:pt x="439927" y="46774"/>
                </a:lnTo>
                <a:lnTo>
                  <a:pt x="439116" y="35891"/>
                </a:lnTo>
                <a:lnTo>
                  <a:pt x="410559" y="3219"/>
                </a:lnTo>
                <a:lnTo>
                  <a:pt x="399915" y="914"/>
                </a:lnTo>
                <a:lnTo>
                  <a:pt x="387603" y="0"/>
                </a:lnTo>
                <a:close/>
              </a:path>
              <a:path w="455929" h="213360">
                <a:moveTo>
                  <a:pt x="71247" y="0"/>
                </a:moveTo>
                <a:lnTo>
                  <a:pt x="68325" y="0"/>
                </a:lnTo>
                <a:lnTo>
                  <a:pt x="56014" y="914"/>
                </a:lnTo>
                <a:lnTo>
                  <a:pt x="19367" y="26439"/>
                </a:lnTo>
                <a:lnTo>
                  <a:pt x="16128" y="46659"/>
                </a:lnTo>
                <a:lnTo>
                  <a:pt x="16128" y="52832"/>
                </a:lnTo>
                <a:lnTo>
                  <a:pt x="17017" y="59867"/>
                </a:lnTo>
                <a:lnTo>
                  <a:pt x="18668" y="67754"/>
                </a:lnTo>
                <a:lnTo>
                  <a:pt x="20447" y="75641"/>
                </a:lnTo>
                <a:lnTo>
                  <a:pt x="21335" y="80924"/>
                </a:lnTo>
                <a:lnTo>
                  <a:pt x="21335" y="88734"/>
                </a:lnTo>
                <a:lnTo>
                  <a:pt x="19557" y="92925"/>
                </a:lnTo>
                <a:lnTo>
                  <a:pt x="16001" y="96164"/>
                </a:lnTo>
                <a:lnTo>
                  <a:pt x="12573" y="99402"/>
                </a:lnTo>
                <a:lnTo>
                  <a:pt x="7238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238" y="110731"/>
                </a:lnTo>
                <a:lnTo>
                  <a:pt x="12573" y="112458"/>
                </a:lnTo>
                <a:lnTo>
                  <a:pt x="16001" y="115697"/>
                </a:lnTo>
                <a:lnTo>
                  <a:pt x="19557" y="118935"/>
                </a:lnTo>
                <a:lnTo>
                  <a:pt x="21335" y="123113"/>
                </a:lnTo>
                <a:lnTo>
                  <a:pt x="21335" y="130937"/>
                </a:lnTo>
                <a:lnTo>
                  <a:pt x="20447" y="136220"/>
                </a:lnTo>
                <a:lnTo>
                  <a:pt x="18668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2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6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8861" y="140233"/>
                </a:lnTo>
                <a:lnTo>
                  <a:pt x="39497" y="134759"/>
                </a:lnTo>
                <a:lnTo>
                  <a:pt x="39497" y="125171"/>
                </a:lnTo>
                <a:lnTo>
                  <a:pt x="37718" y="119976"/>
                </a:lnTo>
                <a:lnTo>
                  <a:pt x="33908" y="115912"/>
                </a:lnTo>
                <a:lnTo>
                  <a:pt x="30225" y="111861"/>
                </a:lnTo>
                <a:lnTo>
                  <a:pt x="25780" y="108864"/>
                </a:lnTo>
                <a:lnTo>
                  <a:pt x="20700" y="106934"/>
                </a:lnTo>
                <a:lnTo>
                  <a:pt x="20700" y="104927"/>
                </a:lnTo>
                <a:lnTo>
                  <a:pt x="25780" y="102984"/>
                </a:lnTo>
                <a:lnTo>
                  <a:pt x="30225" y="99999"/>
                </a:lnTo>
                <a:lnTo>
                  <a:pt x="33908" y="95935"/>
                </a:lnTo>
                <a:lnTo>
                  <a:pt x="37718" y="91884"/>
                </a:lnTo>
                <a:lnTo>
                  <a:pt x="39497" y="86690"/>
                </a:lnTo>
                <a:lnTo>
                  <a:pt x="39497" y="77089"/>
                </a:lnTo>
                <a:lnTo>
                  <a:pt x="38861" y="71628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6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437621" y="6192939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4" h="213360">
                <a:moveTo>
                  <a:pt x="389127" y="0"/>
                </a:moveTo>
                <a:lnTo>
                  <a:pt x="386333" y="0"/>
                </a:lnTo>
                <a:lnTo>
                  <a:pt x="386333" y="8483"/>
                </a:lnTo>
                <a:lnTo>
                  <a:pt x="387984" y="8483"/>
                </a:lnTo>
                <a:lnTo>
                  <a:pt x="395630" y="9010"/>
                </a:lnTo>
                <a:lnTo>
                  <a:pt x="422401" y="44754"/>
                </a:lnTo>
                <a:lnTo>
                  <a:pt x="422401" y="49974"/>
                </a:lnTo>
                <a:lnTo>
                  <a:pt x="421639" y="56400"/>
                </a:lnTo>
                <a:lnTo>
                  <a:pt x="420243" y="64071"/>
                </a:lnTo>
                <a:lnTo>
                  <a:pt x="418719" y="71729"/>
                </a:lnTo>
                <a:lnTo>
                  <a:pt x="417956" y="77203"/>
                </a:lnTo>
                <a:lnTo>
                  <a:pt x="417956" y="86804"/>
                </a:lnTo>
                <a:lnTo>
                  <a:pt x="419861" y="91998"/>
                </a:lnTo>
                <a:lnTo>
                  <a:pt x="427227" y="100101"/>
                </a:lnTo>
                <a:lnTo>
                  <a:pt x="431673" y="103098"/>
                </a:lnTo>
                <a:lnTo>
                  <a:pt x="436879" y="105041"/>
                </a:lnTo>
                <a:lnTo>
                  <a:pt x="436879" y="107048"/>
                </a:lnTo>
                <a:lnTo>
                  <a:pt x="431673" y="108978"/>
                </a:lnTo>
                <a:lnTo>
                  <a:pt x="427227" y="111975"/>
                </a:lnTo>
                <a:lnTo>
                  <a:pt x="419861" y="120091"/>
                </a:lnTo>
                <a:lnTo>
                  <a:pt x="417956" y="125272"/>
                </a:lnTo>
                <a:lnTo>
                  <a:pt x="417956" y="134874"/>
                </a:lnTo>
                <a:lnTo>
                  <a:pt x="418719" y="140347"/>
                </a:lnTo>
                <a:lnTo>
                  <a:pt x="420243" y="148005"/>
                </a:lnTo>
                <a:lnTo>
                  <a:pt x="421639" y="155676"/>
                </a:lnTo>
                <a:lnTo>
                  <a:pt x="422401" y="162115"/>
                </a:lnTo>
                <a:lnTo>
                  <a:pt x="422401" y="167322"/>
                </a:lnTo>
                <a:lnTo>
                  <a:pt x="402383" y="202274"/>
                </a:lnTo>
                <a:lnTo>
                  <a:pt x="387984" y="204381"/>
                </a:lnTo>
                <a:lnTo>
                  <a:pt x="386333" y="204381"/>
                </a:lnTo>
                <a:lnTo>
                  <a:pt x="386333" y="212864"/>
                </a:lnTo>
                <a:lnTo>
                  <a:pt x="389127" y="212864"/>
                </a:lnTo>
                <a:lnTo>
                  <a:pt x="401439" y="211943"/>
                </a:lnTo>
                <a:lnTo>
                  <a:pt x="438197" y="186199"/>
                </a:lnTo>
                <a:lnTo>
                  <a:pt x="441451" y="165315"/>
                </a:lnTo>
                <a:lnTo>
                  <a:pt x="441451" y="159131"/>
                </a:lnTo>
                <a:lnTo>
                  <a:pt x="440562" y="152107"/>
                </a:lnTo>
                <a:lnTo>
                  <a:pt x="437006" y="136321"/>
                </a:lnTo>
                <a:lnTo>
                  <a:pt x="436118" y="131038"/>
                </a:lnTo>
                <a:lnTo>
                  <a:pt x="436118" y="123228"/>
                </a:lnTo>
                <a:lnTo>
                  <a:pt x="437896" y="119049"/>
                </a:lnTo>
                <a:lnTo>
                  <a:pt x="445007" y="112572"/>
                </a:lnTo>
                <a:lnTo>
                  <a:pt x="450342" y="110845"/>
                </a:lnTo>
                <a:lnTo>
                  <a:pt x="457453" y="110617"/>
                </a:lnTo>
                <a:lnTo>
                  <a:pt x="457453" y="101460"/>
                </a:lnTo>
                <a:lnTo>
                  <a:pt x="450342" y="101244"/>
                </a:lnTo>
                <a:lnTo>
                  <a:pt x="445007" y="99517"/>
                </a:lnTo>
                <a:lnTo>
                  <a:pt x="437896" y="93040"/>
                </a:lnTo>
                <a:lnTo>
                  <a:pt x="436118" y="88849"/>
                </a:lnTo>
                <a:lnTo>
                  <a:pt x="436118" y="81038"/>
                </a:lnTo>
                <a:lnTo>
                  <a:pt x="437006" y="75755"/>
                </a:lnTo>
                <a:lnTo>
                  <a:pt x="440562" y="59982"/>
                </a:lnTo>
                <a:lnTo>
                  <a:pt x="441451" y="52946"/>
                </a:lnTo>
                <a:lnTo>
                  <a:pt x="441451" y="46774"/>
                </a:lnTo>
                <a:lnTo>
                  <a:pt x="440640" y="35891"/>
                </a:lnTo>
                <a:lnTo>
                  <a:pt x="412083" y="3219"/>
                </a:lnTo>
                <a:lnTo>
                  <a:pt x="401439" y="914"/>
                </a:lnTo>
                <a:lnTo>
                  <a:pt x="389127" y="0"/>
                </a:lnTo>
                <a:close/>
              </a:path>
              <a:path w="457834" h="213360">
                <a:moveTo>
                  <a:pt x="71247" y="0"/>
                </a:moveTo>
                <a:lnTo>
                  <a:pt x="68325" y="0"/>
                </a:lnTo>
                <a:lnTo>
                  <a:pt x="56014" y="914"/>
                </a:lnTo>
                <a:lnTo>
                  <a:pt x="19367" y="26439"/>
                </a:lnTo>
                <a:lnTo>
                  <a:pt x="16128" y="46659"/>
                </a:lnTo>
                <a:lnTo>
                  <a:pt x="16128" y="52832"/>
                </a:lnTo>
                <a:lnTo>
                  <a:pt x="17018" y="59867"/>
                </a:lnTo>
                <a:lnTo>
                  <a:pt x="18669" y="67754"/>
                </a:lnTo>
                <a:lnTo>
                  <a:pt x="20447" y="75641"/>
                </a:lnTo>
                <a:lnTo>
                  <a:pt x="21335" y="80924"/>
                </a:lnTo>
                <a:lnTo>
                  <a:pt x="21335" y="88734"/>
                </a:lnTo>
                <a:lnTo>
                  <a:pt x="19557" y="92925"/>
                </a:lnTo>
                <a:lnTo>
                  <a:pt x="16001" y="96164"/>
                </a:lnTo>
                <a:lnTo>
                  <a:pt x="12573" y="99402"/>
                </a:lnTo>
                <a:lnTo>
                  <a:pt x="7238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238" y="110731"/>
                </a:lnTo>
                <a:lnTo>
                  <a:pt x="12573" y="112458"/>
                </a:lnTo>
                <a:lnTo>
                  <a:pt x="16001" y="115697"/>
                </a:lnTo>
                <a:lnTo>
                  <a:pt x="19557" y="118935"/>
                </a:lnTo>
                <a:lnTo>
                  <a:pt x="21335" y="123113"/>
                </a:lnTo>
                <a:lnTo>
                  <a:pt x="21335" y="130937"/>
                </a:lnTo>
                <a:lnTo>
                  <a:pt x="20447" y="136220"/>
                </a:lnTo>
                <a:lnTo>
                  <a:pt x="18669" y="144106"/>
                </a:lnTo>
                <a:lnTo>
                  <a:pt x="17018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2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6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8861" y="140233"/>
                </a:lnTo>
                <a:lnTo>
                  <a:pt x="39497" y="134759"/>
                </a:lnTo>
                <a:lnTo>
                  <a:pt x="39497" y="125171"/>
                </a:lnTo>
                <a:lnTo>
                  <a:pt x="37719" y="119976"/>
                </a:lnTo>
                <a:lnTo>
                  <a:pt x="33908" y="115912"/>
                </a:lnTo>
                <a:lnTo>
                  <a:pt x="30225" y="111861"/>
                </a:lnTo>
                <a:lnTo>
                  <a:pt x="25780" y="108864"/>
                </a:lnTo>
                <a:lnTo>
                  <a:pt x="20700" y="106934"/>
                </a:lnTo>
                <a:lnTo>
                  <a:pt x="20700" y="104927"/>
                </a:lnTo>
                <a:lnTo>
                  <a:pt x="25780" y="102984"/>
                </a:lnTo>
                <a:lnTo>
                  <a:pt x="30225" y="99999"/>
                </a:lnTo>
                <a:lnTo>
                  <a:pt x="33908" y="95935"/>
                </a:lnTo>
                <a:lnTo>
                  <a:pt x="37719" y="91884"/>
                </a:lnTo>
                <a:lnTo>
                  <a:pt x="39497" y="86690"/>
                </a:lnTo>
                <a:lnTo>
                  <a:pt x="39497" y="77089"/>
                </a:lnTo>
                <a:lnTo>
                  <a:pt x="38861" y="71628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6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417432" y="6125362"/>
            <a:ext cx="259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5430" algn="l"/>
              </a:tabLst>
            </a:pPr>
            <a:r>
              <a:rPr sz="1800" spc="-5" dirty="0">
                <a:latin typeface="Cambria Math"/>
                <a:cs typeface="Cambria Math"/>
              </a:rPr>
              <a:t>3,1</a:t>
            </a:r>
            <a:r>
              <a:rPr sz="1800" spc="31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{1,3}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4,1</a:t>
            </a:r>
            <a:r>
              <a:rPr sz="1800" spc="3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	</a:t>
            </a:r>
            <a:r>
              <a:rPr sz="1800" spc="-5" dirty="0">
                <a:latin typeface="Cambria Math"/>
                <a:cs typeface="Cambria Math"/>
              </a:rPr>
              <a:t>4,3</a:t>
            </a:r>
            <a:r>
              <a:rPr sz="1800" spc="2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5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3,5</a:t>
            </a:r>
            <a:r>
              <a:rPr sz="1800" spc="2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130" dirty="0">
                <a:solidFill>
                  <a:srgbClr val="FFFFFF"/>
                </a:solidFill>
                <a:latin typeface="Trebuchet MS"/>
                <a:cs typeface="Trebuchet MS"/>
              </a:rPr>
              <a:t>GR</a:t>
            </a:r>
            <a:r>
              <a:rPr sz="2500" spc="12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dirty="0">
                <a:solidFill>
                  <a:srgbClr val="FFFFFF"/>
                </a:solidFill>
                <a:latin typeface="Trebuchet MS"/>
                <a:cs typeface="Trebuchet MS"/>
              </a:rPr>
              <a:t>PHS</a:t>
            </a:r>
            <a:r>
              <a:rPr sz="2500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7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500" spc="-95" dirty="0">
                <a:solidFill>
                  <a:srgbClr val="FFFFFF"/>
                </a:solidFill>
                <a:latin typeface="Trebuchet MS"/>
                <a:cs typeface="Trebuchet MS"/>
              </a:rPr>
              <a:t>PES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564" y="1165859"/>
            <a:ext cx="8441435" cy="56921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9176" y="1184910"/>
            <a:ext cx="2974975" cy="5090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solidFill>
                  <a:srgbClr val="117085"/>
                </a:solidFill>
                <a:latin typeface="Trebuchet MS"/>
                <a:cs typeface="Trebuchet MS"/>
              </a:rPr>
              <a:t>Classification</a:t>
            </a:r>
            <a:endParaRPr sz="28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114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40" dirty="0">
                <a:solidFill>
                  <a:srgbClr val="3C3C3C"/>
                </a:solidFill>
                <a:latin typeface="Trebuchet MS"/>
                <a:cs typeface="Trebuchet MS"/>
              </a:rPr>
              <a:t>Di</a:t>
            </a:r>
            <a:r>
              <a:rPr sz="150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te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di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ec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te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500" spc="-6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14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3C3C3C"/>
                </a:solidFill>
                <a:latin typeface="Trebuchet MS"/>
                <a:cs typeface="Trebuchet MS"/>
              </a:rPr>
              <a:t>No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500" spc="-6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le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ts val="1515"/>
              </a:lnSpc>
              <a:spcBef>
                <a:spcPts val="600"/>
              </a:spcBef>
              <a:buClr>
                <a:srgbClr val="4590B8"/>
              </a:buClr>
              <a:buSzPct val="8928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19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400" spc="-1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-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400" spc="-4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8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4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-13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400" spc="-15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4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3C3C3C"/>
                </a:solidFill>
                <a:latin typeface="Trebuchet MS"/>
                <a:cs typeface="Trebuchet MS"/>
              </a:rPr>
              <a:t>con</a:t>
            </a:r>
            <a:r>
              <a:rPr sz="1400" spc="-95" dirty="0">
                <a:solidFill>
                  <a:srgbClr val="3C3C3C"/>
                </a:solidFill>
                <a:latin typeface="Trebuchet MS"/>
                <a:cs typeface="Trebuchet MS"/>
              </a:rPr>
              <a:t>tain</a:t>
            </a:r>
            <a:r>
              <a:rPr sz="14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100" dirty="0">
                <a:solidFill>
                  <a:srgbClr val="3C3C3C"/>
                </a:solidFill>
                <a:latin typeface="Trebuchet MS"/>
                <a:cs typeface="Trebuchet MS"/>
              </a:rPr>
              <a:t>self</a:t>
            </a:r>
            <a:endParaRPr sz="1400">
              <a:latin typeface="Trebuchet MS"/>
              <a:cs typeface="Trebuchet MS"/>
            </a:endParaRPr>
          </a:p>
          <a:p>
            <a:pPr marL="641985">
              <a:lnSpc>
                <a:spcPts val="1515"/>
              </a:lnSpc>
            </a:pPr>
            <a:r>
              <a:rPr sz="1400" spc="-11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20" dirty="0">
                <a:solidFill>
                  <a:srgbClr val="3C3C3C"/>
                </a:solidFill>
                <a:latin typeface="Trebuchet MS"/>
                <a:cs typeface="Trebuchet MS"/>
              </a:rPr>
              <a:t>oo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3C3C3C"/>
                </a:solidFill>
                <a:latin typeface="Trebuchet MS"/>
                <a:cs typeface="Trebuchet MS"/>
              </a:rPr>
              <a:t>{</a:t>
            </a:r>
            <a:r>
              <a:rPr sz="1400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400" spc="-210" dirty="0">
                <a:solidFill>
                  <a:srgbClr val="3C3C3C"/>
                </a:solidFill>
                <a:latin typeface="Trebuchet MS"/>
                <a:cs typeface="Trebuchet MS"/>
              </a:rPr>
              <a:t>,</a:t>
            </a:r>
            <a:r>
              <a:rPr sz="1400" spc="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}</a:t>
            </a:r>
            <a:endParaRPr sz="14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16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yc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19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11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cy</a:t>
            </a:r>
            <a:r>
              <a:rPr sz="1500" spc="-110" dirty="0">
                <a:solidFill>
                  <a:srgbClr val="3C3C3C"/>
                </a:solidFill>
                <a:latin typeface="Trebuchet MS"/>
                <a:cs typeface="Trebuchet MS"/>
              </a:rPr>
              <a:t>cl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ic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ct val="100000"/>
              </a:lnSpc>
              <a:spcBef>
                <a:spcPts val="605"/>
              </a:spcBef>
              <a:buClr>
                <a:srgbClr val="4590B8"/>
              </a:buClr>
              <a:buSzPct val="8928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40" dirty="0">
                <a:solidFill>
                  <a:srgbClr val="3C3C3C"/>
                </a:solidFill>
                <a:latin typeface="Trebuchet MS"/>
                <a:cs typeface="Trebuchet MS"/>
              </a:rPr>
              <a:t>Cycli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c</a:t>
            </a:r>
            <a:r>
              <a:rPr sz="14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185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14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400" spc="-85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400" spc="-4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100" dirty="0">
                <a:solidFill>
                  <a:srgbClr val="3C3C3C"/>
                </a:solidFill>
                <a:latin typeface="Trebuchet MS"/>
                <a:cs typeface="Trebuchet MS"/>
              </a:rPr>
              <a:t>ath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3C3C3C"/>
                </a:solidFill>
                <a:latin typeface="Trebuchet MS"/>
                <a:cs typeface="Trebuchet MS"/>
              </a:rPr>
              <a:t>to </a:t>
            </a:r>
            <a:r>
              <a:rPr sz="14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3C3C3C"/>
                </a:solidFill>
                <a:latin typeface="Trebuchet MS"/>
                <a:cs typeface="Trebuchet MS"/>
              </a:rPr>
              <a:t>tself</a:t>
            </a:r>
            <a:endParaRPr sz="14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59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5" dirty="0">
                <a:solidFill>
                  <a:srgbClr val="3C3C3C"/>
                </a:solidFill>
                <a:latin typeface="Trebuchet MS"/>
                <a:cs typeface="Trebuchet MS"/>
              </a:rPr>
              <a:t>x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cit</a:t>
            </a: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I</a:t>
            </a:r>
            <a:r>
              <a:rPr sz="1500" spc="-11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li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cit</a:t>
            </a:r>
            <a:endParaRPr sz="1500">
              <a:latin typeface="Trebuchet MS"/>
              <a:cs typeface="Trebuchet MS"/>
            </a:endParaRPr>
          </a:p>
          <a:p>
            <a:pPr marL="641985" lvl="1" indent="-305435">
              <a:lnSpc>
                <a:spcPts val="1510"/>
              </a:lnSpc>
              <a:spcBef>
                <a:spcPts val="600"/>
              </a:spcBef>
              <a:buClr>
                <a:srgbClr val="4590B8"/>
              </a:buClr>
              <a:buSzPct val="8928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30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100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11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90" dirty="0">
                <a:solidFill>
                  <a:srgbClr val="3C3C3C"/>
                </a:solidFill>
                <a:latin typeface="Trebuchet MS"/>
                <a:cs typeface="Trebuchet MS"/>
              </a:rPr>
              <a:t>cit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gr</a:t>
            </a:r>
            <a:r>
              <a:rPr sz="1400" spc="-10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400" spc="-30" dirty="0">
                <a:solidFill>
                  <a:srgbClr val="3C3C3C"/>
                </a:solidFill>
                <a:latin typeface="Trebuchet MS"/>
                <a:cs typeface="Trebuchet MS"/>
              </a:rPr>
              <a:t>s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400" spc="-45" dirty="0">
                <a:solidFill>
                  <a:srgbClr val="3C3C3C"/>
                </a:solidFill>
                <a:latin typeface="Trebuchet MS"/>
                <a:cs typeface="Trebuchet MS"/>
              </a:rPr>
              <a:t>su</a:t>
            </a:r>
            <a:r>
              <a:rPr sz="1400" spc="-125" dirty="0">
                <a:solidFill>
                  <a:srgbClr val="3C3C3C"/>
                </a:solidFill>
                <a:latin typeface="Trebuchet MS"/>
                <a:cs typeface="Trebuchet MS"/>
              </a:rPr>
              <a:t>al</a:t>
            </a:r>
            <a:r>
              <a:rPr sz="1400" spc="-12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r>
              <a:rPr sz="14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kn</a:t>
            </a:r>
            <a:r>
              <a:rPr sz="1400" spc="1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400" spc="-4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  <a:p>
            <a:pPr marL="641985">
              <a:lnSpc>
                <a:spcPts val="1510"/>
              </a:lnSpc>
            </a:pP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traversing</a:t>
            </a:r>
            <a:endParaRPr sz="14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8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ei</a:t>
            </a:r>
            <a:r>
              <a:rPr sz="1500" spc="-1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12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22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145" dirty="0">
                <a:solidFill>
                  <a:srgbClr val="3C3C3C"/>
                </a:solidFill>
                <a:latin typeface="Trebuchet MS"/>
                <a:cs typeface="Trebuchet MS"/>
              </a:rPr>
              <a:t>W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ei</a:t>
            </a:r>
            <a:r>
              <a:rPr sz="1500" spc="-13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te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endParaRPr sz="15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Spa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rse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4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endParaRPr sz="1500">
              <a:latin typeface="Trebuchet MS"/>
              <a:cs typeface="Trebuchet MS"/>
            </a:endParaRPr>
          </a:p>
          <a:p>
            <a:pPr marL="641985" marR="209550" lvl="1" indent="-304800">
              <a:lnSpc>
                <a:spcPts val="1340"/>
              </a:lnSpc>
              <a:spcBef>
                <a:spcPts val="930"/>
              </a:spcBef>
              <a:buClr>
                <a:srgbClr val="4590B8"/>
              </a:buClr>
              <a:buSzPct val="8928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10" dirty="0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sz="1400" spc="1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se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185" dirty="0">
                <a:solidFill>
                  <a:srgbClr val="3C3C3C"/>
                </a:solidFill>
                <a:latin typeface="Trebuchet MS"/>
                <a:cs typeface="Trebuchet MS"/>
              </a:rPr>
              <a:t>–</a:t>
            </a:r>
            <a:r>
              <a:rPr sz="14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q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400" spc="-105" dirty="0">
                <a:solidFill>
                  <a:srgbClr val="3C3C3C"/>
                </a:solidFill>
                <a:latin typeface="Trebuchet MS"/>
                <a:cs typeface="Trebuchet MS"/>
              </a:rPr>
              <a:t>ad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ratic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mber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400" spc="-150" dirty="0">
                <a:solidFill>
                  <a:srgbClr val="3C3C3C"/>
                </a:solidFill>
                <a:latin typeface="Trebuchet MS"/>
                <a:cs typeface="Trebuchet MS"/>
              </a:rPr>
              <a:t>f  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edges</a:t>
            </a:r>
            <a:endParaRPr sz="14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15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-5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95" dirty="0">
                <a:solidFill>
                  <a:srgbClr val="3C3C3C"/>
                </a:solidFill>
                <a:latin typeface="Trebuchet MS"/>
                <a:cs typeface="Trebuchet MS"/>
              </a:rPr>
              <a:t>m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500" spc="-85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de</a:t>
            </a:r>
            <a:r>
              <a:rPr sz="1500" spc="-75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21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190" dirty="0">
                <a:solidFill>
                  <a:srgbClr val="3C3C3C"/>
                </a:solidFill>
                <a:latin typeface="Trebuchet MS"/>
                <a:cs typeface="Trebuchet MS"/>
              </a:rPr>
              <a:t>T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op</a:t>
            </a:r>
            <a:r>
              <a:rPr sz="1500" spc="-25" dirty="0">
                <a:solidFill>
                  <a:srgbClr val="3C3C3C"/>
                </a:solidFill>
                <a:latin typeface="Trebuchet MS"/>
                <a:cs typeface="Trebuchet MS"/>
              </a:rPr>
              <a:t>ol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o</a:t>
            </a:r>
            <a:r>
              <a:rPr sz="1500" spc="-120" dirty="0">
                <a:solidFill>
                  <a:srgbClr val="3C3C3C"/>
                </a:solidFill>
                <a:latin typeface="Trebuchet MS"/>
                <a:cs typeface="Trebuchet MS"/>
              </a:rPr>
              <a:t>g</a:t>
            </a:r>
            <a:r>
              <a:rPr sz="1500" spc="-105" dirty="0">
                <a:solidFill>
                  <a:srgbClr val="3C3C3C"/>
                </a:solidFill>
                <a:latin typeface="Trebuchet MS"/>
                <a:cs typeface="Trebuchet MS"/>
              </a:rPr>
              <a:t>ic</a:t>
            </a:r>
            <a:r>
              <a:rPr sz="1500" spc="-14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114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endParaRPr sz="1500">
              <a:latin typeface="Trebuchet MS"/>
              <a:cs typeface="Trebuchet MS"/>
            </a:endParaRPr>
          </a:p>
          <a:p>
            <a:pPr marL="641985" marR="60960" lvl="1" indent="-304800">
              <a:lnSpc>
                <a:spcPct val="80000"/>
              </a:lnSpc>
              <a:spcBef>
                <a:spcPts val="940"/>
              </a:spcBef>
              <a:buClr>
                <a:srgbClr val="4590B8"/>
              </a:buClr>
              <a:buSzPct val="89285"/>
              <a:buFont typeface="Cambria"/>
              <a:buChar char="◾"/>
              <a:tabLst>
                <a:tab pos="641985" algn="l"/>
                <a:tab pos="642620" algn="l"/>
              </a:tabLst>
            </a:pP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E</a:t>
            </a:r>
            <a:r>
              <a:rPr sz="1400" spc="-85" dirty="0">
                <a:solidFill>
                  <a:srgbClr val="3C3C3C"/>
                </a:solidFill>
                <a:latin typeface="Trebuchet MS"/>
                <a:cs typeface="Trebuchet MS"/>
              </a:rPr>
              <a:t>mbe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d</a:t>
            </a: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ded</a:t>
            </a:r>
            <a:r>
              <a:rPr sz="1400" spc="-7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3C3C3C"/>
                </a:solidFill>
                <a:latin typeface="Trebuchet MS"/>
                <a:cs typeface="Trebuchet MS"/>
              </a:rPr>
              <a:t>gr</a:t>
            </a:r>
            <a:r>
              <a:rPr sz="1400" spc="-105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400" spc="-80" dirty="0">
                <a:solidFill>
                  <a:srgbClr val="3C3C3C"/>
                </a:solidFill>
                <a:latin typeface="Trebuchet MS"/>
                <a:cs typeface="Trebuchet MS"/>
              </a:rPr>
              <a:t>p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3C3C3C"/>
                </a:solidFill>
                <a:latin typeface="Trebuchet MS"/>
                <a:cs typeface="Trebuchet MS"/>
              </a:rPr>
              <a:t>h</a:t>
            </a:r>
            <a:r>
              <a:rPr sz="1400" spc="-85" dirty="0">
                <a:solidFill>
                  <a:srgbClr val="3C3C3C"/>
                </a:solidFill>
                <a:latin typeface="Trebuchet MS"/>
                <a:cs typeface="Trebuchet MS"/>
              </a:rPr>
              <a:t>as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geo</a:t>
            </a:r>
            <a:r>
              <a:rPr sz="1400" spc="-70" dirty="0">
                <a:solidFill>
                  <a:srgbClr val="3C3C3C"/>
                </a:solidFill>
                <a:latin typeface="Trebuchet MS"/>
                <a:cs typeface="Trebuchet MS"/>
              </a:rPr>
              <a:t>met</a:t>
            </a:r>
            <a:r>
              <a:rPr sz="1400" spc="-55" dirty="0">
                <a:solidFill>
                  <a:srgbClr val="3C3C3C"/>
                </a:solidFill>
                <a:latin typeface="Trebuchet MS"/>
                <a:cs typeface="Trebuchet MS"/>
              </a:rPr>
              <a:t>r</a:t>
            </a:r>
            <a:r>
              <a:rPr sz="1400" spc="-95" dirty="0">
                <a:solidFill>
                  <a:srgbClr val="3C3C3C"/>
                </a:solidFill>
                <a:latin typeface="Trebuchet MS"/>
                <a:cs typeface="Trebuchet MS"/>
              </a:rPr>
              <a:t>i</a:t>
            </a:r>
            <a:r>
              <a:rPr sz="1400" spc="-60" dirty="0">
                <a:solidFill>
                  <a:srgbClr val="3C3C3C"/>
                </a:solidFill>
                <a:latin typeface="Trebuchet MS"/>
                <a:cs typeface="Trebuchet MS"/>
              </a:rPr>
              <a:t>c  </a:t>
            </a:r>
            <a:r>
              <a:rPr sz="1400" spc="-50" dirty="0">
                <a:solidFill>
                  <a:srgbClr val="3C3C3C"/>
                </a:solidFill>
                <a:latin typeface="Trebuchet MS"/>
                <a:cs typeface="Trebuchet MS"/>
              </a:rPr>
              <a:t>position</a:t>
            </a:r>
            <a:endParaRPr sz="1400">
              <a:latin typeface="Trebuchet MS"/>
              <a:cs typeface="Trebuchet MS"/>
            </a:endParaRPr>
          </a:p>
          <a:p>
            <a:pPr marL="318770" indent="-306705">
              <a:lnSpc>
                <a:spcPct val="100000"/>
              </a:lnSpc>
              <a:spcBef>
                <a:spcPts val="600"/>
              </a:spcBef>
              <a:buClr>
                <a:srgbClr val="4590B8"/>
              </a:buClr>
              <a:buSzPct val="90000"/>
              <a:buFont typeface="Cambria"/>
              <a:buChar char="◾"/>
              <a:tabLst>
                <a:tab pos="318770" algn="l"/>
                <a:tab pos="319405" algn="l"/>
              </a:tabLst>
            </a:pPr>
            <a:r>
              <a:rPr sz="1500" spc="85" dirty="0">
                <a:solidFill>
                  <a:srgbClr val="3C3C3C"/>
                </a:solidFill>
                <a:latin typeface="Trebuchet MS"/>
                <a:cs typeface="Trebuchet MS"/>
              </a:rPr>
              <a:t>U</a:t>
            </a:r>
            <a:r>
              <a:rPr sz="1500" spc="-70" dirty="0">
                <a:solidFill>
                  <a:srgbClr val="3C3C3C"/>
                </a:solidFill>
                <a:latin typeface="Trebuchet MS"/>
                <a:cs typeface="Trebuchet MS"/>
              </a:rPr>
              <a:t>n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18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eled</a:t>
            </a:r>
            <a:r>
              <a:rPr sz="1500" spc="-80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370" dirty="0">
                <a:solidFill>
                  <a:srgbClr val="3C3C3C"/>
                </a:solidFill>
                <a:latin typeface="Trebuchet MS"/>
                <a:cs typeface="Trebuchet MS"/>
              </a:rPr>
              <a:t>/</a:t>
            </a:r>
            <a:r>
              <a:rPr sz="1500" spc="-35" dirty="0">
                <a:solidFill>
                  <a:srgbClr val="3C3C3C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3C3C3C"/>
                </a:solidFill>
                <a:latin typeface="Trebuchet MS"/>
                <a:cs typeface="Trebuchet MS"/>
              </a:rPr>
              <a:t>b</a:t>
            </a:r>
            <a:r>
              <a:rPr sz="1500" spc="-100" dirty="0">
                <a:solidFill>
                  <a:srgbClr val="3C3C3C"/>
                </a:solidFill>
                <a:latin typeface="Trebuchet MS"/>
                <a:cs typeface="Trebuchet MS"/>
              </a:rPr>
              <a:t>eled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666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25"/>
              </a:spcBef>
            </a:pPr>
            <a:r>
              <a:rPr sz="2800" spc="70" dirty="0">
                <a:solidFill>
                  <a:srgbClr val="FFFFFF"/>
                </a:solidFill>
                <a:latin typeface="Trebuchet MS"/>
                <a:cs typeface="Trebuchet MS"/>
              </a:rPr>
              <a:t>GRAPHS</a:t>
            </a:r>
            <a:r>
              <a:rPr sz="2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FFFFFF"/>
                </a:solidFill>
                <a:latin typeface="Trebuchet MS"/>
                <a:cs typeface="Trebuchet MS"/>
              </a:rPr>
              <a:t>REPRESENTATION</a:t>
            </a:r>
            <a:endParaRPr sz="2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59732" y="2291460"/>
          <a:ext cx="2626993" cy="26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79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079867" y="2317127"/>
          <a:ext cx="320675" cy="2593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92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471154" y="2496819"/>
            <a:ext cx="1434465" cy="236347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134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1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3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1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423397" y="1306194"/>
          <a:ext cx="777875" cy="37083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619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8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590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3571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63" y="2375407"/>
            <a:ext cx="3359048" cy="220878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10689" y="4141419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6167" y="3472942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435" y="345592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0689" y="272351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3660" y="272351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3660" y="4141419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84654" y="6256451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5" h="213360">
                <a:moveTo>
                  <a:pt x="389127" y="0"/>
                </a:moveTo>
                <a:lnTo>
                  <a:pt x="386206" y="0"/>
                </a:lnTo>
                <a:lnTo>
                  <a:pt x="386206" y="8483"/>
                </a:lnTo>
                <a:lnTo>
                  <a:pt x="387984" y="8483"/>
                </a:lnTo>
                <a:lnTo>
                  <a:pt x="395577" y="9010"/>
                </a:lnTo>
                <a:lnTo>
                  <a:pt x="422401" y="44767"/>
                </a:lnTo>
                <a:lnTo>
                  <a:pt x="422401" y="49974"/>
                </a:lnTo>
                <a:lnTo>
                  <a:pt x="421639" y="56413"/>
                </a:lnTo>
                <a:lnTo>
                  <a:pt x="420243" y="64071"/>
                </a:lnTo>
                <a:lnTo>
                  <a:pt x="418719" y="71742"/>
                </a:lnTo>
                <a:lnTo>
                  <a:pt x="417956" y="77203"/>
                </a:lnTo>
                <a:lnTo>
                  <a:pt x="417956" y="86804"/>
                </a:lnTo>
                <a:lnTo>
                  <a:pt x="419862" y="91998"/>
                </a:lnTo>
                <a:lnTo>
                  <a:pt x="427227" y="100114"/>
                </a:lnTo>
                <a:lnTo>
                  <a:pt x="431672" y="103098"/>
                </a:lnTo>
                <a:lnTo>
                  <a:pt x="436752" y="105041"/>
                </a:lnTo>
                <a:lnTo>
                  <a:pt x="436752" y="107048"/>
                </a:lnTo>
                <a:lnTo>
                  <a:pt x="431672" y="108978"/>
                </a:lnTo>
                <a:lnTo>
                  <a:pt x="427227" y="111975"/>
                </a:lnTo>
                <a:lnTo>
                  <a:pt x="419862" y="120091"/>
                </a:lnTo>
                <a:lnTo>
                  <a:pt x="417956" y="125285"/>
                </a:lnTo>
                <a:lnTo>
                  <a:pt x="417956" y="134873"/>
                </a:lnTo>
                <a:lnTo>
                  <a:pt x="418719" y="140347"/>
                </a:lnTo>
                <a:lnTo>
                  <a:pt x="420243" y="148018"/>
                </a:lnTo>
                <a:lnTo>
                  <a:pt x="421639" y="155676"/>
                </a:lnTo>
                <a:lnTo>
                  <a:pt x="422401" y="162115"/>
                </a:lnTo>
                <a:lnTo>
                  <a:pt x="422401" y="167322"/>
                </a:lnTo>
                <a:lnTo>
                  <a:pt x="402335" y="202276"/>
                </a:lnTo>
                <a:lnTo>
                  <a:pt x="387984" y="204381"/>
                </a:lnTo>
                <a:lnTo>
                  <a:pt x="386206" y="204381"/>
                </a:lnTo>
                <a:lnTo>
                  <a:pt x="386206" y="212864"/>
                </a:lnTo>
                <a:lnTo>
                  <a:pt x="389127" y="212864"/>
                </a:lnTo>
                <a:lnTo>
                  <a:pt x="401439" y="211950"/>
                </a:lnTo>
                <a:lnTo>
                  <a:pt x="438150" y="186204"/>
                </a:lnTo>
                <a:lnTo>
                  <a:pt x="441451" y="165315"/>
                </a:lnTo>
                <a:lnTo>
                  <a:pt x="441451" y="159143"/>
                </a:lnTo>
                <a:lnTo>
                  <a:pt x="440563" y="152107"/>
                </a:lnTo>
                <a:lnTo>
                  <a:pt x="437006" y="136334"/>
                </a:lnTo>
                <a:lnTo>
                  <a:pt x="436118" y="131051"/>
                </a:lnTo>
                <a:lnTo>
                  <a:pt x="436118" y="123228"/>
                </a:lnTo>
                <a:lnTo>
                  <a:pt x="437895" y="119049"/>
                </a:lnTo>
                <a:lnTo>
                  <a:pt x="445007" y="112572"/>
                </a:lnTo>
                <a:lnTo>
                  <a:pt x="450342" y="110845"/>
                </a:lnTo>
                <a:lnTo>
                  <a:pt x="457453" y="110616"/>
                </a:lnTo>
                <a:lnTo>
                  <a:pt x="457453" y="101472"/>
                </a:lnTo>
                <a:lnTo>
                  <a:pt x="450342" y="101244"/>
                </a:lnTo>
                <a:lnTo>
                  <a:pt x="445007" y="99517"/>
                </a:lnTo>
                <a:lnTo>
                  <a:pt x="437895" y="93040"/>
                </a:lnTo>
                <a:lnTo>
                  <a:pt x="436118" y="88849"/>
                </a:lnTo>
                <a:lnTo>
                  <a:pt x="436118" y="81038"/>
                </a:lnTo>
                <a:lnTo>
                  <a:pt x="437006" y="75755"/>
                </a:lnTo>
                <a:lnTo>
                  <a:pt x="440563" y="59982"/>
                </a:lnTo>
                <a:lnTo>
                  <a:pt x="441451" y="52946"/>
                </a:lnTo>
                <a:lnTo>
                  <a:pt x="441451" y="46774"/>
                </a:lnTo>
                <a:lnTo>
                  <a:pt x="440622" y="35893"/>
                </a:lnTo>
                <a:lnTo>
                  <a:pt x="412083" y="3228"/>
                </a:lnTo>
                <a:lnTo>
                  <a:pt x="401439" y="921"/>
                </a:lnTo>
                <a:lnTo>
                  <a:pt x="389127" y="0"/>
                </a:lnTo>
                <a:close/>
              </a:path>
              <a:path w="457835" h="213360">
                <a:moveTo>
                  <a:pt x="71246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8" y="46659"/>
                </a:lnTo>
                <a:lnTo>
                  <a:pt x="16128" y="52831"/>
                </a:lnTo>
                <a:lnTo>
                  <a:pt x="17018" y="59867"/>
                </a:lnTo>
                <a:lnTo>
                  <a:pt x="18668" y="67754"/>
                </a:lnTo>
                <a:lnTo>
                  <a:pt x="20446" y="75641"/>
                </a:lnTo>
                <a:lnTo>
                  <a:pt x="21336" y="80924"/>
                </a:lnTo>
                <a:lnTo>
                  <a:pt x="21336" y="88747"/>
                </a:lnTo>
                <a:lnTo>
                  <a:pt x="19557" y="92925"/>
                </a:lnTo>
                <a:lnTo>
                  <a:pt x="12445" y="99402"/>
                </a:lnTo>
                <a:lnTo>
                  <a:pt x="7112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2" y="110731"/>
                </a:lnTo>
                <a:lnTo>
                  <a:pt x="12445" y="112458"/>
                </a:lnTo>
                <a:lnTo>
                  <a:pt x="19557" y="118935"/>
                </a:lnTo>
                <a:lnTo>
                  <a:pt x="21336" y="123126"/>
                </a:lnTo>
                <a:lnTo>
                  <a:pt x="21336" y="130936"/>
                </a:lnTo>
                <a:lnTo>
                  <a:pt x="20446" y="136220"/>
                </a:lnTo>
                <a:lnTo>
                  <a:pt x="18668" y="144106"/>
                </a:lnTo>
                <a:lnTo>
                  <a:pt x="17018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6" y="212864"/>
                </a:lnTo>
                <a:lnTo>
                  <a:pt x="71246" y="204381"/>
                </a:lnTo>
                <a:lnTo>
                  <a:pt x="69595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4" y="140233"/>
                </a:lnTo>
                <a:lnTo>
                  <a:pt x="39496" y="134772"/>
                </a:lnTo>
                <a:lnTo>
                  <a:pt x="39496" y="125171"/>
                </a:lnTo>
                <a:lnTo>
                  <a:pt x="37718" y="119976"/>
                </a:lnTo>
                <a:lnTo>
                  <a:pt x="33908" y="115925"/>
                </a:lnTo>
                <a:lnTo>
                  <a:pt x="30225" y="111861"/>
                </a:lnTo>
                <a:lnTo>
                  <a:pt x="25781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1" y="102996"/>
                </a:lnTo>
                <a:lnTo>
                  <a:pt x="30225" y="99999"/>
                </a:lnTo>
                <a:lnTo>
                  <a:pt x="33908" y="95948"/>
                </a:lnTo>
                <a:lnTo>
                  <a:pt x="37718" y="91884"/>
                </a:lnTo>
                <a:lnTo>
                  <a:pt x="39496" y="86690"/>
                </a:lnTo>
                <a:lnTo>
                  <a:pt x="39496" y="77101"/>
                </a:lnTo>
                <a:lnTo>
                  <a:pt x="38734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5" y="8483"/>
                </a:lnTo>
                <a:lnTo>
                  <a:pt x="71246" y="8483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48535" y="6256451"/>
            <a:ext cx="457834" cy="213360"/>
          </a:xfrm>
          <a:custGeom>
            <a:avLst/>
            <a:gdLst/>
            <a:ahLst/>
            <a:cxnLst/>
            <a:rect l="l" t="t" r="r" b="b"/>
            <a:pathLst>
              <a:path w="457835" h="213360">
                <a:moveTo>
                  <a:pt x="389127" y="0"/>
                </a:moveTo>
                <a:lnTo>
                  <a:pt x="386206" y="0"/>
                </a:lnTo>
                <a:lnTo>
                  <a:pt x="386206" y="8483"/>
                </a:lnTo>
                <a:lnTo>
                  <a:pt x="387984" y="8483"/>
                </a:lnTo>
                <a:lnTo>
                  <a:pt x="395577" y="9010"/>
                </a:lnTo>
                <a:lnTo>
                  <a:pt x="422401" y="44767"/>
                </a:lnTo>
                <a:lnTo>
                  <a:pt x="422401" y="49974"/>
                </a:lnTo>
                <a:lnTo>
                  <a:pt x="421639" y="56413"/>
                </a:lnTo>
                <a:lnTo>
                  <a:pt x="420242" y="64071"/>
                </a:lnTo>
                <a:lnTo>
                  <a:pt x="418719" y="71742"/>
                </a:lnTo>
                <a:lnTo>
                  <a:pt x="417956" y="77203"/>
                </a:lnTo>
                <a:lnTo>
                  <a:pt x="417956" y="86804"/>
                </a:lnTo>
                <a:lnTo>
                  <a:pt x="419862" y="91998"/>
                </a:lnTo>
                <a:lnTo>
                  <a:pt x="427227" y="100114"/>
                </a:lnTo>
                <a:lnTo>
                  <a:pt x="431672" y="103098"/>
                </a:lnTo>
                <a:lnTo>
                  <a:pt x="436752" y="105041"/>
                </a:lnTo>
                <a:lnTo>
                  <a:pt x="436752" y="107048"/>
                </a:lnTo>
                <a:lnTo>
                  <a:pt x="431672" y="108978"/>
                </a:lnTo>
                <a:lnTo>
                  <a:pt x="427227" y="111975"/>
                </a:lnTo>
                <a:lnTo>
                  <a:pt x="419862" y="120091"/>
                </a:lnTo>
                <a:lnTo>
                  <a:pt x="417956" y="125285"/>
                </a:lnTo>
                <a:lnTo>
                  <a:pt x="417956" y="134873"/>
                </a:lnTo>
                <a:lnTo>
                  <a:pt x="418719" y="140347"/>
                </a:lnTo>
                <a:lnTo>
                  <a:pt x="420242" y="148018"/>
                </a:lnTo>
                <a:lnTo>
                  <a:pt x="421639" y="155676"/>
                </a:lnTo>
                <a:lnTo>
                  <a:pt x="422401" y="162115"/>
                </a:lnTo>
                <a:lnTo>
                  <a:pt x="422401" y="167322"/>
                </a:lnTo>
                <a:lnTo>
                  <a:pt x="402335" y="202276"/>
                </a:lnTo>
                <a:lnTo>
                  <a:pt x="387984" y="204381"/>
                </a:lnTo>
                <a:lnTo>
                  <a:pt x="386206" y="204381"/>
                </a:lnTo>
                <a:lnTo>
                  <a:pt x="386206" y="212864"/>
                </a:lnTo>
                <a:lnTo>
                  <a:pt x="389127" y="212864"/>
                </a:lnTo>
                <a:lnTo>
                  <a:pt x="401439" y="211950"/>
                </a:lnTo>
                <a:lnTo>
                  <a:pt x="438150" y="186204"/>
                </a:lnTo>
                <a:lnTo>
                  <a:pt x="441451" y="165315"/>
                </a:lnTo>
                <a:lnTo>
                  <a:pt x="441451" y="159143"/>
                </a:lnTo>
                <a:lnTo>
                  <a:pt x="440563" y="152107"/>
                </a:lnTo>
                <a:lnTo>
                  <a:pt x="437006" y="136334"/>
                </a:lnTo>
                <a:lnTo>
                  <a:pt x="436117" y="131051"/>
                </a:lnTo>
                <a:lnTo>
                  <a:pt x="436117" y="123228"/>
                </a:lnTo>
                <a:lnTo>
                  <a:pt x="437895" y="119049"/>
                </a:lnTo>
                <a:lnTo>
                  <a:pt x="445007" y="112572"/>
                </a:lnTo>
                <a:lnTo>
                  <a:pt x="450341" y="110845"/>
                </a:lnTo>
                <a:lnTo>
                  <a:pt x="457453" y="110616"/>
                </a:lnTo>
                <a:lnTo>
                  <a:pt x="457453" y="101472"/>
                </a:lnTo>
                <a:lnTo>
                  <a:pt x="450341" y="101244"/>
                </a:lnTo>
                <a:lnTo>
                  <a:pt x="445007" y="99517"/>
                </a:lnTo>
                <a:lnTo>
                  <a:pt x="437895" y="93040"/>
                </a:lnTo>
                <a:lnTo>
                  <a:pt x="436117" y="88849"/>
                </a:lnTo>
                <a:lnTo>
                  <a:pt x="436117" y="81038"/>
                </a:lnTo>
                <a:lnTo>
                  <a:pt x="437006" y="75755"/>
                </a:lnTo>
                <a:lnTo>
                  <a:pt x="440563" y="59982"/>
                </a:lnTo>
                <a:lnTo>
                  <a:pt x="441451" y="52946"/>
                </a:lnTo>
                <a:lnTo>
                  <a:pt x="441451" y="46774"/>
                </a:lnTo>
                <a:lnTo>
                  <a:pt x="440622" y="35893"/>
                </a:lnTo>
                <a:lnTo>
                  <a:pt x="412083" y="3228"/>
                </a:lnTo>
                <a:lnTo>
                  <a:pt x="401439" y="921"/>
                </a:lnTo>
                <a:lnTo>
                  <a:pt x="389127" y="0"/>
                </a:lnTo>
                <a:close/>
              </a:path>
              <a:path w="457835" h="213360">
                <a:moveTo>
                  <a:pt x="71246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8" y="46659"/>
                </a:lnTo>
                <a:lnTo>
                  <a:pt x="16128" y="52831"/>
                </a:lnTo>
                <a:lnTo>
                  <a:pt x="17017" y="59867"/>
                </a:lnTo>
                <a:lnTo>
                  <a:pt x="18668" y="67754"/>
                </a:lnTo>
                <a:lnTo>
                  <a:pt x="20446" y="75641"/>
                </a:lnTo>
                <a:lnTo>
                  <a:pt x="21335" y="80924"/>
                </a:lnTo>
                <a:lnTo>
                  <a:pt x="21335" y="88747"/>
                </a:lnTo>
                <a:lnTo>
                  <a:pt x="19557" y="92925"/>
                </a:lnTo>
                <a:lnTo>
                  <a:pt x="12445" y="99402"/>
                </a:lnTo>
                <a:lnTo>
                  <a:pt x="7112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2" y="110731"/>
                </a:lnTo>
                <a:lnTo>
                  <a:pt x="12445" y="112458"/>
                </a:lnTo>
                <a:lnTo>
                  <a:pt x="19557" y="118935"/>
                </a:lnTo>
                <a:lnTo>
                  <a:pt x="21335" y="123126"/>
                </a:lnTo>
                <a:lnTo>
                  <a:pt x="21335" y="130936"/>
                </a:lnTo>
                <a:lnTo>
                  <a:pt x="20446" y="136220"/>
                </a:lnTo>
                <a:lnTo>
                  <a:pt x="18668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6" y="212864"/>
                </a:lnTo>
                <a:lnTo>
                  <a:pt x="71246" y="204381"/>
                </a:lnTo>
                <a:lnTo>
                  <a:pt x="69595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4" y="140233"/>
                </a:lnTo>
                <a:lnTo>
                  <a:pt x="39496" y="134772"/>
                </a:lnTo>
                <a:lnTo>
                  <a:pt x="39496" y="125171"/>
                </a:lnTo>
                <a:lnTo>
                  <a:pt x="37718" y="119976"/>
                </a:lnTo>
                <a:lnTo>
                  <a:pt x="33908" y="115925"/>
                </a:lnTo>
                <a:lnTo>
                  <a:pt x="30225" y="111861"/>
                </a:lnTo>
                <a:lnTo>
                  <a:pt x="25781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1" y="102996"/>
                </a:lnTo>
                <a:lnTo>
                  <a:pt x="30225" y="99999"/>
                </a:lnTo>
                <a:lnTo>
                  <a:pt x="33908" y="95948"/>
                </a:lnTo>
                <a:lnTo>
                  <a:pt x="37718" y="91884"/>
                </a:lnTo>
                <a:lnTo>
                  <a:pt x="39496" y="86690"/>
                </a:lnTo>
                <a:lnTo>
                  <a:pt x="39496" y="77101"/>
                </a:lnTo>
                <a:lnTo>
                  <a:pt x="38734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5" y="8483"/>
                </a:lnTo>
                <a:lnTo>
                  <a:pt x="71246" y="8483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13939" y="6256451"/>
            <a:ext cx="455930" cy="213360"/>
          </a:xfrm>
          <a:custGeom>
            <a:avLst/>
            <a:gdLst/>
            <a:ahLst/>
            <a:cxnLst/>
            <a:rect l="l" t="t" r="r" b="b"/>
            <a:pathLst>
              <a:path w="455929" h="213360">
                <a:moveTo>
                  <a:pt x="387604" y="0"/>
                </a:moveTo>
                <a:lnTo>
                  <a:pt x="384683" y="0"/>
                </a:lnTo>
                <a:lnTo>
                  <a:pt x="384683" y="8483"/>
                </a:lnTo>
                <a:lnTo>
                  <a:pt x="386461" y="8483"/>
                </a:lnTo>
                <a:lnTo>
                  <a:pt x="394053" y="9010"/>
                </a:lnTo>
                <a:lnTo>
                  <a:pt x="420878" y="44767"/>
                </a:lnTo>
                <a:lnTo>
                  <a:pt x="420878" y="49974"/>
                </a:lnTo>
                <a:lnTo>
                  <a:pt x="420116" y="56413"/>
                </a:lnTo>
                <a:lnTo>
                  <a:pt x="418719" y="64071"/>
                </a:lnTo>
                <a:lnTo>
                  <a:pt x="417194" y="71742"/>
                </a:lnTo>
                <a:lnTo>
                  <a:pt x="416433" y="77203"/>
                </a:lnTo>
                <a:lnTo>
                  <a:pt x="416433" y="86804"/>
                </a:lnTo>
                <a:lnTo>
                  <a:pt x="418338" y="91998"/>
                </a:lnTo>
                <a:lnTo>
                  <a:pt x="425704" y="100114"/>
                </a:lnTo>
                <a:lnTo>
                  <a:pt x="430149" y="103098"/>
                </a:lnTo>
                <a:lnTo>
                  <a:pt x="435229" y="105041"/>
                </a:lnTo>
                <a:lnTo>
                  <a:pt x="435229" y="107048"/>
                </a:lnTo>
                <a:lnTo>
                  <a:pt x="430149" y="108978"/>
                </a:lnTo>
                <a:lnTo>
                  <a:pt x="425704" y="111975"/>
                </a:lnTo>
                <a:lnTo>
                  <a:pt x="418338" y="120091"/>
                </a:lnTo>
                <a:lnTo>
                  <a:pt x="416433" y="125285"/>
                </a:lnTo>
                <a:lnTo>
                  <a:pt x="416433" y="134873"/>
                </a:lnTo>
                <a:lnTo>
                  <a:pt x="417194" y="140347"/>
                </a:lnTo>
                <a:lnTo>
                  <a:pt x="418719" y="148018"/>
                </a:lnTo>
                <a:lnTo>
                  <a:pt x="420116" y="155676"/>
                </a:lnTo>
                <a:lnTo>
                  <a:pt x="420878" y="162115"/>
                </a:lnTo>
                <a:lnTo>
                  <a:pt x="420878" y="167322"/>
                </a:lnTo>
                <a:lnTo>
                  <a:pt x="400812" y="202276"/>
                </a:lnTo>
                <a:lnTo>
                  <a:pt x="386461" y="204381"/>
                </a:lnTo>
                <a:lnTo>
                  <a:pt x="384683" y="204381"/>
                </a:lnTo>
                <a:lnTo>
                  <a:pt x="384683" y="212864"/>
                </a:lnTo>
                <a:lnTo>
                  <a:pt x="387604" y="212864"/>
                </a:lnTo>
                <a:lnTo>
                  <a:pt x="399915" y="211950"/>
                </a:lnTo>
                <a:lnTo>
                  <a:pt x="436625" y="186204"/>
                </a:lnTo>
                <a:lnTo>
                  <a:pt x="439927" y="165315"/>
                </a:lnTo>
                <a:lnTo>
                  <a:pt x="439927" y="159143"/>
                </a:lnTo>
                <a:lnTo>
                  <a:pt x="439038" y="152107"/>
                </a:lnTo>
                <a:lnTo>
                  <a:pt x="435483" y="136334"/>
                </a:lnTo>
                <a:lnTo>
                  <a:pt x="434594" y="131051"/>
                </a:lnTo>
                <a:lnTo>
                  <a:pt x="434594" y="123228"/>
                </a:lnTo>
                <a:lnTo>
                  <a:pt x="436372" y="119049"/>
                </a:lnTo>
                <a:lnTo>
                  <a:pt x="443484" y="112572"/>
                </a:lnTo>
                <a:lnTo>
                  <a:pt x="448818" y="110845"/>
                </a:lnTo>
                <a:lnTo>
                  <a:pt x="455930" y="110616"/>
                </a:lnTo>
                <a:lnTo>
                  <a:pt x="455930" y="101472"/>
                </a:lnTo>
                <a:lnTo>
                  <a:pt x="448818" y="101244"/>
                </a:lnTo>
                <a:lnTo>
                  <a:pt x="443484" y="99517"/>
                </a:lnTo>
                <a:lnTo>
                  <a:pt x="436372" y="93040"/>
                </a:lnTo>
                <a:lnTo>
                  <a:pt x="434594" y="88849"/>
                </a:lnTo>
                <a:lnTo>
                  <a:pt x="434594" y="81038"/>
                </a:lnTo>
                <a:lnTo>
                  <a:pt x="435483" y="75755"/>
                </a:lnTo>
                <a:lnTo>
                  <a:pt x="439038" y="59982"/>
                </a:lnTo>
                <a:lnTo>
                  <a:pt x="439927" y="52946"/>
                </a:lnTo>
                <a:lnTo>
                  <a:pt x="439927" y="46774"/>
                </a:lnTo>
                <a:lnTo>
                  <a:pt x="439098" y="35893"/>
                </a:lnTo>
                <a:lnTo>
                  <a:pt x="410559" y="3228"/>
                </a:lnTo>
                <a:lnTo>
                  <a:pt x="399915" y="921"/>
                </a:lnTo>
                <a:lnTo>
                  <a:pt x="387604" y="0"/>
                </a:lnTo>
                <a:close/>
              </a:path>
              <a:path w="455929" h="213360">
                <a:moveTo>
                  <a:pt x="71247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9" y="46659"/>
                </a:lnTo>
                <a:lnTo>
                  <a:pt x="16129" y="52831"/>
                </a:lnTo>
                <a:lnTo>
                  <a:pt x="17018" y="59867"/>
                </a:lnTo>
                <a:lnTo>
                  <a:pt x="18668" y="67754"/>
                </a:lnTo>
                <a:lnTo>
                  <a:pt x="20447" y="75641"/>
                </a:lnTo>
                <a:lnTo>
                  <a:pt x="21336" y="80924"/>
                </a:lnTo>
                <a:lnTo>
                  <a:pt x="21336" y="88747"/>
                </a:lnTo>
                <a:lnTo>
                  <a:pt x="19558" y="92925"/>
                </a:lnTo>
                <a:lnTo>
                  <a:pt x="12446" y="99402"/>
                </a:lnTo>
                <a:lnTo>
                  <a:pt x="7112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2" y="110731"/>
                </a:lnTo>
                <a:lnTo>
                  <a:pt x="12446" y="112458"/>
                </a:lnTo>
                <a:lnTo>
                  <a:pt x="19558" y="118935"/>
                </a:lnTo>
                <a:lnTo>
                  <a:pt x="21336" y="123126"/>
                </a:lnTo>
                <a:lnTo>
                  <a:pt x="21336" y="130936"/>
                </a:lnTo>
                <a:lnTo>
                  <a:pt x="20447" y="136220"/>
                </a:lnTo>
                <a:lnTo>
                  <a:pt x="18668" y="144106"/>
                </a:lnTo>
                <a:lnTo>
                  <a:pt x="17018" y="151993"/>
                </a:lnTo>
                <a:lnTo>
                  <a:pt x="16129" y="159029"/>
                </a:lnTo>
                <a:lnTo>
                  <a:pt x="16129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6" y="204381"/>
                </a:lnTo>
                <a:lnTo>
                  <a:pt x="61930" y="203854"/>
                </a:lnTo>
                <a:lnTo>
                  <a:pt x="35052" y="167208"/>
                </a:lnTo>
                <a:lnTo>
                  <a:pt x="35052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5" y="140233"/>
                </a:lnTo>
                <a:lnTo>
                  <a:pt x="39497" y="134772"/>
                </a:lnTo>
                <a:lnTo>
                  <a:pt x="39497" y="125171"/>
                </a:lnTo>
                <a:lnTo>
                  <a:pt x="37718" y="119976"/>
                </a:lnTo>
                <a:lnTo>
                  <a:pt x="33909" y="115925"/>
                </a:lnTo>
                <a:lnTo>
                  <a:pt x="30225" y="111861"/>
                </a:lnTo>
                <a:lnTo>
                  <a:pt x="25781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1" y="102996"/>
                </a:lnTo>
                <a:lnTo>
                  <a:pt x="30225" y="99999"/>
                </a:lnTo>
                <a:lnTo>
                  <a:pt x="33909" y="95948"/>
                </a:lnTo>
                <a:lnTo>
                  <a:pt x="37718" y="91884"/>
                </a:lnTo>
                <a:lnTo>
                  <a:pt x="39497" y="86690"/>
                </a:lnTo>
                <a:lnTo>
                  <a:pt x="39497" y="77101"/>
                </a:lnTo>
                <a:lnTo>
                  <a:pt x="38735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2" y="49860"/>
                </a:lnTo>
                <a:lnTo>
                  <a:pt x="35052" y="44653"/>
                </a:lnTo>
                <a:lnTo>
                  <a:pt x="35623" y="35675"/>
                </a:lnTo>
                <a:lnTo>
                  <a:pt x="69596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7819" y="6256451"/>
            <a:ext cx="495934" cy="213360"/>
          </a:xfrm>
          <a:custGeom>
            <a:avLst/>
            <a:gdLst/>
            <a:ahLst/>
            <a:cxnLst/>
            <a:rect l="l" t="t" r="r" b="b"/>
            <a:pathLst>
              <a:path w="495935" h="213360">
                <a:moveTo>
                  <a:pt x="427227" y="0"/>
                </a:moveTo>
                <a:lnTo>
                  <a:pt x="424306" y="0"/>
                </a:lnTo>
                <a:lnTo>
                  <a:pt x="424306" y="8483"/>
                </a:lnTo>
                <a:lnTo>
                  <a:pt x="426084" y="8483"/>
                </a:lnTo>
                <a:lnTo>
                  <a:pt x="433677" y="9010"/>
                </a:lnTo>
                <a:lnTo>
                  <a:pt x="460501" y="44767"/>
                </a:lnTo>
                <a:lnTo>
                  <a:pt x="460501" y="49974"/>
                </a:lnTo>
                <a:lnTo>
                  <a:pt x="459739" y="56413"/>
                </a:lnTo>
                <a:lnTo>
                  <a:pt x="458342" y="64071"/>
                </a:lnTo>
                <a:lnTo>
                  <a:pt x="456818" y="71742"/>
                </a:lnTo>
                <a:lnTo>
                  <a:pt x="456056" y="77203"/>
                </a:lnTo>
                <a:lnTo>
                  <a:pt x="456056" y="86804"/>
                </a:lnTo>
                <a:lnTo>
                  <a:pt x="457961" y="91998"/>
                </a:lnTo>
                <a:lnTo>
                  <a:pt x="465327" y="100114"/>
                </a:lnTo>
                <a:lnTo>
                  <a:pt x="469772" y="103098"/>
                </a:lnTo>
                <a:lnTo>
                  <a:pt x="474852" y="105041"/>
                </a:lnTo>
                <a:lnTo>
                  <a:pt x="474852" y="107048"/>
                </a:lnTo>
                <a:lnTo>
                  <a:pt x="469772" y="108978"/>
                </a:lnTo>
                <a:lnTo>
                  <a:pt x="465327" y="111975"/>
                </a:lnTo>
                <a:lnTo>
                  <a:pt x="457961" y="120091"/>
                </a:lnTo>
                <a:lnTo>
                  <a:pt x="456056" y="125285"/>
                </a:lnTo>
                <a:lnTo>
                  <a:pt x="456056" y="134873"/>
                </a:lnTo>
                <a:lnTo>
                  <a:pt x="456818" y="140347"/>
                </a:lnTo>
                <a:lnTo>
                  <a:pt x="458342" y="148018"/>
                </a:lnTo>
                <a:lnTo>
                  <a:pt x="459739" y="155676"/>
                </a:lnTo>
                <a:lnTo>
                  <a:pt x="460501" y="162115"/>
                </a:lnTo>
                <a:lnTo>
                  <a:pt x="460501" y="167322"/>
                </a:lnTo>
                <a:lnTo>
                  <a:pt x="440436" y="202276"/>
                </a:lnTo>
                <a:lnTo>
                  <a:pt x="426084" y="204381"/>
                </a:lnTo>
                <a:lnTo>
                  <a:pt x="424306" y="204381"/>
                </a:lnTo>
                <a:lnTo>
                  <a:pt x="424306" y="212864"/>
                </a:lnTo>
                <a:lnTo>
                  <a:pt x="427227" y="212864"/>
                </a:lnTo>
                <a:lnTo>
                  <a:pt x="439539" y="211950"/>
                </a:lnTo>
                <a:lnTo>
                  <a:pt x="476250" y="186204"/>
                </a:lnTo>
                <a:lnTo>
                  <a:pt x="479551" y="165315"/>
                </a:lnTo>
                <a:lnTo>
                  <a:pt x="479551" y="159143"/>
                </a:lnTo>
                <a:lnTo>
                  <a:pt x="478663" y="152107"/>
                </a:lnTo>
                <a:lnTo>
                  <a:pt x="475106" y="136334"/>
                </a:lnTo>
                <a:lnTo>
                  <a:pt x="474217" y="131051"/>
                </a:lnTo>
                <a:lnTo>
                  <a:pt x="474217" y="123228"/>
                </a:lnTo>
                <a:lnTo>
                  <a:pt x="475995" y="119049"/>
                </a:lnTo>
                <a:lnTo>
                  <a:pt x="483107" y="112572"/>
                </a:lnTo>
                <a:lnTo>
                  <a:pt x="488441" y="110845"/>
                </a:lnTo>
                <a:lnTo>
                  <a:pt x="495553" y="110616"/>
                </a:lnTo>
                <a:lnTo>
                  <a:pt x="495553" y="101472"/>
                </a:lnTo>
                <a:lnTo>
                  <a:pt x="488441" y="101244"/>
                </a:lnTo>
                <a:lnTo>
                  <a:pt x="483107" y="99517"/>
                </a:lnTo>
                <a:lnTo>
                  <a:pt x="475995" y="93040"/>
                </a:lnTo>
                <a:lnTo>
                  <a:pt x="474217" y="88849"/>
                </a:lnTo>
                <a:lnTo>
                  <a:pt x="474217" y="81038"/>
                </a:lnTo>
                <a:lnTo>
                  <a:pt x="475106" y="75755"/>
                </a:lnTo>
                <a:lnTo>
                  <a:pt x="478663" y="59982"/>
                </a:lnTo>
                <a:lnTo>
                  <a:pt x="479551" y="52946"/>
                </a:lnTo>
                <a:lnTo>
                  <a:pt x="479551" y="46774"/>
                </a:lnTo>
                <a:lnTo>
                  <a:pt x="478722" y="35893"/>
                </a:lnTo>
                <a:lnTo>
                  <a:pt x="450183" y="3228"/>
                </a:lnTo>
                <a:lnTo>
                  <a:pt x="439539" y="921"/>
                </a:lnTo>
                <a:lnTo>
                  <a:pt x="427227" y="0"/>
                </a:lnTo>
                <a:close/>
              </a:path>
              <a:path w="495935" h="213360">
                <a:moveTo>
                  <a:pt x="71246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8" y="46659"/>
                </a:lnTo>
                <a:lnTo>
                  <a:pt x="16128" y="52831"/>
                </a:lnTo>
                <a:lnTo>
                  <a:pt x="17017" y="59867"/>
                </a:lnTo>
                <a:lnTo>
                  <a:pt x="18668" y="67754"/>
                </a:lnTo>
                <a:lnTo>
                  <a:pt x="20446" y="75641"/>
                </a:lnTo>
                <a:lnTo>
                  <a:pt x="21335" y="80924"/>
                </a:lnTo>
                <a:lnTo>
                  <a:pt x="21335" y="88747"/>
                </a:lnTo>
                <a:lnTo>
                  <a:pt x="19557" y="92925"/>
                </a:lnTo>
                <a:lnTo>
                  <a:pt x="12445" y="99402"/>
                </a:lnTo>
                <a:lnTo>
                  <a:pt x="7111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1" y="110731"/>
                </a:lnTo>
                <a:lnTo>
                  <a:pt x="12445" y="112458"/>
                </a:lnTo>
                <a:lnTo>
                  <a:pt x="19557" y="118935"/>
                </a:lnTo>
                <a:lnTo>
                  <a:pt x="21335" y="123126"/>
                </a:lnTo>
                <a:lnTo>
                  <a:pt x="21335" y="130936"/>
                </a:lnTo>
                <a:lnTo>
                  <a:pt x="20446" y="136220"/>
                </a:lnTo>
                <a:lnTo>
                  <a:pt x="18668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6" y="212864"/>
                </a:lnTo>
                <a:lnTo>
                  <a:pt x="71246" y="204381"/>
                </a:lnTo>
                <a:lnTo>
                  <a:pt x="69595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4" y="140233"/>
                </a:lnTo>
                <a:lnTo>
                  <a:pt x="39496" y="134772"/>
                </a:lnTo>
                <a:lnTo>
                  <a:pt x="39496" y="125171"/>
                </a:lnTo>
                <a:lnTo>
                  <a:pt x="37718" y="119976"/>
                </a:lnTo>
                <a:lnTo>
                  <a:pt x="33908" y="115925"/>
                </a:lnTo>
                <a:lnTo>
                  <a:pt x="30225" y="111861"/>
                </a:lnTo>
                <a:lnTo>
                  <a:pt x="25780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0" y="102996"/>
                </a:lnTo>
                <a:lnTo>
                  <a:pt x="30225" y="99999"/>
                </a:lnTo>
                <a:lnTo>
                  <a:pt x="33908" y="95948"/>
                </a:lnTo>
                <a:lnTo>
                  <a:pt x="37718" y="91884"/>
                </a:lnTo>
                <a:lnTo>
                  <a:pt x="39496" y="86690"/>
                </a:lnTo>
                <a:lnTo>
                  <a:pt x="39496" y="77101"/>
                </a:lnTo>
                <a:lnTo>
                  <a:pt x="38734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5" y="8483"/>
                </a:lnTo>
                <a:lnTo>
                  <a:pt x="71246" y="8483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9798" y="6256451"/>
            <a:ext cx="495934" cy="213360"/>
          </a:xfrm>
          <a:custGeom>
            <a:avLst/>
            <a:gdLst/>
            <a:ahLst/>
            <a:cxnLst/>
            <a:rect l="l" t="t" r="r" b="b"/>
            <a:pathLst>
              <a:path w="495935" h="213360">
                <a:moveTo>
                  <a:pt x="427227" y="0"/>
                </a:moveTo>
                <a:lnTo>
                  <a:pt x="424306" y="0"/>
                </a:lnTo>
                <a:lnTo>
                  <a:pt x="424306" y="8483"/>
                </a:lnTo>
                <a:lnTo>
                  <a:pt x="426085" y="8483"/>
                </a:lnTo>
                <a:lnTo>
                  <a:pt x="433677" y="9010"/>
                </a:lnTo>
                <a:lnTo>
                  <a:pt x="460501" y="44767"/>
                </a:lnTo>
                <a:lnTo>
                  <a:pt x="460501" y="49974"/>
                </a:lnTo>
                <a:lnTo>
                  <a:pt x="459739" y="56413"/>
                </a:lnTo>
                <a:lnTo>
                  <a:pt x="458342" y="64071"/>
                </a:lnTo>
                <a:lnTo>
                  <a:pt x="456818" y="71742"/>
                </a:lnTo>
                <a:lnTo>
                  <a:pt x="456056" y="77203"/>
                </a:lnTo>
                <a:lnTo>
                  <a:pt x="456056" y="86804"/>
                </a:lnTo>
                <a:lnTo>
                  <a:pt x="457962" y="91998"/>
                </a:lnTo>
                <a:lnTo>
                  <a:pt x="465327" y="100114"/>
                </a:lnTo>
                <a:lnTo>
                  <a:pt x="469773" y="103098"/>
                </a:lnTo>
                <a:lnTo>
                  <a:pt x="474852" y="105041"/>
                </a:lnTo>
                <a:lnTo>
                  <a:pt x="474852" y="107048"/>
                </a:lnTo>
                <a:lnTo>
                  <a:pt x="469773" y="108978"/>
                </a:lnTo>
                <a:lnTo>
                  <a:pt x="465327" y="111975"/>
                </a:lnTo>
                <a:lnTo>
                  <a:pt x="457962" y="120091"/>
                </a:lnTo>
                <a:lnTo>
                  <a:pt x="456056" y="125285"/>
                </a:lnTo>
                <a:lnTo>
                  <a:pt x="456056" y="134873"/>
                </a:lnTo>
                <a:lnTo>
                  <a:pt x="456818" y="140347"/>
                </a:lnTo>
                <a:lnTo>
                  <a:pt x="458342" y="148018"/>
                </a:lnTo>
                <a:lnTo>
                  <a:pt x="459739" y="155676"/>
                </a:lnTo>
                <a:lnTo>
                  <a:pt x="460501" y="162115"/>
                </a:lnTo>
                <a:lnTo>
                  <a:pt x="460501" y="167322"/>
                </a:lnTo>
                <a:lnTo>
                  <a:pt x="440436" y="202276"/>
                </a:lnTo>
                <a:lnTo>
                  <a:pt x="426085" y="204381"/>
                </a:lnTo>
                <a:lnTo>
                  <a:pt x="424306" y="204381"/>
                </a:lnTo>
                <a:lnTo>
                  <a:pt x="424306" y="212864"/>
                </a:lnTo>
                <a:lnTo>
                  <a:pt x="427227" y="212864"/>
                </a:lnTo>
                <a:lnTo>
                  <a:pt x="439539" y="211950"/>
                </a:lnTo>
                <a:lnTo>
                  <a:pt x="476250" y="186204"/>
                </a:lnTo>
                <a:lnTo>
                  <a:pt x="479551" y="165315"/>
                </a:lnTo>
                <a:lnTo>
                  <a:pt x="479551" y="159143"/>
                </a:lnTo>
                <a:lnTo>
                  <a:pt x="478663" y="152107"/>
                </a:lnTo>
                <a:lnTo>
                  <a:pt x="475106" y="136334"/>
                </a:lnTo>
                <a:lnTo>
                  <a:pt x="474217" y="131051"/>
                </a:lnTo>
                <a:lnTo>
                  <a:pt x="474217" y="123228"/>
                </a:lnTo>
                <a:lnTo>
                  <a:pt x="475996" y="119049"/>
                </a:lnTo>
                <a:lnTo>
                  <a:pt x="483108" y="112572"/>
                </a:lnTo>
                <a:lnTo>
                  <a:pt x="488441" y="110845"/>
                </a:lnTo>
                <a:lnTo>
                  <a:pt x="495553" y="110616"/>
                </a:lnTo>
                <a:lnTo>
                  <a:pt x="495553" y="101472"/>
                </a:lnTo>
                <a:lnTo>
                  <a:pt x="488441" y="101244"/>
                </a:lnTo>
                <a:lnTo>
                  <a:pt x="483108" y="99517"/>
                </a:lnTo>
                <a:lnTo>
                  <a:pt x="475996" y="93040"/>
                </a:lnTo>
                <a:lnTo>
                  <a:pt x="474217" y="88849"/>
                </a:lnTo>
                <a:lnTo>
                  <a:pt x="474217" y="81038"/>
                </a:lnTo>
                <a:lnTo>
                  <a:pt x="475106" y="75755"/>
                </a:lnTo>
                <a:lnTo>
                  <a:pt x="478663" y="59982"/>
                </a:lnTo>
                <a:lnTo>
                  <a:pt x="479551" y="52946"/>
                </a:lnTo>
                <a:lnTo>
                  <a:pt x="479551" y="46774"/>
                </a:lnTo>
                <a:lnTo>
                  <a:pt x="478722" y="35893"/>
                </a:lnTo>
                <a:lnTo>
                  <a:pt x="450183" y="3228"/>
                </a:lnTo>
                <a:lnTo>
                  <a:pt x="439539" y="921"/>
                </a:lnTo>
                <a:lnTo>
                  <a:pt x="427227" y="0"/>
                </a:lnTo>
                <a:close/>
              </a:path>
              <a:path w="495935" h="213360">
                <a:moveTo>
                  <a:pt x="71247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8" y="46659"/>
                </a:lnTo>
                <a:lnTo>
                  <a:pt x="16128" y="52831"/>
                </a:lnTo>
                <a:lnTo>
                  <a:pt x="17017" y="59867"/>
                </a:lnTo>
                <a:lnTo>
                  <a:pt x="18668" y="67754"/>
                </a:lnTo>
                <a:lnTo>
                  <a:pt x="20447" y="75641"/>
                </a:lnTo>
                <a:lnTo>
                  <a:pt x="21336" y="80924"/>
                </a:lnTo>
                <a:lnTo>
                  <a:pt x="21336" y="88747"/>
                </a:lnTo>
                <a:lnTo>
                  <a:pt x="19558" y="92925"/>
                </a:lnTo>
                <a:lnTo>
                  <a:pt x="12446" y="99402"/>
                </a:lnTo>
                <a:lnTo>
                  <a:pt x="7112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2" y="110731"/>
                </a:lnTo>
                <a:lnTo>
                  <a:pt x="12446" y="112458"/>
                </a:lnTo>
                <a:lnTo>
                  <a:pt x="19558" y="118935"/>
                </a:lnTo>
                <a:lnTo>
                  <a:pt x="21336" y="123126"/>
                </a:lnTo>
                <a:lnTo>
                  <a:pt x="21336" y="130936"/>
                </a:lnTo>
                <a:lnTo>
                  <a:pt x="20447" y="136220"/>
                </a:lnTo>
                <a:lnTo>
                  <a:pt x="18668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6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5" y="140233"/>
                </a:lnTo>
                <a:lnTo>
                  <a:pt x="39497" y="134772"/>
                </a:lnTo>
                <a:lnTo>
                  <a:pt x="39497" y="125171"/>
                </a:lnTo>
                <a:lnTo>
                  <a:pt x="37718" y="119976"/>
                </a:lnTo>
                <a:lnTo>
                  <a:pt x="33909" y="115925"/>
                </a:lnTo>
                <a:lnTo>
                  <a:pt x="30225" y="111861"/>
                </a:lnTo>
                <a:lnTo>
                  <a:pt x="25780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0" y="102996"/>
                </a:lnTo>
                <a:lnTo>
                  <a:pt x="30225" y="99999"/>
                </a:lnTo>
                <a:lnTo>
                  <a:pt x="33909" y="95948"/>
                </a:lnTo>
                <a:lnTo>
                  <a:pt x="37718" y="91884"/>
                </a:lnTo>
                <a:lnTo>
                  <a:pt x="39497" y="86690"/>
                </a:lnTo>
                <a:lnTo>
                  <a:pt x="39497" y="77101"/>
                </a:lnTo>
                <a:lnTo>
                  <a:pt x="38735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6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3303" y="6256451"/>
            <a:ext cx="494030" cy="213360"/>
          </a:xfrm>
          <a:custGeom>
            <a:avLst/>
            <a:gdLst/>
            <a:ahLst/>
            <a:cxnLst/>
            <a:rect l="l" t="t" r="r" b="b"/>
            <a:pathLst>
              <a:path w="494029" h="213360">
                <a:moveTo>
                  <a:pt x="425704" y="0"/>
                </a:moveTo>
                <a:lnTo>
                  <a:pt x="422783" y="0"/>
                </a:lnTo>
                <a:lnTo>
                  <a:pt x="422783" y="8483"/>
                </a:lnTo>
                <a:lnTo>
                  <a:pt x="424561" y="8483"/>
                </a:lnTo>
                <a:lnTo>
                  <a:pt x="432153" y="9010"/>
                </a:lnTo>
                <a:lnTo>
                  <a:pt x="458977" y="44767"/>
                </a:lnTo>
                <a:lnTo>
                  <a:pt x="458977" y="49974"/>
                </a:lnTo>
                <a:lnTo>
                  <a:pt x="458216" y="56413"/>
                </a:lnTo>
                <a:lnTo>
                  <a:pt x="456819" y="64071"/>
                </a:lnTo>
                <a:lnTo>
                  <a:pt x="455295" y="71742"/>
                </a:lnTo>
                <a:lnTo>
                  <a:pt x="454533" y="77203"/>
                </a:lnTo>
                <a:lnTo>
                  <a:pt x="454533" y="86804"/>
                </a:lnTo>
                <a:lnTo>
                  <a:pt x="456438" y="91998"/>
                </a:lnTo>
                <a:lnTo>
                  <a:pt x="463804" y="100114"/>
                </a:lnTo>
                <a:lnTo>
                  <a:pt x="468249" y="103098"/>
                </a:lnTo>
                <a:lnTo>
                  <a:pt x="473329" y="105041"/>
                </a:lnTo>
                <a:lnTo>
                  <a:pt x="473329" y="107048"/>
                </a:lnTo>
                <a:lnTo>
                  <a:pt x="468249" y="108978"/>
                </a:lnTo>
                <a:lnTo>
                  <a:pt x="463804" y="111975"/>
                </a:lnTo>
                <a:lnTo>
                  <a:pt x="456438" y="120091"/>
                </a:lnTo>
                <a:lnTo>
                  <a:pt x="454533" y="125285"/>
                </a:lnTo>
                <a:lnTo>
                  <a:pt x="454533" y="134873"/>
                </a:lnTo>
                <a:lnTo>
                  <a:pt x="455295" y="140347"/>
                </a:lnTo>
                <a:lnTo>
                  <a:pt x="456819" y="148018"/>
                </a:lnTo>
                <a:lnTo>
                  <a:pt x="458216" y="155676"/>
                </a:lnTo>
                <a:lnTo>
                  <a:pt x="458977" y="162115"/>
                </a:lnTo>
                <a:lnTo>
                  <a:pt x="458977" y="167322"/>
                </a:lnTo>
                <a:lnTo>
                  <a:pt x="438912" y="202276"/>
                </a:lnTo>
                <a:lnTo>
                  <a:pt x="424561" y="204381"/>
                </a:lnTo>
                <a:lnTo>
                  <a:pt x="422783" y="204381"/>
                </a:lnTo>
                <a:lnTo>
                  <a:pt x="422783" y="212864"/>
                </a:lnTo>
                <a:lnTo>
                  <a:pt x="425704" y="212864"/>
                </a:lnTo>
                <a:lnTo>
                  <a:pt x="438015" y="211950"/>
                </a:lnTo>
                <a:lnTo>
                  <a:pt x="474725" y="186204"/>
                </a:lnTo>
                <a:lnTo>
                  <a:pt x="478027" y="165315"/>
                </a:lnTo>
                <a:lnTo>
                  <a:pt x="478027" y="159143"/>
                </a:lnTo>
                <a:lnTo>
                  <a:pt x="477138" y="152107"/>
                </a:lnTo>
                <a:lnTo>
                  <a:pt x="473583" y="136334"/>
                </a:lnTo>
                <a:lnTo>
                  <a:pt x="472694" y="131051"/>
                </a:lnTo>
                <a:lnTo>
                  <a:pt x="472694" y="123228"/>
                </a:lnTo>
                <a:lnTo>
                  <a:pt x="474472" y="119049"/>
                </a:lnTo>
                <a:lnTo>
                  <a:pt x="481584" y="112572"/>
                </a:lnTo>
                <a:lnTo>
                  <a:pt x="486918" y="110845"/>
                </a:lnTo>
                <a:lnTo>
                  <a:pt x="494030" y="110616"/>
                </a:lnTo>
                <a:lnTo>
                  <a:pt x="494030" y="101472"/>
                </a:lnTo>
                <a:lnTo>
                  <a:pt x="486918" y="101244"/>
                </a:lnTo>
                <a:lnTo>
                  <a:pt x="481584" y="99517"/>
                </a:lnTo>
                <a:lnTo>
                  <a:pt x="474472" y="93040"/>
                </a:lnTo>
                <a:lnTo>
                  <a:pt x="472694" y="88849"/>
                </a:lnTo>
                <a:lnTo>
                  <a:pt x="472694" y="81038"/>
                </a:lnTo>
                <a:lnTo>
                  <a:pt x="473583" y="75755"/>
                </a:lnTo>
                <a:lnTo>
                  <a:pt x="477138" y="59982"/>
                </a:lnTo>
                <a:lnTo>
                  <a:pt x="478027" y="52946"/>
                </a:lnTo>
                <a:lnTo>
                  <a:pt x="478027" y="46774"/>
                </a:lnTo>
                <a:lnTo>
                  <a:pt x="477198" y="35893"/>
                </a:lnTo>
                <a:lnTo>
                  <a:pt x="448659" y="3228"/>
                </a:lnTo>
                <a:lnTo>
                  <a:pt x="438015" y="921"/>
                </a:lnTo>
                <a:lnTo>
                  <a:pt x="425704" y="0"/>
                </a:lnTo>
                <a:close/>
              </a:path>
              <a:path w="494029" h="213360">
                <a:moveTo>
                  <a:pt x="71247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9" y="46659"/>
                </a:lnTo>
                <a:lnTo>
                  <a:pt x="16129" y="52831"/>
                </a:lnTo>
                <a:lnTo>
                  <a:pt x="17018" y="59867"/>
                </a:lnTo>
                <a:lnTo>
                  <a:pt x="18669" y="67754"/>
                </a:lnTo>
                <a:lnTo>
                  <a:pt x="20447" y="75641"/>
                </a:lnTo>
                <a:lnTo>
                  <a:pt x="21336" y="80924"/>
                </a:lnTo>
                <a:lnTo>
                  <a:pt x="21336" y="88747"/>
                </a:lnTo>
                <a:lnTo>
                  <a:pt x="19558" y="92925"/>
                </a:lnTo>
                <a:lnTo>
                  <a:pt x="12446" y="99402"/>
                </a:lnTo>
                <a:lnTo>
                  <a:pt x="7112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2" y="110731"/>
                </a:lnTo>
                <a:lnTo>
                  <a:pt x="12446" y="112458"/>
                </a:lnTo>
                <a:lnTo>
                  <a:pt x="19558" y="118935"/>
                </a:lnTo>
                <a:lnTo>
                  <a:pt x="21336" y="123126"/>
                </a:lnTo>
                <a:lnTo>
                  <a:pt x="21336" y="130936"/>
                </a:lnTo>
                <a:lnTo>
                  <a:pt x="20447" y="136220"/>
                </a:lnTo>
                <a:lnTo>
                  <a:pt x="18669" y="144106"/>
                </a:lnTo>
                <a:lnTo>
                  <a:pt x="17018" y="151993"/>
                </a:lnTo>
                <a:lnTo>
                  <a:pt x="16129" y="159029"/>
                </a:lnTo>
                <a:lnTo>
                  <a:pt x="16129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6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5" y="140233"/>
                </a:lnTo>
                <a:lnTo>
                  <a:pt x="39497" y="134772"/>
                </a:lnTo>
                <a:lnTo>
                  <a:pt x="39497" y="125171"/>
                </a:lnTo>
                <a:lnTo>
                  <a:pt x="37719" y="119976"/>
                </a:lnTo>
                <a:lnTo>
                  <a:pt x="33909" y="115925"/>
                </a:lnTo>
                <a:lnTo>
                  <a:pt x="30225" y="111861"/>
                </a:lnTo>
                <a:lnTo>
                  <a:pt x="25781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1" y="102996"/>
                </a:lnTo>
                <a:lnTo>
                  <a:pt x="30225" y="99999"/>
                </a:lnTo>
                <a:lnTo>
                  <a:pt x="33909" y="95948"/>
                </a:lnTo>
                <a:lnTo>
                  <a:pt x="37719" y="91884"/>
                </a:lnTo>
                <a:lnTo>
                  <a:pt x="39497" y="86690"/>
                </a:lnTo>
                <a:lnTo>
                  <a:pt x="39497" y="77101"/>
                </a:lnTo>
                <a:lnTo>
                  <a:pt x="38735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6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85283" y="6256451"/>
            <a:ext cx="495934" cy="213360"/>
          </a:xfrm>
          <a:custGeom>
            <a:avLst/>
            <a:gdLst/>
            <a:ahLst/>
            <a:cxnLst/>
            <a:rect l="l" t="t" r="r" b="b"/>
            <a:pathLst>
              <a:path w="495935" h="213360">
                <a:moveTo>
                  <a:pt x="427227" y="0"/>
                </a:moveTo>
                <a:lnTo>
                  <a:pt x="424306" y="0"/>
                </a:lnTo>
                <a:lnTo>
                  <a:pt x="424306" y="8483"/>
                </a:lnTo>
                <a:lnTo>
                  <a:pt x="426084" y="8483"/>
                </a:lnTo>
                <a:lnTo>
                  <a:pt x="433677" y="9010"/>
                </a:lnTo>
                <a:lnTo>
                  <a:pt x="460501" y="44767"/>
                </a:lnTo>
                <a:lnTo>
                  <a:pt x="460501" y="49974"/>
                </a:lnTo>
                <a:lnTo>
                  <a:pt x="459739" y="56413"/>
                </a:lnTo>
                <a:lnTo>
                  <a:pt x="458342" y="64071"/>
                </a:lnTo>
                <a:lnTo>
                  <a:pt x="456818" y="71742"/>
                </a:lnTo>
                <a:lnTo>
                  <a:pt x="456056" y="77203"/>
                </a:lnTo>
                <a:lnTo>
                  <a:pt x="456056" y="86804"/>
                </a:lnTo>
                <a:lnTo>
                  <a:pt x="457962" y="91998"/>
                </a:lnTo>
                <a:lnTo>
                  <a:pt x="465327" y="100114"/>
                </a:lnTo>
                <a:lnTo>
                  <a:pt x="469772" y="103098"/>
                </a:lnTo>
                <a:lnTo>
                  <a:pt x="474852" y="105041"/>
                </a:lnTo>
                <a:lnTo>
                  <a:pt x="474852" y="107048"/>
                </a:lnTo>
                <a:lnTo>
                  <a:pt x="469772" y="108978"/>
                </a:lnTo>
                <a:lnTo>
                  <a:pt x="465327" y="111975"/>
                </a:lnTo>
                <a:lnTo>
                  <a:pt x="457962" y="120091"/>
                </a:lnTo>
                <a:lnTo>
                  <a:pt x="456056" y="125285"/>
                </a:lnTo>
                <a:lnTo>
                  <a:pt x="456056" y="134873"/>
                </a:lnTo>
                <a:lnTo>
                  <a:pt x="456818" y="140347"/>
                </a:lnTo>
                <a:lnTo>
                  <a:pt x="458342" y="148018"/>
                </a:lnTo>
                <a:lnTo>
                  <a:pt x="459739" y="155676"/>
                </a:lnTo>
                <a:lnTo>
                  <a:pt x="460501" y="162115"/>
                </a:lnTo>
                <a:lnTo>
                  <a:pt x="460501" y="167322"/>
                </a:lnTo>
                <a:lnTo>
                  <a:pt x="440436" y="202276"/>
                </a:lnTo>
                <a:lnTo>
                  <a:pt x="426084" y="204381"/>
                </a:lnTo>
                <a:lnTo>
                  <a:pt x="424306" y="204381"/>
                </a:lnTo>
                <a:lnTo>
                  <a:pt x="424306" y="212864"/>
                </a:lnTo>
                <a:lnTo>
                  <a:pt x="427227" y="212864"/>
                </a:lnTo>
                <a:lnTo>
                  <a:pt x="439539" y="211950"/>
                </a:lnTo>
                <a:lnTo>
                  <a:pt x="476250" y="186204"/>
                </a:lnTo>
                <a:lnTo>
                  <a:pt x="479551" y="165315"/>
                </a:lnTo>
                <a:lnTo>
                  <a:pt x="479551" y="159143"/>
                </a:lnTo>
                <a:lnTo>
                  <a:pt x="478663" y="152107"/>
                </a:lnTo>
                <a:lnTo>
                  <a:pt x="475106" y="136334"/>
                </a:lnTo>
                <a:lnTo>
                  <a:pt x="474217" y="131051"/>
                </a:lnTo>
                <a:lnTo>
                  <a:pt x="474217" y="123228"/>
                </a:lnTo>
                <a:lnTo>
                  <a:pt x="475995" y="119049"/>
                </a:lnTo>
                <a:lnTo>
                  <a:pt x="483107" y="112572"/>
                </a:lnTo>
                <a:lnTo>
                  <a:pt x="488441" y="110845"/>
                </a:lnTo>
                <a:lnTo>
                  <a:pt x="495553" y="110616"/>
                </a:lnTo>
                <a:lnTo>
                  <a:pt x="495553" y="101472"/>
                </a:lnTo>
                <a:lnTo>
                  <a:pt x="488441" y="101244"/>
                </a:lnTo>
                <a:lnTo>
                  <a:pt x="483107" y="99517"/>
                </a:lnTo>
                <a:lnTo>
                  <a:pt x="475995" y="93040"/>
                </a:lnTo>
                <a:lnTo>
                  <a:pt x="474217" y="88849"/>
                </a:lnTo>
                <a:lnTo>
                  <a:pt x="474217" y="81038"/>
                </a:lnTo>
                <a:lnTo>
                  <a:pt x="475106" y="75755"/>
                </a:lnTo>
                <a:lnTo>
                  <a:pt x="478663" y="59982"/>
                </a:lnTo>
                <a:lnTo>
                  <a:pt x="479551" y="52946"/>
                </a:lnTo>
                <a:lnTo>
                  <a:pt x="479551" y="46774"/>
                </a:lnTo>
                <a:lnTo>
                  <a:pt x="478722" y="35893"/>
                </a:lnTo>
                <a:lnTo>
                  <a:pt x="450183" y="3228"/>
                </a:lnTo>
                <a:lnTo>
                  <a:pt x="439539" y="921"/>
                </a:lnTo>
                <a:lnTo>
                  <a:pt x="427227" y="0"/>
                </a:lnTo>
                <a:close/>
              </a:path>
              <a:path w="495935" h="213360">
                <a:moveTo>
                  <a:pt x="71246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8" y="46659"/>
                </a:lnTo>
                <a:lnTo>
                  <a:pt x="16128" y="52831"/>
                </a:lnTo>
                <a:lnTo>
                  <a:pt x="17017" y="59867"/>
                </a:lnTo>
                <a:lnTo>
                  <a:pt x="18668" y="67754"/>
                </a:lnTo>
                <a:lnTo>
                  <a:pt x="20446" y="75641"/>
                </a:lnTo>
                <a:lnTo>
                  <a:pt x="21336" y="80924"/>
                </a:lnTo>
                <a:lnTo>
                  <a:pt x="21336" y="88747"/>
                </a:lnTo>
                <a:lnTo>
                  <a:pt x="19557" y="92925"/>
                </a:lnTo>
                <a:lnTo>
                  <a:pt x="12445" y="99402"/>
                </a:lnTo>
                <a:lnTo>
                  <a:pt x="7112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2" y="110731"/>
                </a:lnTo>
                <a:lnTo>
                  <a:pt x="12445" y="112458"/>
                </a:lnTo>
                <a:lnTo>
                  <a:pt x="19557" y="118935"/>
                </a:lnTo>
                <a:lnTo>
                  <a:pt x="21336" y="123126"/>
                </a:lnTo>
                <a:lnTo>
                  <a:pt x="21336" y="130936"/>
                </a:lnTo>
                <a:lnTo>
                  <a:pt x="20446" y="136220"/>
                </a:lnTo>
                <a:lnTo>
                  <a:pt x="18668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6" y="212864"/>
                </a:lnTo>
                <a:lnTo>
                  <a:pt x="71246" y="204381"/>
                </a:lnTo>
                <a:lnTo>
                  <a:pt x="69595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4" y="140233"/>
                </a:lnTo>
                <a:lnTo>
                  <a:pt x="39496" y="134772"/>
                </a:lnTo>
                <a:lnTo>
                  <a:pt x="39496" y="125171"/>
                </a:lnTo>
                <a:lnTo>
                  <a:pt x="37718" y="119976"/>
                </a:lnTo>
                <a:lnTo>
                  <a:pt x="33908" y="115925"/>
                </a:lnTo>
                <a:lnTo>
                  <a:pt x="30225" y="111861"/>
                </a:lnTo>
                <a:lnTo>
                  <a:pt x="25780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0" y="102996"/>
                </a:lnTo>
                <a:lnTo>
                  <a:pt x="30225" y="99999"/>
                </a:lnTo>
                <a:lnTo>
                  <a:pt x="33908" y="95948"/>
                </a:lnTo>
                <a:lnTo>
                  <a:pt x="37718" y="91884"/>
                </a:lnTo>
                <a:lnTo>
                  <a:pt x="39496" y="86690"/>
                </a:lnTo>
                <a:lnTo>
                  <a:pt x="39496" y="77101"/>
                </a:lnTo>
                <a:lnTo>
                  <a:pt x="38734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5" y="8483"/>
                </a:lnTo>
                <a:lnTo>
                  <a:pt x="71246" y="8483"/>
                </a:lnTo>
                <a:lnTo>
                  <a:pt x="712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7263" y="6256451"/>
            <a:ext cx="495934" cy="213360"/>
          </a:xfrm>
          <a:custGeom>
            <a:avLst/>
            <a:gdLst/>
            <a:ahLst/>
            <a:cxnLst/>
            <a:rect l="l" t="t" r="r" b="b"/>
            <a:pathLst>
              <a:path w="495935" h="213360">
                <a:moveTo>
                  <a:pt x="427227" y="0"/>
                </a:moveTo>
                <a:lnTo>
                  <a:pt x="424307" y="0"/>
                </a:lnTo>
                <a:lnTo>
                  <a:pt x="424307" y="8483"/>
                </a:lnTo>
                <a:lnTo>
                  <a:pt x="426085" y="8483"/>
                </a:lnTo>
                <a:lnTo>
                  <a:pt x="433677" y="9010"/>
                </a:lnTo>
                <a:lnTo>
                  <a:pt x="460501" y="44767"/>
                </a:lnTo>
                <a:lnTo>
                  <a:pt x="460501" y="49974"/>
                </a:lnTo>
                <a:lnTo>
                  <a:pt x="459739" y="56413"/>
                </a:lnTo>
                <a:lnTo>
                  <a:pt x="458342" y="64071"/>
                </a:lnTo>
                <a:lnTo>
                  <a:pt x="456819" y="71742"/>
                </a:lnTo>
                <a:lnTo>
                  <a:pt x="456057" y="77203"/>
                </a:lnTo>
                <a:lnTo>
                  <a:pt x="456057" y="86804"/>
                </a:lnTo>
                <a:lnTo>
                  <a:pt x="457962" y="91998"/>
                </a:lnTo>
                <a:lnTo>
                  <a:pt x="465327" y="100114"/>
                </a:lnTo>
                <a:lnTo>
                  <a:pt x="469773" y="103098"/>
                </a:lnTo>
                <a:lnTo>
                  <a:pt x="474852" y="105041"/>
                </a:lnTo>
                <a:lnTo>
                  <a:pt x="474852" y="107048"/>
                </a:lnTo>
                <a:lnTo>
                  <a:pt x="469773" y="108978"/>
                </a:lnTo>
                <a:lnTo>
                  <a:pt x="465327" y="111975"/>
                </a:lnTo>
                <a:lnTo>
                  <a:pt x="457962" y="120091"/>
                </a:lnTo>
                <a:lnTo>
                  <a:pt x="456057" y="125285"/>
                </a:lnTo>
                <a:lnTo>
                  <a:pt x="456057" y="134873"/>
                </a:lnTo>
                <a:lnTo>
                  <a:pt x="456819" y="140347"/>
                </a:lnTo>
                <a:lnTo>
                  <a:pt x="458342" y="148018"/>
                </a:lnTo>
                <a:lnTo>
                  <a:pt x="459739" y="155676"/>
                </a:lnTo>
                <a:lnTo>
                  <a:pt x="460501" y="162115"/>
                </a:lnTo>
                <a:lnTo>
                  <a:pt x="460501" y="167322"/>
                </a:lnTo>
                <a:lnTo>
                  <a:pt x="440436" y="202276"/>
                </a:lnTo>
                <a:lnTo>
                  <a:pt x="426085" y="204381"/>
                </a:lnTo>
                <a:lnTo>
                  <a:pt x="424307" y="204381"/>
                </a:lnTo>
                <a:lnTo>
                  <a:pt x="424307" y="212864"/>
                </a:lnTo>
                <a:lnTo>
                  <a:pt x="427227" y="212864"/>
                </a:lnTo>
                <a:lnTo>
                  <a:pt x="439539" y="211950"/>
                </a:lnTo>
                <a:lnTo>
                  <a:pt x="476250" y="186204"/>
                </a:lnTo>
                <a:lnTo>
                  <a:pt x="479551" y="165315"/>
                </a:lnTo>
                <a:lnTo>
                  <a:pt x="479551" y="159143"/>
                </a:lnTo>
                <a:lnTo>
                  <a:pt x="478663" y="152107"/>
                </a:lnTo>
                <a:lnTo>
                  <a:pt x="475107" y="136334"/>
                </a:lnTo>
                <a:lnTo>
                  <a:pt x="474217" y="131051"/>
                </a:lnTo>
                <a:lnTo>
                  <a:pt x="474217" y="123228"/>
                </a:lnTo>
                <a:lnTo>
                  <a:pt x="475996" y="119049"/>
                </a:lnTo>
                <a:lnTo>
                  <a:pt x="483108" y="112572"/>
                </a:lnTo>
                <a:lnTo>
                  <a:pt x="488441" y="110845"/>
                </a:lnTo>
                <a:lnTo>
                  <a:pt x="495553" y="110616"/>
                </a:lnTo>
                <a:lnTo>
                  <a:pt x="495553" y="101472"/>
                </a:lnTo>
                <a:lnTo>
                  <a:pt x="488441" y="101244"/>
                </a:lnTo>
                <a:lnTo>
                  <a:pt x="483108" y="99517"/>
                </a:lnTo>
                <a:lnTo>
                  <a:pt x="475996" y="93040"/>
                </a:lnTo>
                <a:lnTo>
                  <a:pt x="474217" y="88849"/>
                </a:lnTo>
                <a:lnTo>
                  <a:pt x="474217" y="81038"/>
                </a:lnTo>
                <a:lnTo>
                  <a:pt x="475107" y="75755"/>
                </a:lnTo>
                <a:lnTo>
                  <a:pt x="478663" y="59982"/>
                </a:lnTo>
                <a:lnTo>
                  <a:pt x="479551" y="52946"/>
                </a:lnTo>
                <a:lnTo>
                  <a:pt x="479551" y="46774"/>
                </a:lnTo>
                <a:lnTo>
                  <a:pt x="478722" y="35893"/>
                </a:lnTo>
                <a:lnTo>
                  <a:pt x="450183" y="3228"/>
                </a:lnTo>
                <a:lnTo>
                  <a:pt x="439539" y="921"/>
                </a:lnTo>
                <a:lnTo>
                  <a:pt x="427227" y="0"/>
                </a:lnTo>
                <a:close/>
              </a:path>
              <a:path w="495935" h="213360">
                <a:moveTo>
                  <a:pt x="71247" y="0"/>
                </a:moveTo>
                <a:lnTo>
                  <a:pt x="68325" y="0"/>
                </a:lnTo>
                <a:lnTo>
                  <a:pt x="56014" y="921"/>
                </a:lnTo>
                <a:lnTo>
                  <a:pt x="19367" y="26444"/>
                </a:lnTo>
                <a:lnTo>
                  <a:pt x="16128" y="46659"/>
                </a:lnTo>
                <a:lnTo>
                  <a:pt x="16128" y="52831"/>
                </a:lnTo>
                <a:lnTo>
                  <a:pt x="17017" y="59867"/>
                </a:lnTo>
                <a:lnTo>
                  <a:pt x="18669" y="67754"/>
                </a:lnTo>
                <a:lnTo>
                  <a:pt x="20447" y="75641"/>
                </a:lnTo>
                <a:lnTo>
                  <a:pt x="21336" y="80924"/>
                </a:lnTo>
                <a:lnTo>
                  <a:pt x="21336" y="88747"/>
                </a:lnTo>
                <a:lnTo>
                  <a:pt x="19558" y="92925"/>
                </a:lnTo>
                <a:lnTo>
                  <a:pt x="12446" y="99402"/>
                </a:lnTo>
                <a:lnTo>
                  <a:pt x="7112" y="101130"/>
                </a:lnTo>
                <a:lnTo>
                  <a:pt x="0" y="101358"/>
                </a:lnTo>
                <a:lnTo>
                  <a:pt x="0" y="110502"/>
                </a:lnTo>
                <a:lnTo>
                  <a:pt x="7112" y="110731"/>
                </a:lnTo>
                <a:lnTo>
                  <a:pt x="12446" y="112458"/>
                </a:lnTo>
                <a:lnTo>
                  <a:pt x="19558" y="118935"/>
                </a:lnTo>
                <a:lnTo>
                  <a:pt x="21336" y="123126"/>
                </a:lnTo>
                <a:lnTo>
                  <a:pt x="21336" y="130936"/>
                </a:lnTo>
                <a:lnTo>
                  <a:pt x="20447" y="136220"/>
                </a:lnTo>
                <a:lnTo>
                  <a:pt x="18669" y="144106"/>
                </a:lnTo>
                <a:lnTo>
                  <a:pt x="17017" y="151993"/>
                </a:lnTo>
                <a:lnTo>
                  <a:pt x="16128" y="159029"/>
                </a:lnTo>
                <a:lnTo>
                  <a:pt x="16128" y="165201"/>
                </a:lnTo>
                <a:lnTo>
                  <a:pt x="36393" y="205949"/>
                </a:lnTo>
                <a:lnTo>
                  <a:pt x="68325" y="212864"/>
                </a:lnTo>
                <a:lnTo>
                  <a:pt x="71247" y="212864"/>
                </a:lnTo>
                <a:lnTo>
                  <a:pt x="71247" y="204381"/>
                </a:lnTo>
                <a:lnTo>
                  <a:pt x="69596" y="204381"/>
                </a:lnTo>
                <a:lnTo>
                  <a:pt x="61930" y="203854"/>
                </a:lnTo>
                <a:lnTo>
                  <a:pt x="35051" y="167208"/>
                </a:lnTo>
                <a:lnTo>
                  <a:pt x="35051" y="162001"/>
                </a:lnTo>
                <a:lnTo>
                  <a:pt x="35813" y="155562"/>
                </a:lnTo>
                <a:lnTo>
                  <a:pt x="37337" y="147904"/>
                </a:lnTo>
                <a:lnTo>
                  <a:pt x="38735" y="140233"/>
                </a:lnTo>
                <a:lnTo>
                  <a:pt x="39497" y="134772"/>
                </a:lnTo>
                <a:lnTo>
                  <a:pt x="39497" y="125171"/>
                </a:lnTo>
                <a:lnTo>
                  <a:pt x="37719" y="119976"/>
                </a:lnTo>
                <a:lnTo>
                  <a:pt x="33909" y="115925"/>
                </a:lnTo>
                <a:lnTo>
                  <a:pt x="30225" y="111861"/>
                </a:lnTo>
                <a:lnTo>
                  <a:pt x="25781" y="108877"/>
                </a:lnTo>
                <a:lnTo>
                  <a:pt x="20700" y="106933"/>
                </a:lnTo>
                <a:lnTo>
                  <a:pt x="20700" y="104927"/>
                </a:lnTo>
                <a:lnTo>
                  <a:pt x="25781" y="102996"/>
                </a:lnTo>
                <a:lnTo>
                  <a:pt x="30225" y="99999"/>
                </a:lnTo>
                <a:lnTo>
                  <a:pt x="33909" y="95948"/>
                </a:lnTo>
                <a:lnTo>
                  <a:pt x="37719" y="91884"/>
                </a:lnTo>
                <a:lnTo>
                  <a:pt x="39497" y="86690"/>
                </a:lnTo>
                <a:lnTo>
                  <a:pt x="39497" y="77101"/>
                </a:lnTo>
                <a:lnTo>
                  <a:pt x="38735" y="71627"/>
                </a:lnTo>
                <a:lnTo>
                  <a:pt x="37337" y="63957"/>
                </a:lnTo>
                <a:lnTo>
                  <a:pt x="35813" y="56299"/>
                </a:lnTo>
                <a:lnTo>
                  <a:pt x="35051" y="49860"/>
                </a:lnTo>
                <a:lnTo>
                  <a:pt x="35051" y="44653"/>
                </a:lnTo>
                <a:lnTo>
                  <a:pt x="35623" y="35675"/>
                </a:lnTo>
                <a:lnTo>
                  <a:pt x="69596" y="8483"/>
                </a:lnTo>
                <a:lnTo>
                  <a:pt x="71247" y="8483"/>
                </a:lnTo>
                <a:lnTo>
                  <a:pt x="712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2070" y="5563920"/>
            <a:ext cx="587692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𝑉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{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 }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39"/>
              </a:spcBef>
              <a:tabLst>
                <a:tab pos="1769745" algn="l"/>
                <a:tab pos="3539490" algn="l"/>
              </a:tabLst>
            </a:pPr>
            <a:r>
              <a:rPr sz="1800" dirty="0">
                <a:latin typeface="Cambria Math"/>
                <a:cs typeface="Cambria Math"/>
              </a:rPr>
              <a:t>𝐸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{ 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spc="10" dirty="0">
                <a:latin typeface="Cambria Math"/>
                <a:cs typeface="Cambria Math"/>
              </a:rPr>
              <a:t>,</a:t>
            </a:r>
            <a:r>
              <a:rPr sz="1800" dirty="0">
                <a:latin typeface="Cambria Math"/>
                <a:cs typeface="Cambria Math"/>
              </a:rPr>
              <a:t>1 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  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,3 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	</a:t>
            </a:r>
            <a:r>
              <a:rPr sz="1800" spc="-5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,4 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  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 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  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2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 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	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 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  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2 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  </a:t>
            </a:r>
            <a:r>
              <a:rPr sz="1800" spc="-19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5 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{5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5</a:t>
            </a:r>
            <a:r>
              <a:rPr sz="1800" spc="-5" dirty="0">
                <a:latin typeface="Cambria Math"/>
                <a:cs typeface="Cambria Math"/>
              </a:rPr>
              <a:t>}</a:t>
            </a:r>
            <a:r>
              <a:rPr sz="1800" dirty="0">
                <a:latin typeface="Cambria Math"/>
                <a:cs typeface="Cambria Math"/>
              </a:rPr>
              <a:t>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70323" y="5055870"/>
            <a:ext cx="2529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Adj</a:t>
            </a:r>
            <a:r>
              <a:rPr sz="2800" spc="-1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ce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117085"/>
                </a:solidFill>
                <a:latin typeface="Trebuchet MS"/>
                <a:cs typeface="Trebuchet MS"/>
              </a:rPr>
              <a:t>Matrix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74381" y="5055870"/>
            <a:ext cx="2092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Adj</a:t>
            </a:r>
            <a:r>
              <a:rPr sz="2800" spc="-1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ce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25" dirty="0">
                <a:solidFill>
                  <a:srgbClr val="117085"/>
                </a:solidFill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77476" y="5090921"/>
            <a:ext cx="2266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Adj</a:t>
            </a:r>
            <a:r>
              <a:rPr sz="2800" spc="-1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ce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117085"/>
                </a:solidFill>
                <a:latin typeface="Trebuchet MS"/>
                <a:cs typeface="Trebuchet MS"/>
              </a:rPr>
              <a:t>Ed</a:t>
            </a:r>
            <a:r>
              <a:rPr sz="2800" spc="-200" dirty="0">
                <a:solidFill>
                  <a:srgbClr val="117085"/>
                </a:solidFill>
                <a:latin typeface="Trebuchet MS"/>
                <a:cs typeface="Trebuchet MS"/>
              </a:rPr>
              <a:t>ge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6516" y="4396816"/>
            <a:ext cx="930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solidFill>
                  <a:srgbClr val="117085"/>
                </a:solidFill>
                <a:latin typeface="Trebuchet MS"/>
                <a:cs typeface="Trebuchet MS"/>
              </a:rPr>
              <a:t>G</a:t>
            </a:r>
            <a:r>
              <a:rPr sz="2800" spc="55" dirty="0">
                <a:solidFill>
                  <a:srgbClr val="117085"/>
                </a:solidFill>
                <a:latin typeface="Trebuchet MS"/>
                <a:cs typeface="Trebuchet MS"/>
              </a:rPr>
              <a:t>r</a:t>
            </a:r>
            <a:r>
              <a:rPr sz="2800" spc="-315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50" dirty="0">
                <a:solidFill>
                  <a:srgbClr val="117085"/>
                </a:solidFill>
                <a:latin typeface="Trebuchet MS"/>
                <a:cs typeface="Trebuchet MS"/>
              </a:rPr>
              <a:t>ph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291" y="2278379"/>
            <a:ext cx="11309604" cy="44333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14252" y="6054038"/>
            <a:ext cx="82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2E5AAC"/>
                </a:solidFill>
                <a:latin typeface="Trebuchet MS"/>
                <a:cs typeface="Trebuchet MS"/>
              </a:rPr>
              <a:t>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641" y="1033458"/>
            <a:ext cx="5408930" cy="1149985"/>
          </a:xfrm>
          <a:prstGeom prst="rect">
            <a:avLst/>
          </a:prstGeom>
        </p:spPr>
        <p:txBody>
          <a:bodyPr vert="horz" wrap="square" lIns="0" tIns="242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10"/>
              </a:spcBef>
            </a:pPr>
            <a:r>
              <a:rPr sz="3600" spc="125" dirty="0">
                <a:solidFill>
                  <a:srgbClr val="1A315F"/>
                </a:solidFill>
              </a:rPr>
              <a:t>MATRIX</a:t>
            </a:r>
            <a:r>
              <a:rPr sz="3600" spc="-95" dirty="0">
                <a:solidFill>
                  <a:srgbClr val="1A315F"/>
                </a:solidFill>
              </a:rPr>
              <a:t> </a:t>
            </a:r>
            <a:r>
              <a:rPr sz="3600" spc="45" dirty="0">
                <a:solidFill>
                  <a:srgbClr val="1A315F"/>
                </a:solidFill>
              </a:rPr>
              <a:t>REPRESENTATION</a:t>
            </a:r>
            <a:endParaRPr sz="3600"/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130" dirty="0">
                <a:solidFill>
                  <a:srgbClr val="4590B8"/>
                </a:solidFill>
              </a:rPr>
              <a:t>D</a:t>
            </a:r>
            <a:r>
              <a:rPr sz="1600" spc="-35" dirty="0">
                <a:solidFill>
                  <a:srgbClr val="4590B8"/>
                </a:solidFill>
              </a:rPr>
              <a:t>A</a:t>
            </a:r>
            <a:r>
              <a:rPr sz="1600" spc="-125" dirty="0">
                <a:solidFill>
                  <a:srgbClr val="4590B8"/>
                </a:solidFill>
              </a:rPr>
              <a:t>T</a:t>
            </a:r>
            <a:r>
              <a:rPr sz="1600" spc="120" dirty="0">
                <a:solidFill>
                  <a:srgbClr val="4590B8"/>
                </a:solidFill>
              </a:rPr>
              <a:t>A</a:t>
            </a:r>
            <a:r>
              <a:rPr sz="1600" spc="-50" dirty="0">
                <a:solidFill>
                  <a:srgbClr val="4590B8"/>
                </a:solidFill>
              </a:rPr>
              <a:t> </a:t>
            </a:r>
            <a:r>
              <a:rPr sz="1600" spc="5" dirty="0">
                <a:solidFill>
                  <a:srgbClr val="4590B8"/>
                </a:solidFill>
              </a:rPr>
              <a:t>ST</a:t>
            </a:r>
            <a:r>
              <a:rPr sz="1600" spc="-45" dirty="0">
                <a:solidFill>
                  <a:srgbClr val="4590B8"/>
                </a:solidFill>
              </a:rPr>
              <a:t>R</a:t>
            </a:r>
            <a:r>
              <a:rPr sz="1600" spc="100" dirty="0">
                <a:solidFill>
                  <a:srgbClr val="4590B8"/>
                </a:solidFill>
              </a:rPr>
              <a:t>UC</a:t>
            </a:r>
            <a:r>
              <a:rPr sz="1600" spc="85" dirty="0">
                <a:solidFill>
                  <a:srgbClr val="4590B8"/>
                </a:solidFill>
              </a:rPr>
              <a:t>T</a:t>
            </a:r>
            <a:r>
              <a:rPr sz="1600" spc="65" dirty="0">
                <a:solidFill>
                  <a:srgbClr val="4590B8"/>
                </a:solidFill>
              </a:rPr>
              <a:t>U</a:t>
            </a:r>
            <a:r>
              <a:rPr sz="1600" spc="45" dirty="0">
                <a:solidFill>
                  <a:srgbClr val="4590B8"/>
                </a:solidFill>
              </a:rPr>
              <a:t>R</a:t>
            </a:r>
            <a:r>
              <a:rPr sz="1600" spc="-60" dirty="0">
                <a:solidFill>
                  <a:srgbClr val="4590B8"/>
                </a:solidFill>
              </a:rPr>
              <a:t>E</a:t>
            </a:r>
            <a:r>
              <a:rPr sz="1600" spc="-40" dirty="0">
                <a:solidFill>
                  <a:srgbClr val="4590B8"/>
                </a:solidFill>
              </a:rPr>
              <a:t>S</a:t>
            </a:r>
            <a:r>
              <a:rPr sz="1600" spc="-150" dirty="0">
                <a:solidFill>
                  <a:srgbClr val="4590B8"/>
                </a:solidFill>
              </a:rPr>
              <a:t> </a:t>
            </a:r>
            <a:r>
              <a:rPr sz="1600" spc="170" dirty="0">
                <a:solidFill>
                  <a:srgbClr val="4590B8"/>
                </a:solidFill>
              </a:rPr>
              <a:t>AN</a:t>
            </a:r>
            <a:r>
              <a:rPr sz="1600" spc="215" dirty="0">
                <a:solidFill>
                  <a:srgbClr val="4590B8"/>
                </a:solidFill>
              </a:rPr>
              <a:t>D</a:t>
            </a:r>
            <a:r>
              <a:rPr sz="1600" spc="-195" dirty="0">
                <a:solidFill>
                  <a:srgbClr val="4590B8"/>
                </a:solidFill>
              </a:rPr>
              <a:t> </a:t>
            </a:r>
            <a:r>
              <a:rPr sz="1600" spc="100" dirty="0">
                <a:solidFill>
                  <a:srgbClr val="4590B8"/>
                </a:solidFill>
              </a:rPr>
              <a:t>ALG</a:t>
            </a:r>
            <a:r>
              <a:rPr sz="1600" spc="105" dirty="0">
                <a:solidFill>
                  <a:srgbClr val="4590B8"/>
                </a:solidFill>
              </a:rPr>
              <a:t>O</a:t>
            </a:r>
            <a:r>
              <a:rPr sz="1600" spc="-10" dirty="0">
                <a:solidFill>
                  <a:srgbClr val="4590B8"/>
                </a:solidFill>
              </a:rPr>
              <a:t>R</a:t>
            </a:r>
            <a:r>
              <a:rPr sz="1600" spc="-15" dirty="0">
                <a:solidFill>
                  <a:srgbClr val="4590B8"/>
                </a:solidFill>
              </a:rPr>
              <a:t>I</a:t>
            </a:r>
            <a:r>
              <a:rPr sz="1600" spc="55" dirty="0">
                <a:solidFill>
                  <a:srgbClr val="4590B8"/>
                </a:solidFill>
              </a:rPr>
              <a:t>THMS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272" y="185419"/>
            <a:ext cx="2058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65" dirty="0">
                <a:solidFill>
                  <a:srgbClr val="4590B8"/>
                </a:solidFill>
                <a:latin typeface="Trebuchet MS"/>
                <a:cs typeface="Trebuchet MS"/>
              </a:rPr>
              <a:t>DATA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5" dirty="0">
                <a:solidFill>
                  <a:srgbClr val="4590B8"/>
                </a:solidFill>
                <a:latin typeface="Trebuchet MS"/>
                <a:cs typeface="Trebuchet MS"/>
              </a:rPr>
              <a:t>STRUCTURES</a:t>
            </a:r>
            <a:r>
              <a:rPr sz="900" spc="-50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105" dirty="0">
                <a:solidFill>
                  <a:srgbClr val="4590B8"/>
                </a:solidFill>
                <a:latin typeface="Trebuchet MS"/>
                <a:cs typeface="Trebuchet MS"/>
              </a:rPr>
              <a:t>AND</a:t>
            </a:r>
            <a:r>
              <a:rPr sz="900" spc="-35" dirty="0">
                <a:solidFill>
                  <a:srgbClr val="4590B8"/>
                </a:solidFill>
                <a:latin typeface="Trebuchet MS"/>
                <a:cs typeface="Trebuchet MS"/>
              </a:rPr>
              <a:t> </a:t>
            </a:r>
            <a:r>
              <a:rPr sz="900" spc="35" dirty="0">
                <a:solidFill>
                  <a:srgbClr val="4590B8"/>
                </a:solidFill>
                <a:latin typeface="Trebuchet MS"/>
                <a:cs typeface="Trebuchet MS"/>
              </a:rPr>
              <a:t>ALGORITHMS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436" y="614172"/>
            <a:ext cx="11309985" cy="55372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2500" spc="90" dirty="0">
                <a:solidFill>
                  <a:srgbClr val="FFFFFF"/>
                </a:solidFill>
                <a:latin typeface="Trebuchet MS"/>
                <a:cs typeface="Trebuchet MS"/>
              </a:rPr>
              <a:t>ADJUCE</a:t>
            </a:r>
            <a:r>
              <a:rPr sz="2500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CY</a:t>
            </a:r>
            <a:r>
              <a:rPr sz="25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17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500" spc="-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500" spc="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500" spc="5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500" spc="150" dirty="0">
                <a:solidFill>
                  <a:srgbClr val="FFFFFF"/>
                </a:solidFill>
                <a:latin typeface="Trebuchet MS"/>
                <a:cs typeface="Trebuchet MS"/>
              </a:rPr>
              <a:t>IX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 FUL</a:t>
            </a:r>
            <a:r>
              <a:rPr sz="25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500" spc="-55" dirty="0">
                <a:solidFill>
                  <a:srgbClr val="FFFFFF"/>
                </a:solidFill>
                <a:latin typeface="Trebuchet MS"/>
                <a:cs typeface="Trebuchet MS"/>
              </a:rPr>
              <a:t>ILL</a:t>
            </a:r>
            <a:r>
              <a:rPr sz="2500" spc="-2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2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5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00" spc="5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9811" y="1478280"/>
            <a:ext cx="3991355" cy="3931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56303" y="1478280"/>
            <a:ext cx="3293363" cy="21701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9176" y="1567129"/>
            <a:ext cx="2978150" cy="2374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8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main(){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n,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a[100][100];</a:t>
            </a:r>
            <a:endParaRPr sz="1400">
              <a:latin typeface="Consolas"/>
              <a:cs typeface="Consolas"/>
            </a:endParaRPr>
          </a:p>
          <a:p>
            <a:pPr marL="208915" marR="148272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cin&gt;&gt;n&gt;&gt;m;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-3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from,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to;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memset(a,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sizeof</a:t>
            </a:r>
            <a:r>
              <a:rPr sz="1400" dirty="0">
                <a:latin typeface="Consolas"/>
                <a:cs typeface="Consolas"/>
              </a:rPr>
              <a:t>(a));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0;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m;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i++){</a:t>
            </a:r>
            <a:endParaRPr sz="1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Consolas"/>
              <a:cs typeface="Consolas"/>
            </a:endParaRPr>
          </a:p>
          <a:p>
            <a:pPr marL="306705" marR="108902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cin&gt;&gt;from&gt;&gt;to; 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a[from][to]</a:t>
            </a:r>
            <a:r>
              <a:rPr sz="1400" spc="-1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2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772" y="4128261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772" y="4554982"/>
            <a:ext cx="3078480" cy="173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i = 0;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i &lt; n;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i++){</a:t>
            </a:r>
            <a:endParaRPr sz="14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dirty="0">
                <a:latin typeface="Consolas"/>
                <a:cs typeface="Consolas"/>
              </a:rPr>
              <a:t>j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0;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j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&lt;</a:t>
            </a:r>
            <a:r>
              <a:rPr sz="1400" spc="-10" dirty="0">
                <a:latin typeface="Consolas"/>
                <a:cs typeface="Consolas"/>
              </a:rPr>
              <a:t> </a:t>
            </a:r>
            <a:r>
              <a:rPr sz="1400" spc="5" dirty="0">
                <a:latin typeface="Consolas"/>
                <a:cs typeface="Consolas"/>
              </a:rPr>
              <a:t>n; j++){</a:t>
            </a:r>
            <a:endParaRPr sz="1400">
              <a:latin typeface="Consolas"/>
              <a:cs typeface="Consolas"/>
            </a:endParaRPr>
          </a:p>
          <a:p>
            <a:pPr marR="13335" algn="r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cout&lt;&lt;a[i][j]&lt;&lt;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-5" dirty="0">
                <a:latin typeface="Consolas"/>
                <a:cs typeface="Consolas"/>
              </a:rPr>
              <a:t>;</a:t>
            </a:r>
            <a:endParaRPr sz="1400">
              <a:latin typeface="Consolas"/>
              <a:cs typeface="Consolas"/>
            </a:endParaRPr>
          </a:p>
          <a:p>
            <a:pPr marL="30670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306705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cout&lt;&lt;endl;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  <a:p>
            <a:pPr marL="12700" marR="1482090">
              <a:lnSpc>
                <a:spcPct val="100000"/>
              </a:lnSpc>
            </a:pPr>
            <a:r>
              <a:rPr sz="1400" dirty="0">
                <a:latin typeface="Consolas"/>
                <a:cs typeface="Consolas"/>
              </a:rPr>
              <a:t>sys</a:t>
            </a:r>
            <a:r>
              <a:rPr sz="1400" spc="5" dirty="0">
                <a:latin typeface="Consolas"/>
                <a:cs typeface="Consolas"/>
              </a:rPr>
              <a:t>te</a:t>
            </a:r>
            <a:r>
              <a:rPr sz="1400" dirty="0">
                <a:latin typeface="Consolas"/>
                <a:cs typeface="Consolas"/>
              </a:rPr>
              <a:t>m</a:t>
            </a:r>
            <a:r>
              <a:rPr sz="1400" spc="5" dirty="0">
                <a:latin typeface="Consolas"/>
                <a:cs typeface="Consolas"/>
              </a:rPr>
              <a:t>(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"p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a</a:t>
            </a:r>
            <a:r>
              <a:rPr sz="1400" dirty="0">
                <a:solidFill>
                  <a:srgbClr val="A21515"/>
                </a:solidFill>
                <a:latin typeface="Consolas"/>
                <a:cs typeface="Consolas"/>
              </a:rPr>
              <a:t>us</a:t>
            </a:r>
            <a:r>
              <a:rPr sz="1400" spc="10" dirty="0">
                <a:solidFill>
                  <a:srgbClr val="A21515"/>
                </a:solidFill>
                <a:latin typeface="Consolas"/>
                <a:cs typeface="Consolas"/>
              </a:rPr>
              <a:t>e</a:t>
            </a:r>
            <a:r>
              <a:rPr sz="14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1400" spc="5" dirty="0">
                <a:latin typeface="Consolas"/>
                <a:cs typeface="Consolas"/>
              </a:rPr>
              <a:t>);  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5" dirty="0">
                <a:latin typeface="Consolas"/>
                <a:cs typeface="Consolas"/>
              </a:rPr>
              <a:t>0;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176" y="6261912"/>
            <a:ext cx="1238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nsolas"/>
                <a:cs typeface="Consolas"/>
              </a:rPr>
              <a:t>}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35170" y="4032250"/>
            <a:ext cx="25292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solidFill>
                  <a:srgbClr val="117085"/>
                </a:solidFill>
                <a:latin typeface="Trebuchet MS"/>
                <a:cs typeface="Trebuchet MS"/>
              </a:rPr>
              <a:t>Adj</a:t>
            </a:r>
            <a:r>
              <a:rPr sz="2800" spc="-170" dirty="0">
                <a:solidFill>
                  <a:srgbClr val="117085"/>
                </a:solidFill>
                <a:latin typeface="Trebuchet MS"/>
                <a:cs typeface="Trebuchet MS"/>
              </a:rPr>
              <a:t>a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ce</a:t>
            </a:r>
            <a:r>
              <a:rPr sz="2800" spc="-165" dirty="0">
                <a:solidFill>
                  <a:srgbClr val="117085"/>
                </a:solidFill>
                <a:latin typeface="Trebuchet MS"/>
                <a:cs typeface="Trebuchet MS"/>
              </a:rPr>
              <a:t>n</a:t>
            </a:r>
            <a:r>
              <a:rPr sz="2800" spc="-160" dirty="0">
                <a:solidFill>
                  <a:srgbClr val="117085"/>
                </a:solidFill>
                <a:latin typeface="Trebuchet MS"/>
                <a:cs typeface="Trebuchet MS"/>
              </a:rPr>
              <a:t>cy</a:t>
            </a:r>
            <a:r>
              <a:rPr sz="2800" spc="-70" dirty="0">
                <a:solidFill>
                  <a:srgbClr val="117085"/>
                </a:solidFill>
                <a:latin typeface="Trebuchet MS"/>
                <a:cs typeface="Trebuchet MS"/>
              </a:rPr>
              <a:t> Matrix  </a:t>
            </a:r>
            <a:r>
              <a:rPr sz="2800" spc="-204" dirty="0">
                <a:solidFill>
                  <a:srgbClr val="117085"/>
                </a:solidFill>
                <a:latin typeface="Trebuchet MS"/>
                <a:cs typeface="Trebuchet MS"/>
              </a:rPr>
              <a:t>Fulfilling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2590</Words>
  <Application>Microsoft Macintosh PowerPoint</Application>
  <PresentationFormat>Widescreen</PresentationFormat>
  <Paragraphs>526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Calibri</vt:lpstr>
      <vt:lpstr>Cambria</vt:lpstr>
      <vt:lpstr>Cambria Math</vt:lpstr>
      <vt:lpstr>Consolas</vt:lpstr>
      <vt:lpstr>Times New Roman</vt:lpstr>
      <vt:lpstr>Trebuchet MS</vt:lpstr>
      <vt:lpstr>Wingdings</vt:lpstr>
      <vt:lpstr>Office Theme</vt:lpstr>
      <vt:lpstr>GRAPHS DATA STRUCTURES AND ALGORITHMS</vt:lpstr>
      <vt:lpstr>PowerPoint Presentation</vt:lpstr>
      <vt:lpstr>PowerPoint Presentation</vt:lpstr>
      <vt:lpstr>INTRODUCTION TO GRAPHS DATA STRUCTURES AND ALGORITHMS</vt:lpstr>
      <vt:lpstr>PowerPoint Presentation</vt:lpstr>
      <vt:lpstr>PowerPoint Presentation</vt:lpstr>
      <vt:lpstr>PowerPoint Presentation</vt:lpstr>
      <vt:lpstr>MATRIX REPRESENTATION DATA STRUCTURES AND ALGORITHMS</vt:lpstr>
      <vt:lpstr>PowerPoint Presentation</vt:lpstr>
      <vt:lpstr>ADJACENCY LIST REPRESENTATION DATA STRUCTURES AND ALGORITHMS</vt:lpstr>
      <vt:lpstr>PowerPoint Presentation</vt:lpstr>
      <vt:lpstr>PowerPoint Presentation</vt:lpstr>
      <vt:lpstr>PowerPoint Presentation</vt:lpstr>
      <vt:lpstr>PowerPoint Presentation</vt:lpstr>
      <vt:lpstr>EDGE REPRESENTATION DATA STRUCTURES AND ALGORITHMS</vt:lpstr>
      <vt:lpstr>PowerPoint Presentation</vt:lpstr>
      <vt:lpstr>EDGE IMPLEMENTATION</vt:lpstr>
      <vt:lpstr>FULFILLING GRAPH BY STRUCTURE</vt:lpstr>
      <vt:lpstr>TUPLE WAY (EDGE LIST)</vt:lpstr>
      <vt:lpstr>DELETING THE EDGE DATA STRUCTURES AND ALGORITHMS</vt:lpstr>
      <vt:lpstr>PowerPoint Presentation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Data structures</dc:title>
  <dc:creator>Suleyman Suleyman-zade</dc:creator>
  <cp:lastModifiedBy>Azar Aliyev</cp:lastModifiedBy>
  <cp:revision>2</cp:revision>
  <dcterms:created xsi:type="dcterms:W3CDTF">2023-04-02T16:25:36Z</dcterms:created>
  <dcterms:modified xsi:type="dcterms:W3CDTF">2023-04-02T16:42:51Z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2023-04-02T00:00:00Z</vt:filetime>
  </property>
</Properties>
</file>