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6"/>
  </p:normalViewPr>
  <p:slideViewPr>
    <p:cSldViewPr>
      <p:cViewPr varScale="1">
        <p:scale>
          <a:sx n="114" d="100"/>
          <a:sy n="114" d="100"/>
        </p:scale>
        <p:origin x="71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36" y="614172"/>
            <a:ext cx="11311127" cy="553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3034030"/>
            <a:ext cx="11338356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88459"/>
            <a:ext cx="3544570" cy="107061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3600" spc="5" dirty="0">
                <a:solidFill>
                  <a:srgbClr val="1A315F"/>
                </a:solidFill>
              </a:rPr>
              <a:t>GRAPHS:</a:t>
            </a:r>
            <a:r>
              <a:rPr sz="3600" spc="-445" dirty="0">
                <a:solidFill>
                  <a:srgbClr val="1A315F"/>
                </a:solidFill>
              </a:rPr>
              <a:t> </a:t>
            </a:r>
            <a:r>
              <a:rPr sz="3600" spc="-85" dirty="0">
                <a:solidFill>
                  <a:srgbClr val="1A315F"/>
                </a:solidFill>
              </a:rPr>
              <a:t>DFS,</a:t>
            </a:r>
            <a:r>
              <a:rPr sz="3600" spc="-450" dirty="0">
                <a:solidFill>
                  <a:srgbClr val="1A315F"/>
                </a:solidFill>
              </a:rPr>
              <a:t> </a:t>
            </a:r>
            <a:r>
              <a:rPr sz="3600" spc="-100" dirty="0">
                <a:solidFill>
                  <a:srgbClr val="1A315F"/>
                </a:solidFill>
              </a:rPr>
              <a:t>BFS</a:t>
            </a:r>
            <a:endParaRPr sz="3600"/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-60" dirty="0"/>
              <a:t>DFS:</a:t>
            </a:r>
            <a:r>
              <a:rPr spc="-545" dirty="0"/>
              <a:t> </a:t>
            </a:r>
            <a:r>
              <a:rPr spc="35" dirty="0"/>
              <a:t>ADJ</a:t>
            </a:r>
            <a:r>
              <a:rPr spc="-55" dirty="0"/>
              <a:t>A</a:t>
            </a:r>
            <a:r>
              <a:rPr spc="170" dirty="0"/>
              <a:t>CE</a:t>
            </a:r>
            <a:r>
              <a:rPr spc="180" dirty="0"/>
              <a:t>N</a:t>
            </a:r>
            <a:r>
              <a:rPr spc="175" dirty="0"/>
              <a:t>CY</a:t>
            </a:r>
            <a:r>
              <a:rPr spc="-35" dirty="0"/>
              <a:t> LIS</a:t>
            </a:r>
            <a:r>
              <a:rPr spc="-40" dirty="0"/>
              <a:t>T</a:t>
            </a:r>
            <a:r>
              <a:rPr spc="-345" dirty="0"/>
              <a:t> </a:t>
            </a:r>
            <a:r>
              <a:rPr spc="150" dirty="0"/>
              <a:t>WI</a:t>
            </a:r>
            <a:r>
              <a:rPr spc="155" dirty="0"/>
              <a:t>T</a:t>
            </a:r>
            <a:r>
              <a:rPr spc="180" dirty="0"/>
              <a:t>H</a:t>
            </a:r>
            <a:r>
              <a:rPr spc="-60" dirty="0"/>
              <a:t> </a:t>
            </a:r>
            <a:r>
              <a:rPr spc="35" dirty="0"/>
              <a:t>EXPLICIT</a:t>
            </a:r>
            <a:r>
              <a:rPr spc="-20" dirty="0"/>
              <a:t> </a:t>
            </a:r>
            <a:r>
              <a:rPr spc="-60" dirty="0"/>
              <a:t>S</a:t>
            </a:r>
            <a:r>
              <a:rPr spc="-195" dirty="0"/>
              <a:t>T</a:t>
            </a:r>
            <a:r>
              <a:rPr spc="95" dirty="0"/>
              <a:t>A</a:t>
            </a:r>
            <a:r>
              <a:rPr spc="229" dirty="0"/>
              <a:t>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07863" y="1417701"/>
            <a:ext cx="254762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1519555" indent="-16827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dirty="0">
                <a:latin typeface="Consolas"/>
                <a:cs typeface="Consolas"/>
              </a:rPr>
              <a:t>main(){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200" dirty="0">
                <a:latin typeface="Consolas"/>
                <a:cs typeface="Consolas"/>
              </a:rPr>
              <a:t>n,m;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cin&gt;</a:t>
            </a:r>
            <a:r>
              <a:rPr sz="1200" spc="10" dirty="0">
                <a:latin typeface="Consolas"/>
                <a:cs typeface="Consolas"/>
              </a:rPr>
              <a:t>&gt;</a:t>
            </a:r>
            <a:r>
              <a:rPr sz="1200" dirty="0">
                <a:latin typeface="Consolas"/>
                <a:cs typeface="Consolas"/>
              </a:rPr>
              <a:t>n&gt;&gt;m;</a:t>
            </a:r>
          </a:p>
          <a:p>
            <a:pPr marL="180340" marR="8826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visited.assign(n,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200" dirty="0">
                <a:latin typeface="Consolas"/>
                <a:cs typeface="Consolas"/>
              </a:rPr>
              <a:t>);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adj.assign(n, 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200" dirty="0">
                <a:latin typeface="Consolas"/>
                <a:cs typeface="Consolas"/>
              </a:rPr>
              <a:t>);</a:t>
            </a: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from,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to;</a:t>
            </a:r>
          </a:p>
          <a:p>
            <a:pPr marL="347980" marR="5080" indent="-16764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 =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0;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&lt;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m; i++){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cin&gt;&gt;from&gt;&gt;to;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adj[from].push_back(to);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adj[to].push_back(from);</a:t>
            </a: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</a:p>
          <a:p>
            <a:pPr marL="180340" marR="1013460">
              <a:lnSpc>
                <a:spcPct val="100000"/>
              </a:lnSpc>
            </a:pPr>
            <a:r>
              <a:rPr sz="1200" dirty="0" err="1">
                <a:latin typeface="Consolas"/>
                <a:cs typeface="Consolas"/>
              </a:rPr>
              <a:t>dfs</a:t>
            </a:r>
            <a:r>
              <a:rPr sz="1200" dirty="0">
                <a:latin typeface="Consolas"/>
                <a:cs typeface="Consolas"/>
              </a:rPr>
              <a:t>(0);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syst</a:t>
            </a:r>
            <a:r>
              <a:rPr sz="1200" spc="10" dirty="0">
                <a:latin typeface="Consolas"/>
                <a:cs typeface="Consolas"/>
              </a:rPr>
              <a:t>e</a:t>
            </a:r>
            <a:r>
              <a:rPr sz="1200" dirty="0">
                <a:latin typeface="Consolas"/>
                <a:cs typeface="Consolas"/>
              </a:rPr>
              <a:t>m(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"p</a:t>
            </a:r>
            <a:r>
              <a:rPr sz="1200" spc="10" dirty="0">
                <a:solidFill>
                  <a:srgbClr val="A21515"/>
                </a:solidFill>
                <a:latin typeface="Consolas"/>
                <a:cs typeface="Consolas"/>
              </a:rPr>
              <a:t>a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use</a:t>
            </a:r>
            <a:r>
              <a:rPr sz="1200" spc="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dirty="0">
                <a:latin typeface="Consolas"/>
                <a:cs typeface="Consolas"/>
              </a:rPr>
              <a:t>); 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0;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9808464" y="4125467"/>
            <a:ext cx="436245" cy="403860"/>
          </a:xfrm>
          <a:custGeom>
            <a:avLst/>
            <a:gdLst/>
            <a:ahLst/>
            <a:cxnLst/>
            <a:rect l="l" t="t" r="r" b="b"/>
            <a:pathLst>
              <a:path w="436245" h="403860">
                <a:moveTo>
                  <a:pt x="0" y="201929"/>
                </a:moveTo>
                <a:lnTo>
                  <a:pt x="5753" y="155634"/>
                </a:lnTo>
                <a:lnTo>
                  <a:pt x="22144" y="113133"/>
                </a:lnTo>
                <a:lnTo>
                  <a:pt x="47866" y="75640"/>
                </a:lnTo>
                <a:lnTo>
                  <a:pt x="81611" y="44367"/>
                </a:lnTo>
                <a:lnTo>
                  <a:pt x="122075" y="20527"/>
                </a:lnTo>
                <a:lnTo>
                  <a:pt x="167951" y="5333"/>
                </a:lnTo>
                <a:lnTo>
                  <a:pt x="217931" y="0"/>
                </a:lnTo>
                <a:lnTo>
                  <a:pt x="267912" y="5333"/>
                </a:lnTo>
                <a:lnTo>
                  <a:pt x="313788" y="20527"/>
                </a:lnTo>
                <a:lnTo>
                  <a:pt x="354252" y="44367"/>
                </a:lnTo>
                <a:lnTo>
                  <a:pt x="387997" y="75640"/>
                </a:lnTo>
                <a:lnTo>
                  <a:pt x="413719" y="113133"/>
                </a:lnTo>
                <a:lnTo>
                  <a:pt x="430110" y="155634"/>
                </a:lnTo>
                <a:lnTo>
                  <a:pt x="435863" y="201929"/>
                </a:lnTo>
                <a:lnTo>
                  <a:pt x="430110" y="248225"/>
                </a:lnTo>
                <a:lnTo>
                  <a:pt x="413719" y="290726"/>
                </a:lnTo>
                <a:lnTo>
                  <a:pt x="387997" y="328219"/>
                </a:lnTo>
                <a:lnTo>
                  <a:pt x="354252" y="359492"/>
                </a:lnTo>
                <a:lnTo>
                  <a:pt x="313788" y="383332"/>
                </a:lnTo>
                <a:lnTo>
                  <a:pt x="267912" y="398525"/>
                </a:lnTo>
                <a:lnTo>
                  <a:pt x="217931" y="403859"/>
                </a:lnTo>
                <a:lnTo>
                  <a:pt x="167951" y="398525"/>
                </a:lnTo>
                <a:lnTo>
                  <a:pt x="122075" y="383332"/>
                </a:lnTo>
                <a:lnTo>
                  <a:pt x="81611" y="359492"/>
                </a:lnTo>
                <a:lnTo>
                  <a:pt x="47866" y="328219"/>
                </a:lnTo>
                <a:lnTo>
                  <a:pt x="22144" y="290726"/>
                </a:lnTo>
                <a:lnTo>
                  <a:pt x="5753" y="248225"/>
                </a:lnTo>
                <a:lnTo>
                  <a:pt x="0" y="2019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52735" y="416890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20885" y="4044696"/>
            <a:ext cx="1201420" cy="1105535"/>
            <a:chOff x="9120885" y="4044696"/>
            <a:chExt cx="1201420" cy="1105535"/>
          </a:xfrm>
        </p:grpSpPr>
        <p:sp>
          <p:nvSpPr>
            <p:cNvPr id="10" name="object 10"/>
            <p:cNvSpPr/>
            <p:nvPr/>
          </p:nvSpPr>
          <p:spPr>
            <a:xfrm>
              <a:off x="9745217" y="4056126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27235" y="473964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2" y="0"/>
                  </a:lnTo>
                  <a:lnTo>
                    <a:pt x="267912" y="5333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30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6"/>
                  </a:lnTo>
                  <a:lnTo>
                    <a:pt x="217932" y="403860"/>
                  </a:lnTo>
                  <a:lnTo>
                    <a:pt x="167951" y="398526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3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71254" y="478332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93581" y="4658867"/>
            <a:ext cx="1047750" cy="1146810"/>
            <a:chOff x="8593581" y="4658867"/>
            <a:chExt cx="1047750" cy="1146810"/>
          </a:xfrm>
        </p:grpSpPr>
        <p:sp>
          <p:nvSpPr>
            <p:cNvPr id="14" name="object 14"/>
            <p:cNvSpPr/>
            <p:nvPr/>
          </p:nvSpPr>
          <p:spPr>
            <a:xfrm>
              <a:off x="9063989" y="4670297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99931" y="5394959"/>
              <a:ext cx="434340" cy="403860"/>
            </a:xfrm>
            <a:custGeom>
              <a:avLst/>
              <a:gdLst/>
              <a:ahLst/>
              <a:cxnLst/>
              <a:rect l="l" t="t" r="r" b="b"/>
              <a:pathLst>
                <a:path w="434340" h="403860">
                  <a:moveTo>
                    <a:pt x="0" y="201929"/>
                  </a:moveTo>
                  <a:lnTo>
                    <a:pt x="5738" y="155634"/>
                  </a:lnTo>
                  <a:lnTo>
                    <a:pt x="22082" y="113133"/>
                  </a:lnTo>
                  <a:lnTo>
                    <a:pt x="47726" y="75640"/>
                  </a:lnTo>
                  <a:lnTo>
                    <a:pt x="81362" y="44367"/>
                  </a:lnTo>
                  <a:lnTo>
                    <a:pt x="121686" y="20527"/>
                  </a:lnTo>
                  <a:lnTo>
                    <a:pt x="167391" y="5333"/>
                  </a:lnTo>
                  <a:lnTo>
                    <a:pt x="217170" y="0"/>
                  </a:lnTo>
                  <a:lnTo>
                    <a:pt x="266948" y="5333"/>
                  </a:lnTo>
                  <a:lnTo>
                    <a:pt x="312653" y="20527"/>
                  </a:lnTo>
                  <a:lnTo>
                    <a:pt x="352977" y="44367"/>
                  </a:lnTo>
                  <a:lnTo>
                    <a:pt x="386613" y="75640"/>
                  </a:lnTo>
                  <a:lnTo>
                    <a:pt x="412257" y="113133"/>
                  </a:lnTo>
                  <a:lnTo>
                    <a:pt x="428601" y="155634"/>
                  </a:lnTo>
                  <a:lnTo>
                    <a:pt x="434340" y="201929"/>
                  </a:lnTo>
                  <a:lnTo>
                    <a:pt x="428601" y="248229"/>
                  </a:lnTo>
                  <a:lnTo>
                    <a:pt x="412257" y="290731"/>
                  </a:lnTo>
                  <a:lnTo>
                    <a:pt x="386613" y="328225"/>
                  </a:lnTo>
                  <a:lnTo>
                    <a:pt x="352977" y="359496"/>
                  </a:lnTo>
                  <a:lnTo>
                    <a:pt x="312653" y="383334"/>
                  </a:lnTo>
                  <a:lnTo>
                    <a:pt x="266948" y="398526"/>
                  </a:lnTo>
                  <a:lnTo>
                    <a:pt x="217170" y="403859"/>
                  </a:lnTo>
                  <a:lnTo>
                    <a:pt x="167391" y="398526"/>
                  </a:lnTo>
                  <a:lnTo>
                    <a:pt x="121686" y="383334"/>
                  </a:lnTo>
                  <a:lnTo>
                    <a:pt x="81362" y="359496"/>
                  </a:lnTo>
                  <a:lnTo>
                    <a:pt x="47726" y="328225"/>
                  </a:lnTo>
                  <a:lnTo>
                    <a:pt x="22082" y="290731"/>
                  </a:lnTo>
                  <a:lnTo>
                    <a:pt x="5738" y="248229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742680" y="5438343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23731" y="4722621"/>
            <a:ext cx="2475230" cy="1158875"/>
            <a:chOff x="8523731" y="4722621"/>
            <a:chExt cx="2475230" cy="1158875"/>
          </a:xfrm>
        </p:grpSpPr>
        <p:sp>
          <p:nvSpPr>
            <p:cNvPr id="18" name="object 18"/>
            <p:cNvSpPr/>
            <p:nvPr/>
          </p:nvSpPr>
          <p:spPr>
            <a:xfrm>
              <a:off x="10556747" y="4728971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29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5"/>
                  </a:lnTo>
                  <a:lnTo>
                    <a:pt x="217931" y="403859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35161" y="5325617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2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2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700131" y="477354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10118" y="4648200"/>
            <a:ext cx="2759075" cy="1812289"/>
            <a:chOff x="8310118" y="4648200"/>
            <a:chExt cx="2759075" cy="1812289"/>
          </a:xfrm>
        </p:grpSpPr>
        <p:sp>
          <p:nvSpPr>
            <p:cNvPr id="22" name="object 22"/>
            <p:cNvSpPr/>
            <p:nvPr/>
          </p:nvSpPr>
          <p:spPr>
            <a:xfrm>
              <a:off x="10491978" y="4659629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16468" y="605028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0"/>
                  </a:lnTo>
                  <a:lnTo>
                    <a:pt x="22144" y="113128"/>
                  </a:lnTo>
                  <a:lnTo>
                    <a:pt x="47866" y="75634"/>
                  </a:lnTo>
                  <a:lnTo>
                    <a:pt x="81611" y="44363"/>
                  </a:lnTo>
                  <a:lnTo>
                    <a:pt x="122075" y="20525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5"/>
                  </a:lnTo>
                  <a:lnTo>
                    <a:pt x="354252" y="44363"/>
                  </a:lnTo>
                  <a:lnTo>
                    <a:pt x="387997" y="75634"/>
                  </a:lnTo>
                  <a:lnTo>
                    <a:pt x="413719" y="113128"/>
                  </a:lnTo>
                  <a:lnTo>
                    <a:pt x="430110" y="155630"/>
                  </a:lnTo>
                  <a:lnTo>
                    <a:pt x="435863" y="201930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460105" y="609427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41792" y="5435853"/>
            <a:ext cx="1791335" cy="1101090"/>
            <a:chOff x="8241792" y="5435853"/>
            <a:chExt cx="1791335" cy="1101090"/>
          </a:xfrm>
        </p:grpSpPr>
        <p:sp>
          <p:nvSpPr>
            <p:cNvPr id="26" name="object 26"/>
            <p:cNvSpPr/>
            <p:nvPr/>
          </p:nvSpPr>
          <p:spPr>
            <a:xfrm>
              <a:off x="8253222" y="5980937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92056" y="5442203"/>
              <a:ext cx="434340" cy="403860"/>
            </a:xfrm>
            <a:custGeom>
              <a:avLst/>
              <a:gdLst/>
              <a:ahLst/>
              <a:cxnLst/>
              <a:rect l="l" t="t" r="r" b="b"/>
              <a:pathLst>
                <a:path w="434340" h="403860">
                  <a:moveTo>
                    <a:pt x="0" y="201930"/>
                  </a:moveTo>
                  <a:lnTo>
                    <a:pt x="5738" y="155634"/>
                  </a:lnTo>
                  <a:lnTo>
                    <a:pt x="22082" y="113133"/>
                  </a:lnTo>
                  <a:lnTo>
                    <a:pt x="47726" y="75640"/>
                  </a:lnTo>
                  <a:lnTo>
                    <a:pt x="81362" y="44367"/>
                  </a:lnTo>
                  <a:lnTo>
                    <a:pt x="121686" y="20527"/>
                  </a:lnTo>
                  <a:lnTo>
                    <a:pt x="167391" y="5334"/>
                  </a:lnTo>
                  <a:lnTo>
                    <a:pt x="217170" y="0"/>
                  </a:lnTo>
                  <a:lnTo>
                    <a:pt x="266948" y="5334"/>
                  </a:lnTo>
                  <a:lnTo>
                    <a:pt x="312653" y="20527"/>
                  </a:lnTo>
                  <a:lnTo>
                    <a:pt x="352977" y="44367"/>
                  </a:lnTo>
                  <a:lnTo>
                    <a:pt x="386613" y="75640"/>
                  </a:lnTo>
                  <a:lnTo>
                    <a:pt x="412257" y="113133"/>
                  </a:lnTo>
                  <a:lnTo>
                    <a:pt x="428601" y="155634"/>
                  </a:lnTo>
                  <a:lnTo>
                    <a:pt x="434340" y="201930"/>
                  </a:lnTo>
                  <a:lnTo>
                    <a:pt x="428601" y="248229"/>
                  </a:lnTo>
                  <a:lnTo>
                    <a:pt x="412257" y="290731"/>
                  </a:lnTo>
                  <a:lnTo>
                    <a:pt x="386613" y="328225"/>
                  </a:lnTo>
                  <a:lnTo>
                    <a:pt x="352977" y="359496"/>
                  </a:lnTo>
                  <a:lnTo>
                    <a:pt x="312653" y="383334"/>
                  </a:lnTo>
                  <a:lnTo>
                    <a:pt x="266948" y="398526"/>
                  </a:lnTo>
                  <a:lnTo>
                    <a:pt x="217170" y="403860"/>
                  </a:lnTo>
                  <a:lnTo>
                    <a:pt x="167391" y="398526"/>
                  </a:lnTo>
                  <a:lnTo>
                    <a:pt x="121686" y="383334"/>
                  </a:lnTo>
                  <a:lnTo>
                    <a:pt x="81362" y="359496"/>
                  </a:lnTo>
                  <a:lnTo>
                    <a:pt x="47726" y="328225"/>
                  </a:lnTo>
                  <a:lnTo>
                    <a:pt x="22082" y="290731"/>
                  </a:lnTo>
                  <a:lnTo>
                    <a:pt x="5738" y="248229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735057" y="5486196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515856" y="4512309"/>
            <a:ext cx="1309370" cy="1416050"/>
            <a:chOff x="9515856" y="4512309"/>
            <a:chExt cx="1309370" cy="1416050"/>
          </a:xfrm>
        </p:grpSpPr>
        <p:sp>
          <p:nvSpPr>
            <p:cNvPr id="30" name="object 30"/>
            <p:cNvSpPr/>
            <p:nvPr/>
          </p:nvSpPr>
          <p:spPr>
            <a:xfrm>
              <a:off x="9544812" y="4518659"/>
              <a:ext cx="1030605" cy="229870"/>
            </a:xfrm>
            <a:custGeom>
              <a:avLst/>
              <a:gdLst/>
              <a:ahLst/>
              <a:cxnLst/>
              <a:rect l="l" t="t" r="r" b="b"/>
              <a:pathLst>
                <a:path w="1030604" h="229870">
                  <a:moveTo>
                    <a:pt x="0" y="229869"/>
                  </a:moveTo>
                  <a:lnTo>
                    <a:pt x="281686" y="0"/>
                  </a:lnTo>
                </a:path>
                <a:path w="1030604" h="229870">
                  <a:moveTo>
                    <a:pt x="1030097" y="220090"/>
                  </a:moveTo>
                  <a:lnTo>
                    <a:pt x="682752" y="0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27286" y="5372861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2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2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383012" y="5486399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4">
                  <a:moveTo>
                    <a:pt x="0" y="202691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2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4" y="202691"/>
                  </a:lnTo>
                  <a:lnTo>
                    <a:pt x="430110" y="249165"/>
                  </a:lnTo>
                  <a:lnTo>
                    <a:pt x="413719" y="291828"/>
                  </a:lnTo>
                  <a:lnTo>
                    <a:pt x="387997" y="329463"/>
                  </a:lnTo>
                  <a:lnTo>
                    <a:pt x="354252" y="360852"/>
                  </a:lnTo>
                  <a:lnTo>
                    <a:pt x="313788" y="384781"/>
                  </a:lnTo>
                  <a:lnTo>
                    <a:pt x="267912" y="400030"/>
                  </a:lnTo>
                  <a:lnTo>
                    <a:pt x="217932" y="405384"/>
                  </a:lnTo>
                  <a:lnTo>
                    <a:pt x="167951" y="400030"/>
                  </a:lnTo>
                  <a:lnTo>
                    <a:pt x="122075" y="384781"/>
                  </a:lnTo>
                  <a:lnTo>
                    <a:pt x="81611" y="360852"/>
                  </a:lnTo>
                  <a:lnTo>
                    <a:pt x="47866" y="329463"/>
                  </a:lnTo>
                  <a:lnTo>
                    <a:pt x="22144" y="291828"/>
                  </a:lnTo>
                  <a:lnTo>
                    <a:pt x="5753" y="249165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527283" y="5530697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308335" y="5407152"/>
            <a:ext cx="1300480" cy="565785"/>
            <a:chOff x="10308335" y="5407152"/>
            <a:chExt cx="1300480" cy="565785"/>
          </a:xfrm>
        </p:grpSpPr>
        <p:sp>
          <p:nvSpPr>
            <p:cNvPr id="35" name="object 35"/>
            <p:cNvSpPr/>
            <p:nvPr/>
          </p:nvSpPr>
          <p:spPr>
            <a:xfrm>
              <a:off x="10319765" y="5418582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5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3" y="271272"/>
                  </a:lnTo>
                  <a:lnTo>
                    <a:pt x="560847" y="320034"/>
                  </a:lnTo>
                  <a:lnTo>
                    <a:pt x="547711" y="365928"/>
                  </a:lnTo>
                  <a:lnTo>
                    <a:pt x="526796" y="408189"/>
                  </a:lnTo>
                  <a:lnTo>
                    <a:pt x="498899" y="446050"/>
                  </a:lnTo>
                  <a:lnTo>
                    <a:pt x="464823" y="478745"/>
                  </a:lnTo>
                  <a:lnTo>
                    <a:pt x="425365" y="505507"/>
                  </a:lnTo>
                  <a:lnTo>
                    <a:pt x="381326" y="525572"/>
                  </a:lnTo>
                  <a:lnTo>
                    <a:pt x="333505" y="538173"/>
                  </a:lnTo>
                  <a:lnTo>
                    <a:pt x="282701" y="542544"/>
                  </a:lnTo>
                  <a:lnTo>
                    <a:pt x="231898" y="538173"/>
                  </a:lnTo>
                  <a:lnTo>
                    <a:pt x="184077" y="525572"/>
                  </a:lnTo>
                  <a:lnTo>
                    <a:pt x="140038" y="505507"/>
                  </a:lnTo>
                  <a:lnTo>
                    <a:pt x="100580" y="478745"/>
                  </a:lnTo>
                  <a:lnTo>
                    <a:pt x="66504" y="446050"/>
                  </a:lnTo>
                  <a:lnTo>
                    <a:pt x="38608" y="408189"/>
                  </a:lnTo>
                  <a:lnTo>
                    <a:pt x="17692" y="365928"/>
                  </a:lnTo>
                  <a:lnTo>
                    <a:pt x="4556" y="32003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66347" y="5442204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30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310619" y="5486196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328659" y="3820286"/>
            <a:ext cx="3351529" cy="2374900"/>
            <a:chOff x="8328659" y="3820286"/>
            <a:chExt cx="3351529" cy="2374900"/>
          </a:xfrm>
        </p:grpSpPr>
        <p:sp>
          <p:nvSpPr>
            <p:cNvPr id="39" name="object 39"/>
            <p:cNvSpPr/>
            <p:nvPr/>
          </p:nvSpPr>
          <p:spPr>
            <a:xfrm>
              <a:off x="8534399" y="5132831"/>
              <a:ext cx="2239645" cy="847090"/>
            </a:xfrm>
            <a:custGeom>
              <a:avLst/>
              <a:gdLst/>
              <a:ahLst/>
              <a:cxnLst/>
              <a:rect l="l" t="t" r="r" b="b"/>
              <a:pathLst>
                <a:path w="2239645" h="847089">
                  <a:moveTo>
                    <a:pt x="483107" y="270891"/>
                  </a:moveTo>
                  <a:lnTo>
                    <a:pt x="611631" y="0"/>
                  </a:lnTo>
                </a:path>
                <a:path w="2239645" h="847089">
                  <a:moveTo>
                    <a:pt x="0" y="846569"/>
                  </a:moveTo>
                  <a:lnTo>
                    <a:pt x="82803" y="655320"/>
                  </a:lnTo>
                </a:path>
                <a:path w="2239645" h="847089">
                  <a:moveTo>
                    <a:pt x="1074293" y="318770"/>
                  </a:moveTo>
                  <a:lnTo>
                    <a:pt x="1010411" y="0"/>
                  </a:lnTo>
                </a:path>
                <a:path w="2239645" h="847089">
                  <a:moveTo>
                    <a:pt x="2066544" y="283972"/>
                  </a:moveTo>
                  <a:lnTo>
                    <a:pt x="2239264" y="70104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103101" y="5372861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974323" y="5123687"/>
              <a:ext cx="210820" cy="328930"/>
            </a:xfrm>
            <a:custGeom>
              <a:avLst/>
              <a:gdLst/>
              <a:ahLst/>
              <a:cxnLst/>
              <a:rect l="l" t="t" r="r" b="b"/>
              <a:pathLst>
                <a:path w="210820" h="328929">
                  <a:moveTo>
                    <a:pt x="210693" y="32854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34755" y="3826382"/>
              <a:ext cx="1492885" cy="2233295"/>
            </a:xfrm>
            <a:custGeom>
              <a:avLst/>
              <a:gdLst/>
              <a:ahLst/>
              <a:cxnLst/>
              <a:rect l="l" t="t" r="r" b="b"/>
              <a:pathLst>
                <a:path w="1492884" h="2233295">
                  <a:moveTo>
                    <a:pt x="0" y="2233180"/>
                  </a:moveTo>
                  <a:lnTo>
                    <a:pt x="411" y="2168769"/>
                  </a:lnTo>
                  <a:lnTo>
                    <a:pt x="1634" y="2104406"/>
                  </a:lnTo>
                  <a:lnTo>
                    <a:pt x="3654" y="2040138"/>
                  </a:lnTo>
                  <a:lnTo>
                    <a:pt x="6453" y="1976012"/>
                  </a:lnTo>
                  <a:lnTo>
                    <a:pt x="10017" y="1912078"/>
                  </a:lnTo>
                  <a:lnTo>
                    <a:pt x="14329" y="1848382"/>
                  </a:lnTo>
                  <a:lnTo>
                    <a:pt x="19374" y="1784971"/>
                  </a:lnTo>
                  <a:lnTo>
                    <a:pt x="25135" y="1721895"/>
                  </a:lnTo>
                  <a:lnTo>
                    <a:pt x="31597" y="1659199"/>
                  </a:lnTo>
                  <a:lnTo>
                    <a:pt x="38743" y="1596932"/>
                  </a:lnTo>
                  <a:lnTo>
                    <a:pt x="46558" y="1535142"/>
                  </a:lnTo>
                  <a:lnTo>
                    <a:pt x="55026" y="1473876"/>
                  </a:lnTo>
                  <a:lnTo>
                    <a:pt x="64131" y="1413181"/>
                  </a:lnTo>
                  <a:lnTo>
                    <a:pt x="73856" y="1353107"/>
                  </a:lnTo>
                  <a:lnTo>
                    <a:pt x="84187" y="1293699"/>
                  </a:lnTo>
                  <a:lnTo>
                    <a:pt x="95107" y="1235006"/>
                  </a:lnTo>
                  <a:lnTo>
                    <a:pt x="106600" y="1177075"/>
                  </a:lnTo>
                  <a:lnTo>
                    <a:pt x="118650" y="1119954"/>
                  </a:lnTo>
                  <a:lnTo>
                    <a:pt x="131242" y="1063691"/>
                  </a:lnTo>
                  <a:lnTo>
                    <a:pt x="144359" y="1008333"/>
                  </a:lnTo>
                  <a:lnTo>
                    <a:pt x="157985" y="953928"/>
                  </a:lnTo>
                  <a:lnTo>
                    <a:pt x="172105" y="900524"/>
                  </a:lnTo>
                  <a:lnTo>
                    <a:pt x="186703" y="848168"/>
                  </a:lnTo>
                  <a:lnTo>
                    <a:pt x="201763" y="796908"/>
                  </a:lnTo>
                  <a:lnTo>
                    <a:pt x="217268" y="746791"/>
                  </a:lnTo>
                  <a:lnTo>
                    <a:pt x="233203" y="697866"/>
                  </a:lnTo>
                  <a:lnTo>
                    <a:pt x="249552" y="650180"/>
                  </a:lnTo>
                  <a:lnTo>
                    <a:pt x="266300" y="603779"/>
                  </a:lnTo>
                  <a:lnTo>
                    <a:pt x="283429" y="558713"/>
                  </a:lnTo>
                  <a:lnTo>
                    <a:pt x="300925" y="515029"/>
                  </a:lnTo>
                  <a:lnTo>
                    <a:pt x="318771" y="472774"/>
                  </a:lnTo>
                  <a:lnTo>
                    <a:pt x="336951" y="431997"/>
                  </a:lnTo>
                  <a:lnTo>
                    <a:pt x="355449" y="392744"/>
                  </a:lnTo>
                  <a:lnTo>
                    <a:pt x="374251" y="355063"/>
                  </a:lnTo>
                  <a:lnTo>
                    <a:pt x="393338" y="319002"/>
                  </a:lnTo>
                  <a:lnTo>
                    <a:pt x="412697" y="284609"/>
                  </a:lnTo>
                  <a:lnTo>
                    <a:pt x="432310" y="251932"/>
                  </a:lnTo>
                  <a:lnTo>
                    <a:pt x="472237" y="191913"/>
                  </a:lnTo>
                  <a:lnTo>
                    <a:pt x="512992" y="139326"/>
                  </a:lnTo>
                  <a:lnTo>
                    <a:pt x="554448" y="94554"/>
                  </a:lnTo>
                  <a:lnTo>
                    <a:pt x="596476" y="57978"/>
                  </a:lnTo>
                  <a:lnTo>
                    <a:pt x="638951" y="29977"/>
                  </a:lnTo>
                  <a:lnTo>
                    <a:pt x="681744" y="10934"/>
                  </a:lnTo>
                  <a:lnTo>
                    <a:pt x="724728" y="1230"/>
                  </a:lnTo>
                  <a:lnTo>
                    <a:pt x="746251" y="0"/>
                  </a:lnTo>
                  <a:lnTo>
                    <a:pt x="808375" y="1401"/>
                  </a:lnTo>
                  <a:lnTo>
                    <a:pt x="870115" y="5498"/>
                  </a:lnTo>
                  <a:lnTo>
                    <a:pt x="931087" y="12133"/>
                  </a:lnTo>
                  <a:lnTo>
                    <a:pt x="990908" y="21147"/>
                  </a:lnTo>
                  <a:lnTo>
                    <a:pt x="1049192" y="32382"/>
                  </a:lnTo>
                  <a:lnTo>
                    <a:pt x="1105558" y="45677"/>
                  </a:lnTo>
                  <a:lnTo>
                    <a:pt x="1159620" y="60875"/>
                  </a:lnTo>
                  <a:lnTo>
                    <a:pt x="1210996" y="77818"/>
                  </a:lnTo>
                  <a:lnTo>
                    <a:pt x="1259300" y="96345"/>
                  </a:lnTo>
                  <a:lnTo>
                    <a:pt x="1304149" y="116299"/>
                  </a:lnTo>
                  <a:lnTo>
                    <a:pt x="1345160" y="137520"/>
                  </a:lnTo>
                  <a:lnTo>
                    <a:pt x="1381948" y="159850"/>
                  </a:lnTo>
                  <a:lnTo>
                    <a:pt x="1414129" y="183131"/>
                  </a:lnTo>
                  <a:lnTo>
                    <a:pt x="1463137" y="231907"/>
                  </a:lnTo>
                  <a:lnTo>
                    <a:pt x="1489113" y="282579"/>
                  </a:lnTo>
                  <a:lnTo>
                    <a:pt x="1492503" y="308229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017507" y="5788151"/>
              <a:ext cx="1584960" cy="400685"/>
            </a:xfrm>
            <a:custGeom>
              <a:avLst/>
              <a:gdLst/>
              <a:ahLst/>
              <a:cxnLst/>
              <a:rect l="l" t="t" r="r" b="b"/>
              <a:pathLst>
                <a:path w="1584959" h="400685">
                  <a:moveTo>
                    <a:pt x="0" y="0"/>
                  </a:moveTo>
                  <a:lnTo>
                    <a:pt x="11487" y="59879"/>
                  </a:lnTo>
                  <a:lnTo>
                    <a:pt x="44364" y="118558"/>
                  </a:lnTo>
                  <a:lnTo>
                    <a:pt x="96255" y="174835"/>
                  </a:lnTo>
                  <a:lnTo>
                    <a:pt x="128588" y="201696"/>
                  </a:lnTo>
                  <a:lnTo>
                    <a:pt x="164783" y="227506"/>
                  </a:lnTo>
                  <a:lnTo>
                    <a:pt x="204542" y="252115"/>
                  </a:lnTo>
                  <a:lnTo>
                    <a:pt x="247570" y="275372"/>
                  </a:lnTo>
                  <a:lnTo>
                    <a:pt x="293569" y="297127"/>
                  </a:lnTo>
                  <a:lnTo>
                    <a:pt x="342241" y="317230"/>
                  </a:lnTo>
                  <a:lnTo>
                    <a:pt x="393290" y="335530"/>
                  </a:lnTo>
                  <a:lnTo>
                    <a:pt x="446419" y="351877"/>
                  </a:lnTo>
                  <a:lnTo>
                    <a:pt x="501330" y="366122"/>
                  </a:lnTo>
                  <a:lnTo>
                    <a:pt x="557727" y="378114"/>
                  </a:lnTo>
                  <a:lnTo>
                    <a:pt x="615312" y="387702"/>
                  </a:lnTo>
                  <a:lnTo>
                    <a:pt x="673788" y="394737"/>
                  </a:lnTo>
                  <a:lnTo>
                    <a:pt x="732858" y="399068"/>
                  </a:lnTo>
                  <a:lnTo>
                    <a:pt x="792226" y="400545"/>
                  </a:lnTo>
                  <a:lnTo>
                    <a:pt x="858176" y="399506"/>
                  </a:lnTo>
                  <a:lnTo>
                    <a:pt x="923720" y="396468"/>
                  </a:lnTo>
                  <a:lnTo>
                    <a:pt x="988448" y="391549"/>
                  </a:lnTo>
                  <a:lnTo>
                    <a:pt x="1051954" y="384866"/>
                  </a:lnTo>
                  <a:lnTo>
                    <a:pt x="1113830" y="376536"/>
                  </a:lnTo>
                  <a:lnTo>
                    <a:pt x="1173668" y="366678"/>
                  </a:lnTo>
                  <a:lnTo>
                    <a:pt x="1231061" y="355409"/>
                  </a:lnTo>
                  <a:lnTo>
                    <a:pt x="1285601" y="342846"/>
                  </a:lnTo>
                  <a:lnTo>
                    <a:pt x="1336881" y="329107"/>
                  </a:lnTo>
                  <a:lnTo>
                    <a:pt x="1384493" y="314310"/>
                  </a:lnTo>
                  <a:lnTo>
                    <a:pt x="1428030" y="298572"/>
                  </a:lnTo>
                  <a:lnTo>
                    <a:pt x="1467085" y="282011"/>
                  </a:lnTo>
                  <a:lnTo>
                    <a:pt x="1501249" y="264745"/>
                  </a:lnTo>
                  <a:lnTo>
                    <a:pt x="1553276" y="228566"/>
                  </a:lnTo>
                  <a:lnTo>
                    <a:pt x="1580852" y="190975"/>
                  </a:lnTo>
                  <a:lnTo>
                    <a:pt x="1584452" y="171945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26821" y="1326895"/>
            <a:ext cx="228981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09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&lt;stack&gt;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&lt;vector&gt;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4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std;</a:t>
            </a: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typedef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 </a:t>
            </a:r>
            <a:r>
              <a:rPr sz="1400" spc="5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spc="5" dirty="0">
                <a:latin typeface="Consolas"/>
                <a:cs typeface="Consolas"/>
              </a:rPr>
              <a:t>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dirty="0">
                <a:latin typeface="Consolas"/>
                <a:cs typeface="Consolas"/>
              </a:rPr>
              <a:t>&gt; adj;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visited;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26821" y="3034030"/>
            <a:ext cx="487743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626995" indent="-4572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400" dirty="0">
                <a:latin typeface="Consolas"/>
                <a:cs typeface="Consolas"/>
              </a:rPr>
              <a:t>dfs(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spc="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){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visited[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400" spc="5" dirty="0">
                <a:latin typeface="Consolas"/>
                <a:cs typeface="Consolas"/>
              </a:rPr>
              <a:t>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stack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 st;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st.push(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400" dirty="0">
                <a:latin typeface="Consolas"/>
                <a:cs typeface="Consolas"/>
              </a:rPr>
              <a:t>);</a:t>
            </a:r>
          </a:p>
          <a:p>
            <a:pPr marL="4699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(!st.empty()){</a:t>
            </a:r>
          </a:p>
          <a:p>
            <a:pPr marL="960119" marR="1286510" indent="-3365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u 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st.top(); st.pop();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cout&lt;&lt;u&lt;&lt;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dirty="0">
                <a:latin typeface="Consolas"/>
                <a:cs typeface="Consolas"/>
              </a:rPr>
              <a:t>;</a:t>
            </a:r>
          </a:p>
          <a:p>
            <a:pPr marL="1384300" marR="5080" indent="-4572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adj[u].size();</a:t>
            </a:r>
            <a:r>
              <a:rPr sz="1400" spc="5" dirty="0">
                <a:latin typeface="Consolas"/>
                <a:cs typeface="Consolas"/>
              </a:rPr>
              <a:t> i++){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v 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adj[u][i];</a:t>
            </a:r>
          </a:p>
          <a:p>
            <a:pPr marL="1841500" marR="1256030" indent="-4572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dirty="0">
                <a:latin typeface="Consolas"/>
                <a:cs typeface="Consolas"/>
              </a:rPr>
              <a:t>(!visited[v]){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visited[v]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400" spc="5" dirty="0">
                <a:latin typeface="Consolas"/>
                <a:cs typeface="Consolas"/>
              </a:rPr>
              <a:t>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st.push(v);</a:t>
            </a: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9271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4699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56340" y="605403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E5AAC"/>
                </a:solidFill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369887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-100" dirty="0">
                <a:solidFill>
                  <a:srgbClr val="1A315F"/>
                </a:solidFill>
              </a:rPr>
              <a:t>BFS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" dirty="0">
                <a:solidFill>
                  <a:srgbClr val="4590B8"/>
                </a:solidFill>
              </a:rPr>
              <a:t>THM,</a:t>
            </a:r>
            <a:r>
              <a:rPr sz="1600" spc="-165" dirty="0">
                <a:solidFill>
                  <a:srgbClr val="4590B8"/>
                </a:solidFill>
              </a:rPr>
              <a:t> </a:t>
            </a:r>
            <a:r>
              <a:rPr sz="1600" dirty="0">
                <a:solidFill>
                  <a:srgbClr val="4590B8"/>
                </a:solidFill>
              </a:rPr>
              <a:t>IMPLEM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225" dirty="0">
                <a:solidFill>
                  <a:srgbClr val="4590B8"/>
                </a:solidFill>
              </a:rPr>
              <a:t>N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0" dirty="0">
                <a:solidFill>
                  <a:srgbClr val="4590B8"/>
                </a:solidFill>
              </a:rPr>
              <a:t>T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225" dirty="0">
                <a:solidFill>
                  <a:srgbClr val="4590B8"/>
                </a:solidFill>
              </a:rPr>
              <a:t>O</a:t>
            </a:r>
            <a:r>
              <a:rPr sz="1600" spc="-20" dirty="0">
                <a:solidFill>
                  <a:srgbClr val="4590B8"/>
                </a:solidFill>
              </a:rPr>
              <a:t>NS,</a:t>
            </a:r>
            <a:r>
              <a:rPr sz="1600" spc="-185" dirty="0">
                <a:solidFill>
                  <a:srgbClr val="4590B8"/>
                </a:solidFill>
              </a:rPr>
              <a:t> </a:t>
            </a:r>
            <a:r>
              <a:rPr sz="1600" spc="55" dirty="0">
                <a:solidFill>
                  <a:srgbClr val="4590B8"/>
                </a:solidFill>
              </a:rPr>
              <a:t>US</a:t>
            </a:r>
            <a:r>
              <a:rPr sz="1600" spc="-5" dirty="0">
                <a:solidFill>
                  <a:srgbClr val="4590B8"/>
                </a:solidFill>
              </a:rPr>
              <a:t>A</a:t>
            </a:r>
            <a:r>
              <a:rPr sz="1600" spc="85" dirty="0">
                <a:solidFill>
                  <a:srgbClr val="4590B8"/>
                </a:solidFill>
              </a:rPr>
              <a:t>G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-150" dirty="0">
                <a:solidFill>
                  <a:srgbClr val="FFFFFF"/>
                </a:solidFill>
                <a:latin typeface="Trebuchet MS"/>
                <a:cs typeface="Trebuchet MS"/>
              </a:rPr>
              <a:t>BFS:</a:t>
            </a:r>
            <a:r>
              <a:rPr sz="2500" spc="-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ALGORI</a:t>
            </a:r>
            <a:r>
              <a:rPr sz="2500" spc="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175" dirty="0">
                <a:solidFill>
                  <a:srgbClr val="FFFFFF"/>
                </a:solidFill>
                <a:latin typeface="Trebuchet MS"/>
                <a:cs typeface="Trebuchet MS"/>
              </a:rPr>
              <a:t>HM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5483" y="1246632"/>
            <a:ext cx="2147570" cy="1912620"/>
            <a:chOff x="1205483" y="1246632"/>
            <a:chExt cx="2147570" cy="1912620"/>
          </a:xfrm>
        </p:grpSpPr>
        <p:sp>
          <p:nvSpPr>
            <p:cNvPr id="6" name="object 6"/>
            <p:cNvSpPr/>
            <p:nvPr/>
          </p:nvSpPr>
          <p:spPr>
            <a:xfrm>
              <a:off x="1280159" y="1325880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0" y="202692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1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4" y="202692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1" y="405384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6913" y="1258062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5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8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2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5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2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5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2" y="542543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80159" y="2010156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217931" y="0"/>
                  </a:moveTo>
                  <a:lnTo>
                    <a:pt x="167951" y="5356"/>
                  </a:lnTo>
                  <a:lnTo>
                    <a:pt x="122075" y="20611"/>
                  </a:lnTo>
                  <a:lnTo>
                    <a:pt x="81611" y="44547"/>
                  </a:lnTo>
                  <a:lnTo>
                    <a:pt x="47866" y="75942"/>
                  </a:lnTo>
                  <a:lnTo>
                    <a:pt x="22144" y="113577"/>
                  </a:lnTo>
                  <a:lnTo>
                    <a:pt x="5753" y="156234"/>
                  </a:lnTo>
                  <a:lnTo>
                    <a:pt x="0" y="202692"/>
                  </a:lnTo>
                  <a:lnTo>
                    <a:pt x="5753" y="249149"/>
                  </a:lnTo>
                  <a:lnTo>
                    <a:pt x="22144" y="291806"/>
                  </a:lnTo>
                  <a:lnTo>
                    <a:pt x="47866" y="329441"/>
                  </a:lnTo>
                  <a:lnTo>
                    <a:pt x="81611" y="360836"/>
                  </a:lnTo>
                  <a:lnTo>
                    <a:pt x="122075" y="384772"/>
                  </a:lnTo>
                  <a:lnTo>
                    <a:pt x="167951" y="400027"/>
                  </a:lnTo>
                  <a:lnTo>
                    <a:pt x="217931" y="405384"/>
                  </a:lnTo>
                  <a:lnTo>
                    <a:pt x="267912" y="400027"/>
                  </a:lnTo>
                  <a:lnTo>
                    <a:pt x="313788" y="384772"/>
                  </a:lnTo>
                  <a:lnTo>
                    <a:pt x="354252" y="360836"/>
                  </a:lnTo>
                  <a:lnTo>
                    <a:pt x="387997" y="329441"/>
                  </a:lnTo>
                  <a:lnTo>
                    <a:pt x="413719" y="291806"/>
                  </a:lnTo>
                  <a:lnTo>
                    <a:pt x="430110" y="249149"/>
                  </a:lnTo>
                  <a:lnTo>
                    <a:pt x="435864" y="202692"/>
                  </a:lnTo>
                  <a:lnTo>
                    <a:pt x="430110" y="156234"/>
                  </a:lnTo>
                  <a:lnTo>
                    <a:pt x="413719" y="113577"/>
                  </a:lnTo>
                  <a:lnTo>
                    <a:pt x="387997" y="75942"/>
                  </a:lnTo>
                  <a:lnTo>
                    <a:pt x="354252" y="44547"/>
                  </a:lnTo>
                  <a:lnTo>
                    <a:pt x="313788" y="20611"/>
                  </a:lnTo>
                  <a:lnTo>
                    <a:pt x="267912" y="5356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0159" y="2010156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0" y="202692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1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4" y="202692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1" y="405384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6913" y="1942338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5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8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2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5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2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5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2" y="542544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8853" y="1800606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69">
                  <a:moveTo>
                    <a:pt x="0" y="0"/>
                  </a:moveTo>
                  <a:lnTo>
                    <a:pt x="0" y="140462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0447" y="2010156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217931" y="0"/>
                  </a:moveTo>
                  <a:lnTo>
                    <a:pt x="167951" y="5356"/>
                  </a:lnTo>
                  <a:lnTo>
                    <a:pt x="122075" y="20611"/>
                  </a:lnTo>
                  <a:lnTo>
                    <a:pt x="81611" y="44547"/>
                  </a:lnTo>
                  <a:lnTo>
                    <a:pt x="47866" y="75942"/>
                  </a:lnTo>
                  <a:lnTo>
                    <a:pt x="22144" y="113577"/>
                  </a:lnTo>
                  <a:lnTo>
                    <a:pt x="5753" y="156234"/>
                  </a:lnTo>
                  <a:lnTo>
                    <a:pt x="0" y="202692"/>
                  </a:lnTo>
                  <a:lnTo>
                    <a:pt x="5753" y="249149"/>
                  </a:lnTo>
                  <a:lnTo>
                    <a:pt x="22144" y="291806"/>
                  </a:lnTo>
                  <a:lnTo>
                    <a:pt x="47866" y="329441"/>
                  </a:lnTo>
                  <a:lnTo>
                    <a:pt x="81611" y="360836"/>
                  </a:lnTo>
                  <a:lnTo>
                    <a:pt x="122075" y="384772"/>
                  </a:lnTo>
                  <a:lnTo>
                    <a:pt x="167951" y="400027"/>
                  </a:lnTo>
                  <a:lnTo>
                    <a:pt x="217931" y="405384"/>
                  </a:lnTo>
                  <a:lnTo>
                    <a:pt x="267912" y="400027"/>
                  </a:lnTo>
                  <a:lnTo>
                    <a:pt x="313788" y="384772"/>
                  </a:lnTo>
                  <a:lnTo>
                    <a:pt x="354252" y="360836"/>
                  </a:lnTo>
                  <a:lnTo>
                    <a:pt x="387997" y="329441"/>
                  </a:lnTo>
                  <a:lnTo>
                    <a:pt x="413719" y="291806"/>
                  </a:lnTo>
                  <a:lnTo>
                    <a:pt x="430110" y="249149"/>
                  </a:lnTo>
                  <a:lnTo>
                    <a:pt x="435863" y="202692"/>
                  </a:lnTo>
                  <a:lnTo>
                    <a:pt x="430110" y="156234"/>
                  </a:lnTo>
                  <a:lnTo>
                    <a:pt x="413719" y="113577"/>
                  </a:lnTo>
                  <a:lnTo>
                    <a:pt x="387997" y="75942"/>
                  </a:lnTo>
                  <a:lnTo>
                    <a:pt x="354252" y="44547"/>
                  </a:lnTo>
                  <a:lnTo>
                    <a:pt x="313788" y="20611"/>
                  </a:lnTo>
                  <a:lnTo>
                    <a:pt x="267912" y="5356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0447" y="2010156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0" y="202692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1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3" y="202692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1" y="405384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95677" y="1942338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5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8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2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6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2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5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2" y="542544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7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2317" y="2213610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30">
                  <a:moveTo>
                    <a:pt x="214502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0447" y="134874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217931" y="0"/>
                  </a:moveTo>
                  <a:lnTo>
                    <a:pt x="167951" y="5334"/>
                  </a:lnTo>
                  <a:lnTo>
                    <a:pt x="122075" y="20527"/>
                  </a:lnTo>
                  <a:lnTo>
                    <a:pt x="81611" y="44367"/>
                  </a:lnTo>
                  <a:lnTo>
                    <a:pt x="47866" y="75640"/>
                  </a:lnTo>
                  <a:lnTo>
                    <a:pt x="22144" y="113133"/>
                  </a:lnTo>
                  <a:lnTo>
                    <a:pt x="5753" y="155634"/>
                  </a:lnTo>
                  <a:lnTo>
                    <a:pt x="0" y="201930"/>
                  </a:lnTo>
                  <a:lnTo>
                    <a:pt x="5753" y="248225"/>
                  </a:lnTo>
                  <a:lnTo>
                    <a:pt x="22144" y="290726"/>
                  </a:lnTo>
                  <a:lnTo>
                    <a:pt x="47866" y="328219"/>
                  </a:lnTo>
                  <a:lnTo>
                    <a:pt x="81611" y="359492"/>
                  </a:lnTo>
                  <a:lnTo>
                    <a:pt x="122075" y="383332"/>
                  </a:lnTo>
                  <a:lnTo>
                    <a:pt x="167951" y="398525"/>
                  </a:lnTo>
                  <a:lnTo>
                    <a:pt x="217931" y="403860"/>
                  </a:lnTo>
                  <a:lnTo>
                    <a:pt x="267912" y="398526"/>
                  </a:lnTo>
                  <a:lnTo>
                    <a:pt x="313788" y="383332"/>
                  </a:lnTo>
                  <a:lnTo>
                    <a:pt x="354252" y="359492"/>
                  </a:lnTo>
                  <a:lnTo>
                    <a:pt x="387997" y="328219"/>
                  </a:lnTo>
                  <a:lnTo>
                    <a:pt x="413719" y="290726"/>
                  </a:lnTo>
                  <a:lnTo>
                    <a:pt x="430110" y="248225"/>
                  </a:lnTo>
                  <a:lnTo>
                    <a:pt x="435863" y="201930"/>
                  </a:lnTo>
                  <a:lnTo>
                    <a:pt x="430110" y="155634"/>
                  </a:lnTo>
                  <a:lnTo>
                    <a:pt x="413719" y="113133"/>
                  </a:lnTo>
                  <a:lnTo>
                    <a:pt x="387997" y="75640"/>
                  </a:lnTo>
                  <a:lnTo>
                    <a:pt x="354252" y="44367"/>
                  </a:lnTo>
                  <a:lnTo>
                    <a:pt x="313788" y="20527"/>
                  </a:lnTo>
                  <a:lnTo>
                    <a:pt x="267912" y="5334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60447" y="134874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30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5677" y="1279398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8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2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5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2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7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9141" y="1823466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h="118744">
                  <a:moveTo>
                    <a:pt x="0" y="0"/>
                  </a:moveTo>
                  <a:lnTo>
                    <a:pt x="0" y="118237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60447" y="2673096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217931" y="0"/>
                  </a:moveTo>
                  <a:lnTo>
                    <a:pt x="167951" y="5333"/>
                  </a:lnTo>
                  <a:lnTo>
                    <a:pt x="122075" y="20527"/>
                  </a:lnTo>
                  <a:lnTo>
                    <a:pt x="81611" y="44367"/>
                  </a:lnTo>
                  <a:lnTo>
                    <a:pt x="47866" y="75640"/>
                  </a:lnTo>
                  <a:lnTo>
                    <a:pt x="22144" y="113133"/>
                  </a:lnTo>
                  <a:lnTo>
                    <a:pt x="5753" y="155634"/>
                  </a:lnTo>
                  <a:lnTo>
                    <a:pt x="0" y="201929"/>
                  </a:lnTo>
                  <a:lnTo>
                    <a:pt x="5753" y="248225"/>
                  </a:lnTo>
                  <a:lnTo>
                    <a:pt x="22144" y="290726"/>
                  </a:lnTo>
                  <a:lnTo>
                    <a:pt x="47866" y="328219"/>
                  </a:lnTo>
                  <a:lnTo>
                    <a:pt x="81611" y="359492"/>
                  </a:lnTo>
                  <a:lnTo>
                    <a:pt x="122075" y="383332"/>
                  </a:lnTo>
                  <a:lnTo>
                    <a:pt x="167951" y="398525"/>
                  </a:lnTo>
                  <a:lnTo>
                    <a:pt x="217931" y="403859"/>
                  </a:lnTo>
                  <a:lnTo>
                    <a:pt x="267912" y="398525"/>
                  </a:lnTo>
                  <a:lnTo>
                    <a:pt x="313788" y="383332"/>
                  </a:lnTo>
                  <a:lnTo>
                    <a:pt x="354252" y="359492"/>
                  </a:lnTo>
                  <a:lnTo>
                    <a:pt x="387997" y="328219"/>
                  </a:lnTo>
                  <a:lnTo>
                    <a:pt x="413719" y="290726"/>
                  </a:lnTo>
                  <a:lnTo>
                    <a:pt x="430110" y="248225"/>
                  </a:lnTo>
                  <a:lnTo>
                    <a:pt x="435863" y="201929"/>
                  </a:lnTo>
                  <a:lnTo>
                    <a:pt x="430110" y="155634"/>
                  </a:lnTo>
                  <a:lnTo>
                    <a:pt x="413719" y="113133"/>
                  </a:lnTo>
                  <a:lnTo>
                    <a:pt x="387997" y="75640"/>
                  </a:lnTo>
                  <a:lnTo>
                    <a:pt x="354252" y="44367"/>
                  </a:lnTo>
                  <a:lnTo>
                    <a:pt x="313788" y="20527"/>
                  </a:lnTo>
                  <a:lnTo>
                    <a:pt x="267912" y="5334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60447" y="2673096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29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5"/>
                  </a:lnTo>
                  <a:lnTo>
                    <a:pt x="217931" y="403859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5677" y="2603754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8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2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5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2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7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9141" y="2484882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h="118744">
                  <a:moveTo>
                    <a:pt x="0" y="0"/>
                  </a:moveTo>
                  <a:lnTo>
                    <a:pt x="0" y="118237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0735" y="1348740"/>
              <a:ext cx="434340" cy="403860"/>
            </a:xfrm>
            <a:custGeom>
              <a:avLst/>
              <a:gdLst/>
              <a:ahLst/>
              <a:cxnLst/>
              <a:rect l="l" t="t" r="r" b="b"/>
              <a:pathLst>
                <a:path w="434339" h="403860">
                  <a:moveTo>
                    <a:pt x="0" y="201930"/>
                  </a:moveTo>
                  <a:lnTo>
                    <a:pt x="5738" y="155634"/>
                  </a:lnTo>
                  <a:lnTo>
                    <a:pt x="22082" y="113133"/>
                  </a:lnTo>
                  <a:lnTo>
                    <a:pt x="47726" y="75640"/>
                  </a:lnTo>
                  <a:lnTo>
                    <a:pt x="81362" y="44367"/>
                  </a:lnTo>
                  <a:lnTo>
                    <a:pt x="121686" y="20527"/>
                  </a:lnTo>
                  <a:lnTo>
                    <a:pt x="167391" y="5334"/>
                  </a:lnTo>
                  <a:lnTo>
                    <a:pt x="217169" y="0"/>
                  </a:lnTo>
                  <a:lnTo>
                    <a:pt x="266948" y="5334"/>
                  </a:lnTo>
                  <a:lnTo>
                    <a:pt x="312653" y="20527"/>
                  </a:lnTo>
                  <a:lnTo>
                    <a:pt x="352977" y="44367"/>
                  </a:lnTo>
                  <a:lnTo>
                    <a:pt x="386613" y="75640"/>
                  </a:lnTo>
                  <a:lnTo>
                    <a:pt x="412257" y="113133"/>
                  </a:lnTo>
                  <a:lnTo>
                    <a:pt x="428601" y="155634"/>
                  </a:lnTo>
                  <a:lnTo>
                    <a:pt x="434339" y="201930"/>
                  </a:lnTo>
                  <a:lnTo>
                    <a:pt x="428601" y="248225"/>
                  </a:lnTo>
                  <a:lnTo>
                    <a:pt x="412257" y="290726"/>
                  </a:lnTo>
                  <a:lnTo>
                    <a:pt x="386613" y="328219"/>
                  </a:lnTo>
                  <a:lnTo>
                    <a:pt x="352977" y="359492"/>
                  </a:lnTo>
                  <a:lnTo>
                    <a:pt x="312653" y="383332"/>
                  </a:lnTo>
                  <a:lnTo>
                    <a:pt x="266948" y="398526"/>
                  </a:lnTo>
                  <a:lnTo>
                    <a:pt x="217169" y="403860"/>
                  </a:lnTo>
                  <a:lnTo>
                    <a:pt x="167391" y="398525"/>
                  </a:lnTo>
                  <a:lnTo>
                    <a:pt x="121686" y="383332"/>
                  </a:lnTo>
                  <a:lnTo>
                    <a:pt x="81362" y="359492"/>
                  </a:lnTo>
                  <a:lnTo>
                    <a:pt x="47726" y="328219"/>
                  </a:lnTo>
                  <a:lnTo>
                    <a:pt x="22082" y="290726"/>
                  </a:lnTo>
                  <a:lnTo>
                    <a:pt x="5738" y="248225"/>
                  </a:lnTo>
                  <a:lnTo>
                    <a:pt x="0" y="20193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75966" y="1279398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8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5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7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0735" y="2010156"/>
              <a:ext cx="434340" cy="405765"/>
            </a:xfrm>
            <a:custGeom>
              <a:avLst/>
              <a:gdLst/>
              <a:ahLst/>
              <a:cxnLst/>
              <a:rect l="l" t="t" r="r" b="b"/>
              <a:pathLst>
                <a:path w="434339" h="405764">
                  <a:moveTo>
                    <a:pt x="0" y="202692"/>
                  </a:moveTo>
                  <a:lnTo>
                    <a:pt x="5738" y="156234"/>
                  </a:lnTo>
                  <a:lnTo>
                    <a:pt x="22082" y="113577"/>
                  </a:lnTo>
                  <a:lnTo>
                    <a:pt x="47726" y="75942"/>
                  </a:lnTo>
                  <a:lnTo>
                    <a:pt x="81362" y="44547"/>
                  </a:lnTo>
                  <a:lnTo>
                    <a:pt x="121686" y="20611"/>
                  </a:lnTo>
                  <a:lnTo>
                    <a:pt x="167391" y="5356"/>
                  </a:lnTo>
                  <a:lnTo>
                    <a:pt x="217169" y="0"/>
                  </a:lnTo>
                  <a:lnTo>
                    <a:pt x="266948" y="5356"/>
                  </a:lnTo>
                  <a:lnTo>
                    <a:pt x="312653" y="20611"/>
                  </a:lnTo>
                  <a:lnTo>
                    <a:pt x="352977" y="44547"/>
                  </a:lnTo>
                  <a:lnTo>
                    <a:pt x="386613" y="75942"/>
                  </a:lnTo>
                  <a:lnTo>
                    <a:pt x="412257" y="113577"/>
                  </a:lnTo>
                  <a:lnTo>
                    <a:pt x="428601" y="156234"/>
                  </a:lnTo>
                  <a:lnTo>
                    <a:pt x="434339" y="202692"/>
                  </a:lnTo>
                  <a:lnTo>
                    <a:pt x="428601" y="249149"/>
                  </a:lnTo>
                  <a:lnTo>
                    <a:pt x="412257" y="291806"/>
                  </a:lnTo>
                  <a:lnTo>
                    <a:pt x="386613" y="329441"/>
                  </a:lnTo>
                  <a:lnTo>
                    <a:pt x="352977" y="360836"/>
                  </a:lnTo>
                  <a:lnTo>
                    <a:pt x="312653" y="384772"/>
                  </a:lnTo>
                  <a:lnTo>
                    <a:pt x="266948" y="400027"/>
                  </a:lnTo>
                  <a:lnTo>
                    <a:pt x="217169" y="405384"/>
                  </a:lnTo>
                  <a:lnTo>
                    <a:pt x="167391" y="400027"/>
                  </a:lnTo>
                  <a:lnTo>
                    <a:pt x="121686" y="384772"/>
                  </a:lnTo>
                  <a:lnTo>
                    <a:pt x="81362" y="360836"/>
                  </a:lnTo>
                  <a:lnTo>
                    <a:pt x="47726" y="329441"/>
                  </a:lnTo>
                  <a:lnTo>
                    <a:pt x="22082" y="291806"/>
                  </a:lnTo>
                  <a:lnTo>
                    <a:pt x="5738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75966" y="1942338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5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8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6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2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5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1" y="542544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7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1081" y="1552194"/>
              <a:ext cx="498475" cy="389890"/>
            </a:xfrm>
            <a:custGeom>
              <a:avLst/>
              <a:gdLst/>
              <a:ahLst/>
              <a:cxnLst/>
              <a:rect l="l" t="t" r="r" b="b"/>
              <a:pathLst>
                <a:path w="498475" h="389889">
                  <a:moveTo>
                    <a:pt x="498348" y="271271"/>
                  </a:moveTo>
                  <a:lnTo>
                    <a:pt x="498348" y="389508"/>
                  </a:lnTo>
                </a:path>
                <a:path w="498475" h="389889">
                  <a:moveTo>
                    <a:pt x="2145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0159" y="2673096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29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5"/>
                  </a:lnTo>
                  <a:lnTo>
                    <a:pt x="217931" y="403859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16913" y="2603754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8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2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5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2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82317" y="2875026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30">
                  <a:moveTo>
                    <a:pt x="0" y="0"/>
                  </a:moveTo>
                  <a:lnTo>
                    <a:pt x="214502" y="0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0735" y="2673096"/>
              <a:ext cx="434340" cy="403860"/>
            </a:xfrm>
            <a:custGeom>
              <a:avLst/>
              <a:gdLst/>
              <a:ahLst/>
              <a:cxnLst/>
              <a:rect l="l" t="t" r="r" b="b"/>
              <a:pathLst>
                <a:path w="434339" h="403860">
                  <a:moveTo>
                    <a:pt x="0" y="201929"/>
                  </a:moveTo>
                  <a:lnTo>
                    <a:pt x="5738" y="155634"/>
                  </a:lnTo>
                  <a:lnTo>
                    <a:pt x="22082" y="113133"/>
                  </a:lnTo>
                  <a:lnTo>
                    <a:pt x="47726" y="75640"/>
                  </a:lnTo>
                  <a:lnTo>
                    <a:pt x="81362" y="44367"/>
                  </a:lnTo>
                  <a:lnTo>
                    <a:pt x="121686" y="20527"/>
                  </a:lnTo>
                  <a:lnTo>
                    <a:pt x="167391" y="5333"/>
                  </a:lnTo>
                  <a:lnTo>
                    <a:pt x="217169" y="0"/>
                  </a:lnTo>
                  <a:lnTo>
                    <a:pt x="266948" y="5334"/>
                  </a:lnTo>
                  <a:lnTo>
                    <a:pt x="312653" y="20527"/>
                  </a:lnTo>
                  <a:lnTo>
                    <a:pt x="352977" y="44367"/>
                  </a:lnTo>
                  <a:lnTo>
                    <a:pt x="386613" y="75640"/>
                  </a:lnTo>
                  <a:lnTo>
                    <a:pt x="412257" y="113133"/>
                  </a:lnTo>
                  <a:lnTo>
                    <a:pt x="428601" y="155634"/>
                  </a:lnTo>
                  <a:lnTo>
                    <a:pt x="434339" y="201929"/>
                  </a:lnTo>
                  <a:lnTo>
                    <a:pt x="428601" y="248225"/>
                  </a:lnTo>
                  <a:lnTo>
                    <a:pt x="412257" y="290726"/>
                  </a:lnTo>
                  <a:lnTo>
                    <a:pt x="386613" y="328219"/>
                  </a:lnTo>
                  <a:lnTo>
                    <a:pt x="352977" y="359492"/>
                  </a:lnTo>
                  <a:lnTo>
                    <a:pt x="312653" y="383332"/>
                  </a:lnTo>
                  <a:lnTo>
                    <a:pt x="266948" y="398525"/>
                  </a:lnTo>
                  <a:lnTo>
                    <a:pt x="217169" y="403859"/>
                  </a:lnTo>
                  <a:lnTo>
                    <a:pt x="167391" y="398525"/>
                  </a:lnTo>
                  <a:lnTo>
                    <a:pt x="121686" y="383332"/>
                  </a:lnTo>
                  <a:lnTo>
                    <a:pt x="81362" y="359492"/>
                  </a:lnTo>
                  <a:lnTo>
                    <a:pt x="47726" y="328219"/>
                  </a:lnTo>
                  <a:lnTo>
                    <a:pt x="22082" y="290726"/>
                  </a:lnTo>
                  <a:lnTo>
                    <a:pt x="5738" y="248225"/>
                  </a:lnTo>
                  <a:lnTo>
                    <a:pt x="0" y="20192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75966" y="2603754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8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5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7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61081" y="2875026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30">
                  <a:moveTo>
                    <a:pt x="2145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0959" y="1246632"/>
            <a:ext cx="2148840" cy="191261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422908" y="1369821"/>
            <a:ext cx="2818765" cy="98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1572260" algn="l"/>
                <a:tab pos="2679065" algn="l"/>
              </a:tabLst>
            </a:pPr>
            <a:r>
              <a:rPr sz="1800" b="1" spc="-10" dirty="0">
                <a:latin typeface="Arial"/>
                <a:cs typeface="Arial"/>
              </a:rPr>
              <a:t>0	</a:t>
            </a:r>
            <a:r>
              <a:rPr sz="2700" b="1" spc="-15" baseline="-6172" dirty="0">
                <a:latin typeface="Arial"/>
                <a:cs typeface="Arial"/>
              </a:rPr>
              <a:t>1	2	</a:t>
            </a:r>
            <a:r>
              <a:rPr sz="1800" b="1" spc="-10" dirty="0"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92480" algn="l"/>
                <a:tab pos="1572260" algn="l"/>
                <a:tab pos="2679065" algn="l"/>
              </a:tabLst>
            </a:pPr>
            <a:r>
              <a:rPr sz="1800" b="1" spc="-10" dirty="0">
                <a:latin typeface="Arial"/>
                <a:cs typeface="Arial"/>
              </a:rPr>
              <a:t>3	</a:t>
            </a: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4	</a:t>
            </a:r>
            <a:r>
              <a:rPr sz="1800" b="1" spc="-10" dirty="0">
                <a:latin typeface="Arial"/>
                <a:cs typeface="Arial"/>
              </a:rPr>
              <a:t>5	</a:t>
            </a: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69560" y="2054097"/>
            <a:ext cx="932180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</a:tabLst>
            </a:pP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4	</a:t>
            </a:r>
            <a:r>
              <a:rPr sz="1800" b="1" spc="-10" dirty="0"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92480" algn="l"/>
              </a:tabLst>
            </a:pP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7	</a:t>
            </a:r>
            <a:r>
              <a:rPr sz="1800" b="1" spc="-10" dirty="0">
                <a:latin typeface="Arial"/>
                <a:cs typeface="Arial"/>
              </a:rPr>
              <a:t>8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2719" y="1267967"/>
            <a:ext cx="2147315" cy="191261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8301355" y="207645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1414" y="2076450"/>
            <a:ext cx="931544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</a:tabLst>
            </a:pP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3	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92480" algn="l"/>
              </a:tabLst>
            </a:pP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6	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01355" y="273837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5147" y="1267967"/>
            <a:ext cx="2148839" cy="191261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4869560" y="1392173"/>
            <a:ext cx="468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1884045" algn="l"/>
                <a:tab pos="4547235" algn="l"/>
              </a:tabLst>
            </a:pP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1	</a:t>
            </a:r>
            <a:r>
              <a:rPr sz="1800" b="1" spc="-10" dirty="0">
                <a:latin typeface="Arial"/>
                <a:cs typeface="Arial"/>
              </a:rPr>
              <a:t>2	</a:t>
            </a: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0	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21320" y="1414398"/>
            <a:ext cx="359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2675890" algn="l"/>
                <a:tab pos="3455670" algn="l"/>
              </a:tabLst>
            </a:pP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1	2	1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2908" y="2716148"/>
            <a:ext cx="2818765" cy="88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1572260" algn="l"/>
                <a:tab pos="2679065" algn="l"/>
              </a:tabLst>
            </a:pPr>
            <a:r>
              <a:rPr sz="1800" b="1" spc="-10" dirty="0">
                <a:latin typeface="Arial"/>
                <a:cs typeface="Arial"/>
              </a:rPr>
              <a:t>6	7	8	6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 dirty="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1800" spc="-25" dirty="0">
                <a:latin typeface="Trebuchet MS"/>
                <a:cs typeface="Trebuchet MS"/>
              </a:rPr>
              <a:t>4</a:t>
            </a:r>
            <a:r>
              <a:rPr sz="1800" spc="-25" dirty="0"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05810" y="3749802"/>
            <a:ext cx="897255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spc="-25" dirty="0">
                <a:latin typeface="Wingdings"/>
                <a:cs typeface="Wingdings"/>
              </a:rPr>
              <a:t></a:t>
            </a:r>
            <a:r>
              <a:rPr sz="1800" spc="-2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91135">
              <a:lnSpc>
                <a:spcPts val="1670"/>
              </a:lnSpc>
            </a:pP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1400" spc="-60" dirty="0">
                <a:solidFill>
                  <a:srgbClr val="6F2F9F"/>
                </a:solidFill>
                <a:latin typeface="Trebuchet MS"/>
                <a:cs typeface="Trebuchet MS"/>
              </a:rPr>
              <a:t>cess</a:t>
            </a:r>
            <a:r>
              <a:rPr sz="14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38676" y="3209520"/>
            <a:ext cx="377825" cy="12541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spc="-25" dirty="0">
                <a:latin typeface="Trebuchet MS"/>
                <a:cs typeface="Trebuchet MS"/>
              </a:rPr>
              <a:t>1</a:t>
            </a:r>
            <a:r>
              <a:rPr sz="1800" spc="-25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26034">
              <a:lnSpc>
                <a:spcPct val="100000"/>
              </a:lnSpc>
              <a:spcBef>
                <a:spcPts val="950"/>
              </a:spcBef>
            </a:pPr>
            <a:r>
              <a:rPr sz="1800" spc="-45" dirty="0">
                <a:latin typeface="Trebuchet MS"/>
                <a:cs typeface="Trebuchet MS"/>
              </a:rPr>
              <a:t>3</a:t>
            </a:r>
            <a:r>
              <a:rPr sz="1800" spc="-45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  <a:p>
            <a:pPr marL="25400">
              <a:lnSpc>
                <a:spcPct val="100000"/>
              </a:lnSpc>
              <a:spcBef>
                <a:spcPts val="1290"/>
              </a:spcBef>
            </a:pPr>
            <a:r>
              <a:rPr sz="1800" spc="-45" dirty="0">
                <a:latin typeface="Trebuchet MS"/>
                <a:cs typeface="Trebuchet MS"/>
              </a:rPr>
              <a:t>7</a:t>
            </a:r>
            <a:r>
              <a:rPr sz="1800" spc="-45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55968" y="4700142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6634480" y="3807262"/>
          <a:ext cx="4486272" cy="254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4261">
                <a:tc>
                  <a:txBody>
                    <a:bodyPr/>
                    <a:lstStyle/>
                    <a:p>
                      <a:pPr marL="103505">
                        <a:lnSpc>
                          <a:spcPts val="2035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25" dirty="0"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2125"/>
                        </a:lnSpc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r>
                        <a:rPr sz="1800" spc="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ts val="350"/>
                        </a:lnSpc>
                      </a:pPr>
                      <a:r>
                        <a:rPr sz="14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400" spc="-4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ocess</a:t>
                      </a:r>
                      <a:r>
                        <a:rPr sz="1400" spc="-55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105"/>
                        </a:lnSpc>
                        <a:spcBef>
                          <a:spcPts val="5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800" spc="-25" dirty="0"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105"/>
                        </a:lnSpc>
                        <a:spcBef>
                          <a:spcPts val="590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800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51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6055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ts val="1570"/>
                        </a:lnSpc>
                      </a:pPr>
                      <a:r>
                        <a:rPr sz="14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400" spc="-4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ocess</a:t>
                      </a:r>
                      <a:r>
                        <a:rPr sz="1400" spc="-55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4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65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039"/>
                        </a:lnSpc>
                        <a:spcBef>
                          <a:spcPts val="77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800" spc="2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2150"/>
                        </a:lnSpc>
                        <a:spcBef>
                          <a:spcPts val="665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096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123825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800" spc="2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ts val="1510"/>
                        </a:lnSpc>
                      </a:pPr>
                      <a:r>
                        <a:rPr sz="14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400" spc="-4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ocess</a:t>
                      </a:r>
                      <a:r>
                        <a:rPr sz="1400" spc="-55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828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95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9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800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800" spc="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15"/>
                        </a:lnSpc>
                        <a:spcBef>
                          <a:spcPts val="1050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333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0" name="object 50"/>
          <p:cNvGrpSpPr/>
          <p:nvPr/>
        </p:nvGrpSpPr>
        <p:grpSpPr>
          <a:xfrm>
            <a:off x="9613392" y="3410711"/>
            <a:ext cx="1031875" cy="334010"/>
            <a:chOff x="9613392" y="3410711"/>
            <a:chExt cx="1031875" cy="334010"/>
          </a:xfrm>
        </p:grpSpPr>
        <p:sp>
          <p:nvSpPr>
            <p:cNvPr id="51" name="object 51"/>
            <p:cNvSpPr/>
            <p:nvPr/>
          </p:nvSpPr>
          <p:spPr>
            <a:xfrm>
              <a:off x="9624822" y="34221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624822" y="34221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1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850374" y="34221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50374" y="34221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1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068306" y="34221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60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068306" y="34221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286238" y="34221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1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286238" y="34221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7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1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1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9404731" y="2076450"/>
            <a:ext cx="1711960" cy="164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1572260" algn="l"/>
              </a:tabLst>
            </a:pP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3	4	5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92480" algn="l"/>
                <a:tab pos="1572260" algn="l"/>
              </a:tabLst>
            </a:pP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6	7	8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800" spc="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857755" y="3322320"/>
            <a:ext cx="806450" cy="334010"/>
            <a:chOff x="1857755" y="3322320"/>
            <a:chExt cx="806450" cy="334010"/>
          </a:xfrm>
        </p:grpSpPr>
        <p:sp>
          <p:nvSpPr>
            <p:cNvPr id="61" name="object 61"/>
            <p:cNvSpPr/>
            <p:nvPr/>
          </p:nvSpPr>
          <p:spPr>
            <a:xfrm>
              <a:off x="1869185" y="33337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80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1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69185" y="33337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80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7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80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1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87117" y="33337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80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1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87117" y="33337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80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80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1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05050" y="33337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80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05050" y="33337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80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80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863851" y="3717035"/>
            <a:ext cx="806450" cy="335280"/>
            <a:chOff x="1863851" y="3717035"/>
            <a:chExt cx="806450" cy="335280"/>
          </a:xfrm>
        </p:grpSpPr>
        <p:sp>
          <p:nvSpPr>
            <p:cNvPr id="68" name="object 68"/>
            <p:cNvSpPr/>
            <p:nvPr/>
          </p:nvSpPr>
          <p:spPr>
            <a:xfrm>
              <a:off x="1875281" y="3728465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80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09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19"/>
                  </a:lnTo>
                  <a:lnTo>
                    <a:pt x="289560" y="312419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09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75281" y="3728465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80" h="312420">
                  <a:moveTo>
                    <a:pt x="289560" y="312419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09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60" y="0"/>
                  </a:lnTo>
                </a:path>
                <a:path w="347980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09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60" y="312419"/>
                  </a:lnTo>
                  <a:lnTo>
                    <a:pt x="57912" y="312419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09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93213" y="3728465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80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09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19"/>
                  </a:lnTo>
                  <a:lnTo>
                    <a:pt x="289560" y="312419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09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93213" y="3728465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80" h="312420">
                  <a:moveTo>
                    <a:pt x="289560" y="312419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09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60" y="0"/>
                  </a:lnTo>
                </a:path>
                <a:path w="347980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09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60" y="312419"/>
                  </a:lnTo>
                  <a:lnTo>
                    <a:pt x="57912" y="312419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09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11145" y="3728465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80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09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19"/>
                  </a:lnTo>
                  <a:lnTo>
                    <a:pt x="289560" y="312419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09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11145" y="3728465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80" h="312420">
                  <a:moveTo>
                    <a:pt x="289560" y="312419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09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60" y="0"/>
                  </a:lnTo>
                </a:path>
                <a:path w="347980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09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60" y="312419"/>
                  </a:lnTo>
                  <a:lnTo>
                    <a:pt x="57912" y="312419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09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4552188" y="3296411"/>
            <a:ext cx="805180" cy="334010"/>
            <a:chOff x="4552188" y="3296411"/>
            <a:chExt cx="805180" cy="334010"/>
          </a:xfrm>
        </p:grpSpPr>
        <p:sp>
          <p:nvSpPr>
            <p:cNvPr id="75" name="object 75"/>
            <p:cNvSpPr/>
            <p:nvPr/>
          </p:nvSpPr>
          <p:spPr>
            <a:xfrm>
              <a:off x="4563618" y="33078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60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63618" y="33078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80026" y="33078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60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780026" y="33078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997958" y="33078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1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97958" y="330784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7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1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4541520" y="3717035"/>
            <a:ext cx="806450" cy="334010"/>
            <a:chOff x="4541520" y="3717035"/>
            <a:chExt cx="806450" cy="334010"/>
          </a:xfrm>
        </p:grpSpPr>
        <p:sp>
          <p:nvSpPr>
            <p:cNvPr id="82" name="object 82"/>
            <p:cNvSpPr/>
            <p:nvPr/>
          </p:nvSpPr>
          <p:spPr>
            <a:xfrm>
              <a:off x="4552950" y="3728465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52950" y="3728465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70882" y="3728465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1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70882" y="3728465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7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1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88814" y="3728465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88814" y="3728465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4549140" y="4142232"/>
            <a:ext cx="805180" cy="334010"/>
            <a:chOff x="4549140" y="4142232"/>
            <a:chExt cx="805180" cy="334010"/>
          </a:xfrm>
        </p:grpSpPr>
        <p:sp>
          <p:nvSpPr>
            <p:cNvPr id="89" name="object 89"/>
            <p:cNvSpPr/>
            <p:nvPr/>
          </p:nvSpPr>
          <p:spPr>
            <a:xfrm>
              <a:off x="4560570" y="415366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1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560570" y="415366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7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1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776978" y="415366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76978" y="415366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94910" y="415366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994910" y="415366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4852542" y="3573652"/>
            <a:ext cx="357505" cy="8763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290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190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4549140" y="4565903"/>
            <a:ext cx="805180" cy="335280"/>
            <a:chOff x="4549140" y="4565903"/>
            <a:chExt cx="805180" cy="335280"/>
          </a:xfrm>
        </p:grpSpPr>
        <p:sp>
          <p:nvSpPr>
            <p:cNvPr id="97" name="object 97"/>
            <p:cNvSpPr/>
            <p:nvPr/>
          </p:nvSpPr>
          <p:spPr>
            <a:xfrm>
              <a:off x="4560570" y="4577333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20"/>
                  </a:lnTo>
                  <a:lnTo>
                    <a:pt x="289559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1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60570" y="4577333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7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59" y="0"/>
                  </a:lnTo>
                </a:path>
                <a:path w="347979" h="312420">
                  <a:moveTo>
                    <a:pt x="57912" y="0"/>
                  </a:moveTo>
                  <a:lnTo>
                    <a:pt x="289559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1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59" y="312420"/>
                  </a:lnTo>
                  <a:lnTo>
                    <a:pt x="57912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776978" y="4577333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20"/>
                  </a:lnTo>
                  <a:lnTo>
                    <a:pt x="289560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776978" y="4577333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60" y="0"/>
                  </a:lnTo>
                </a:path>
                <a:path w="347979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60" y="312420"/>
                  </a:lnTo>
                  <a:lnTo>
                    <a:pt x="57912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4910" y="4577333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20"/>
                  </a:lnTo>
                  <a:lnTo>
                    <a:pt x="289560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94910" y="4577333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60" y="0"/>
                  </a:lnTo>
                </a:path>
                <a:path w="347979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60" y="312420"/>
                  </a:lnTo>
                  <a:lnTo>
                    <a:pt x="57912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634610" y="4574540"/>
            <a:ext cx="575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7078980" y="3316223"/>
            <a:ext cx="806450" cy="334010"/>
            <a:chOff x="7078980" y="3316223"/>
            <a:chExt cx="806450" cy="334010"/>
          </a:xfrm>
        </p:grpSpPr>
        <p:sp>
          <p:nvSpPr>
            <p:cNvPr id="105" name="object 105"/>
            <p:cNvSpPr/>
            <p:nvPr/>
          </p:nvSpPr>
          <p:spPr>
            <a:xfrm>
              <a:off x="7090410" y="332765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60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090410" y="332765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08342" y="332765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08342" y="332765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1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526274" y="332765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6274" y="332765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1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7383018" y="3323920"/>
            <a:ext cx="994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8485" algn="l"/>
              </a:tabLst>
            </a:pP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8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3	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7089647" y="3782567"/>
            <a:ext cx="805180" cy="334010"/>
            <a:chOff x="7089647" y="3782567"/>
            <a:chExt cx="805180" cy="334010"/>
          </a:xfrm>
        </p:grpSpPr>
        <p:sp>
          <p:nvSpPr>
            <p:cNvPr id="113" name="object 113"/>
            <p:cNvSpPr/>
            <p:nvPr/>
          </p:nvSpPr>
          <p:spPr>
            <a:xfrm>
              <a:off x="7101077" y="3793997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101077" y="3793997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319009" y="3793997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19009" y="3793997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35417" y="3793997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535417" y="3793997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1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object 119"/>
          <p:cNvGrpSpPr/>
          <p:nvPr/>
        </p:nvGrpSpPr>
        <p:grpSpPr>
          <a:xfrm>
            <a:off x="7074407" y="4215384"/>
            <a:ext cx="805180" cy="335280"/>
            <a:chOff x="7074407" y="4215384"/>
            <a:chExt cx="805180" cy="335280"/>
          </a:xfrm>
        </p:grpSpPr>
        <p:sp>
          <p:nvSpPr>
            <p:cNvPr id="120" name="object 120"/>
            <p:cNvSpPr/>
            <p:nvPr/>
          </p:nvSpPr>
          <p:spPr>
            <a:xfrm>
              <a:off x="7085837" y="4226814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0"/>
                  </a:moveTo>
                  <a:lnTo>
                    <a:pt x="57911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1" y="312419"/>
                  </a:lnTo>
                  <a:lnTo>
                    <a:pt x="289559" y="312419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1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085837" y="4226814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312419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7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59" y="0"/>
                  </a:lnTo>
                </a:path>
                <a:path w="347979" h="312420">
                  <a:moveTo>
                    <a:pt x="57911" y="0"/>
                  </a:moveTo>
                  <a:lnTo>
                    <a:pt x="289559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1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59" y="312419"/>
                  </a:lnTo>
                  <a:lnTo>
                    <a:pt x="57911" y="312419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302245" y="4226814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0"/>
                  </a:moveTo>
                  <a:lnTo>
                    <a:pt x="57911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1" y="312419"/>
                  </a:lnTo>
                  <a:lnTo>
                    <a:pt x="289559" y="312419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302245" y="4226814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312419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59" y="0"/>
                  </a:lnTo>
                </a:path>
                <a:path w="347979" h="312420">
                  <a:moveTo>
                    <a:pt x="57911" y="0"/>
                  </a:moveTo>
                  <a:lnTo>
                    <a:pt x="289559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59" y="312419"/>
                  </a:lnTo>
                  <a:lnTo>
                    <a:pt x="57911" y="312419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520177" y="4226814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19"/>
                  </a:lnTo>
                  <a:lnTo>
                    <a:pt x="289560" y="312419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520177" y="4226814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312419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60" y="0"/>
                  </a:lnTo>
                </a:path>
                <a:path w="347979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60" y="312419"/>
                  </a:lnTo>
                  <a:lnTo>
                    <a:pt x="57912" y="312419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7078980" y="4660391"/>
            <a:ext cx="805180" cy="334010"/>
            <a:chOff x="7078980" y="4660391"/>
            <a:chExt cx="805180" cy="334010"/>
          </a:xfrm>
        </p:grpSpPr>
        <p:sp>
          <p:nvSpPr>
            <p:cNvPr id="127" name="object 127"/>
            <p:cNvSpPr/>
            <p:nvPr/>
          </p:nvSpPr>
          <p:spPr>
            <a:xfrm>
              <a:off x="7090410" y="467182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090410" y="467182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308342" y="4671821"/>
              <a:ext cx="346075" cy="311150"/>
            </a:xfrm>
            <a:custGeom>
              <a:avLst/>
              <a:gdLst/>
              <a:ahLst/>
              <a:cxnLst/>
              <a:rect l="l" t="t" r="r" b="b"/>
              <a:pathLst>
                <a:path w="346075" h="311150">
                  <a:moveTo>
                    <a:pt x="288289" y="0"/>
                  </a:moveTo>
                  <a:lnTo>
                    <a:pt x="57657" y="0"/>
                  </a:lnTo>
                  <a:lnTo>
                    <a:pt x="35200" y="12215"/>
                  </a:lnTo>
                  <a:lnTo>
                    <a:pt x="16875" y="45529"/>
                  </a:lnTo>
                  <a:lnTo>
                    <a:pt x="4526" y="94940"/>
                  </a:lnTo>
                  <a:lnTo>
                    <a:pt x="0" y="155447"/>
                  </a:lnTo>
                  <a:lnTo>
                    <a:pt x="4526" y="215955"/>
                  </a:lnTo>
                  <a:lnTo>
                    <a:pt x="16875" y="265366"/>
                  </a:lnTo>
                  <a:lnTo>
                    <a:pt x="35200" y="298680"/>
                  </a:lnTo>
                  <a:lnTo>
                    <a:pt x="57657" y="310895"/>
                  </a:lnTo>
                  <a:lnTo>
                    <a:pt x="288289" y="310895"/>
                  </a:lnTo>
                  <a:lnTo>
                    <a:pt x="310747" y="298680"/>
                  </a:lnTo>
                  <a:lnTo>
                    <a:pt x="329072" y="265366"/>
                  </a:lnTo>
                  <a:lnTo>
                    <a:pt x="341421" y="215955"/>
                  </a:lnTo>
                  <a:lnTo>
                    <a:pt x="345948" y="155447"/>
                  </a:lnTo>
                  <a:lnTo>
                    <a:pt x="341421" y="94940"/>
                  </a:lnTo>
                  <a:lnTo>
                    <a:pt x="329072" y="45529"/>
                  </a:lnTo>
                  <a:lnTo>
                    <a:pt x="310747" y="12215"/>
                  </a:lnTo>
                  <a:lnTo>
                    <a:pt x="28828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308342" y="4671821"/>
              <a:ext cx="346075" cy="311150"/>
            </a:xfrm>
            <a:custGeom>
              <a:avLst/>
              <a:gdLst/>
              <a:ahLst/>
              <a:cxnLst/>
              <a:rect l="l" t="t" r="r" b="b"/>
              <a:pathLst>
                <a:path w="346075" h="311150">
                  <a:moveTo>
                    <a:pt x="288289" y="310895"/>
                  </a:moveTo>
                  <a:lnTo>
                    <a:pt x="265832" y="298680"/>
                  </a:lnTo>
                  <a:lnTo>
                    <a:pt x="247507" y="265366"/>
                  </a:lnTo>
                  <a:lnTo>
                    <a:pt x="235158" y="215955"/>
                  </a:lnTo>
                  <a:lnTo>
                    <a:pt x="230631" y="155447"/>
                  </a:lnTo>
                  <a:lnTo>
                    <a:pt x="235158" y="94940"/>
                  </a:lnTo>
                  <a:lnTo>
                    <a:pt x="247507" y="45529"/>
                  </a:lnTo>
                  <a:lnTo>
                    <a:pt x="265832" y="12215"/>
                  </a:lnTo>
                  <a:lnTo>
                    <a:pt x="288289" y="0"/>
                  </a:lnTo>
                </a:path>
                <a:path w="346075" h="311150">
                  <a:moveTo>
                    <a:pt x="57657" y="0"/>
                  </a:moveTo>
                  <a:lnTo>
                    <a:pt x="288289" y="0"/>
                  </a:lnTo>
                  <a:lnTo>
                    <a:pt x="310747" y="12215"/>
                  </a:lnTo>
                  <a:lnTo>
                    <a:pt x="329072" y="45529"/>
                  </a:lnTo>
                  <a:lnTo>
                    <a:pt x="341421" y="94940"/>
                  </a:lnTo>
                  <a:lnTo>
                    <a:pt x="345948" y="155447"/>
                  </a:lnTo>
                  <a:lnTo>
                    <a:pt x="341421" y="215955"/>
                  </a:lnTo>
                  <a:lnTo>
                    <a:pt x="329072" y="265366"/>
                  </a:lnTo>
                  <a:lnTo>
                    <a:pt x="310747" y="298680"/>
                  </a:lnTo>
                  <a:lnTo>
                    <a:pt x="288289" y="310895"/>
                  </a:lnTo>
                  <a:lnTo>
                    <a:pt x="57657" y="310895"/>
                  </a:lnTo>
                  <a:lnTo>
                    <a:pt x="35200" y="298680"/>
                  </a:lnTo>
                  <a:lnTo>
                    <a:pt x="16875" y="265366"/>
                  </a:lnTo>
                  <a:lnTo>
                    <a:pt x="4526" y="215955"/>
                  </a:lnTo>
                  <a:lnTo>
                    <a:pt x="0" y="155447"/>
                  </a:lnTo>
                  <a:lnTo>
                    <a:pt x="4526" y="94940"/>
                  </a:lnTo>
                  <a:lnTo>
                    <a:pt x="16875" y="45529"/>
                  </a:lnTo>
                  <a:lnTo>
                    <a:pt x="35200" y="12215"/>
                  </a:lnTo>
                  <a:lnTo>
                    <a:pt x="57657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524750" y="467182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524750" y="4671821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1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133"/>
          <p:cNvGrpSpPr/>
          <p:nvPr/>
        </p:nvGrpSpPr>
        <p:grpSpPr>
          <a:xfrm>
            <a:off x="7080504" y="5102352"/>
            <a:ext cx="806450" cy="335280"/>
            <a:chOff x="7080504" y="5102352"/>
            <a:chExt cx="806450" cy="335280"/>
          </a:xfrm>
        </p:grpSpPr>
        <p:sp>
          <p:nvSpPr>
            <p:cNvPr id="134" name="object 134"/>
            <p:cNvSpPr/>
            <p:nvPr/>
          </p:nvSpPr>
          <p:spPr>
            <a:xfrm>
              <a:off x="7091934" y="5113782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20"/>
                  </a:lnTo>
                  <a:lnTo>
                    <a:pt x="289560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091934" y="5113782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60" y="0"/>
                  </a:lnTo>
                </a:path>
                <a:path w="347979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60" y="312420"/>
                  </a:lnTo>
                  <a:lnTo>
                    <a:pt x="57912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309866" y="5113782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0"/>
                  </a:moveTo>
                  <a:lnTo>
                    <a:pt x="57911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1" y="312420"/>
                  </a:lnTo>
                  <a:lnTo>
                    <a:pt x="289559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309866" y="5113782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59" y="0"/>
                  </a:lnTo>
                </a:path>
                <a:path w="347979" h="312420">
                  <a:moveTo>
                    <a:pt x="57911" y="0"/>
                  </a:moveTo>
                  <a:lnTo>
                    <a:pt x="289559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59" y="312420"/>
                  </a:lnTo>
                  <a:lnTo>
                    <a:pt x="57911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527798" y="5113782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0"/>
                  </a:moveTo>
                  <a:lnTo>
                    <a:pt x="57911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1" y="312420"/>
                  </a:lnTo>
                  <a:lnTo>
                    <a:pt x="289559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527798" y="5113782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59" y="0"/>
                  </a:lnTo>
                </a:path>
                <a:path w="347979" h="312420">
                  <a:moveTo>
                    <a:pt x="57911" y="0"/>
                  </a:moveTo>
                  <a:lnTo>
                    <a:pt x="289559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59" y="312420"/>
                  </a:lnTo>
                  <a:lnTo>
                    <a:pt x="57911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7072883" y="5503164"/>
            <a:ext cx="806450" cy="334010"/>
            <a:chOff x="7072883" y="5503164"/>
            <a:chExt cx="806450" cy="334010"/>
          </a:xfrm>
        </p:grpSpPr>
        <p:sp>
          <p:nvSpPr>
            <p:cNvPr id="141" name="object 141"/>
            <p:cNvSpPr/>
            <p:nvPr/>
          </p:nvSpPr>
          <p:spPr>
            <a:xfrm>
              <a:off x="7084313" y="5514594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1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084313" y="5514594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7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1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1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302245" y="5514594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302245" y="5514594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1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520177" y="5514594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7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7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20177" y="5514594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7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7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7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object 147"/>
          <p:cNvGrpSpPr/>
          <p:nvPr/>
        </p:nvGrpSpPr>
        <p:grpSpPr>
          <a:xfrm>
            <a:off x="7091171" y="5939028"/>
            <a:ext cx="805180" cy="335280"/>
            <a:chOff x="7091171" y="5939028"/>
            <a:chExt cx="805180" cy="335280"/>
          </a:xfrm>
        </p:grpSpPr>
        <p:sp>
          <p:nvSpPr>
            <p:cNvPr id="148" name="object 148"/>
            <p:cNvSpPr/>
            <p:nvPr/>
          </p:nvSpPr>
          <p:spPr>
            <a:xfrm>
              <a:off x="7102601" y="5950458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0"/>
                  </a:moveTo>
                  <a:lnTo>
                    <a:pt x="57912" y="0"/>
                  </a:lnTo>
                  <a:lnTo>
                    <a:pt x="35361" y="12275"/>
                  </a:lnTo>
                  <a:lnTo>
                    <a:pt x="16954" y="45753"/>
                  </a:lnTo>
                  <a:lnTo>
                    <a:pt x="4548" y="95406"/>
                  </a:lnTo>
                  <a:lnTo>
                    <a:pt x="0" y="156209"/>
                  </a:lnTo>
                  <a:lnTo>
                    <a:pt x="4548" y="217013"/>
                  </a:lnTo>
                  <a:lnTo>
                    <a:pt x="16954" y="266666"/>
                  </a:lnTo>
                  <a:lnTo>
                    <a:pt x="35361" y="300144"/>
                  </a:lnTo>
                  <a:lnTo>
                    <a:pt x="57912" y="312419"/>
                  </a:lnTo>
                  <a:lnTo>
                    <a:pt x="289559" y="312419"/>
                  </a:lnTo>
                  <a:lnTo>
                    <a:pt x="312110" y="300144"/>
                  </a:lnTo>
                  <a:lnTo>
                    <a:pt x="330517" y="266666"/>
                  </a:lnTo>
                  <a:lnTo>
                    <a:pt x="342923" y="217013"/>
                  </a:lnTo>
                  <a:lnTo>
                    <a:pt x="347472" y="156209"/>
                  </a:lnTo>
                  <a:lnTo>
                    <a:pt x="342923" y="95406"/>
                  </a:lnTo>
                  <a:lnTo>
                    <a:pt x="330517" y="45753"/>
                  </a:lnTo>
                  <a:lnTo>
                    <a:pt x="312110" y="1227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102601" y="5950458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312419"/>
                  </a:moveTo>
                  <a:lnTo>
                    <a:pt x="267009" y="300144"/>
                  </a:lnTo>
                  <a:lnTo>
                    <a:pt x="248602" y="266666"/>
                  </a:lnTo>
                  <a:lnTo>
                    <a:pt x="236196" y="217013"/>
                  </a:lnTo>
                  <a:lnTo>
                    <a:pt x="231648" y="156209"/>
                  </a:lnTo>
                  <a:lnTo>
                    <a:pt x="236196" y="95406"/>
                  </a:lnTo>
                  <a:lnTo>
                    <a:pt x="248602" y="45753"/>
                  </a:lnTo>
                  <a:lnTo>
                    <a:pt x="267009" y="12275"/>
                  </a:lnTo>
                  <a:lnTo>
                    <a:pt x="289559" y="0"/>
                  </a:lnTo>
                </a:path>
                <a:path w="347979" h="312420">
                  <a:moveTo>
                    <a:pt x="57912" y="0"/>
                  </a:moveTo>
                  <a:lnTo>
                    <a:pt x="289559" y="0"/>
                  </a:lnTo>
                  <a:lnTo>
                    <a:pt x="312110" y="12275"/>
                  </a:lnTo>
                  <a:lnTo>
                    <a:pt x="330517" y="45753"/>
                  </a:lnTo>
                  <a:lnTo>
                    <a:pt x="342923" y="95406"/>
                  </a:lnTo>
                  <a:lnTo>
                    <a:pt x="347472" y="156209"/>
                  </a:lnTo>
                  <a:lnTo>
                    <a:pt x="342923" y="217013"/>
                  </a:lnTo>
                  <a:lnTo>
                    <a:pt x="330517" y="266666"/>
                  </a:lnTo>
                  <a:lnTo>
                    <a:pt x="312110" y="300144"/>
                  </a:lnTo>
                  <a:lnTo>
                    <a:pt x="289559" y="312419"/>
                  </a:lnTo>
                  <a:lnTo>
                    <a:pt x="57912" y="312419"/>
                  </a:lnTo>
                  <a:lnTo>
                    <a:pt x="35361" y="300144"/>
                  </a:lnTo>
                  <a:lnTo>
                    <a:pt x="16954" y="266666"/>
                  </a:lnTo>
                  <a:lnTo>
                    <a:pt x="4548" y="217013"/>
                  </a:lnTo>
                  <a:lnTo>
                    <a:pt x="0" y="156209"/>
                  </a:lnTo>
                  <a:lnTo>
                    <a:pt x="4548" y="95406"/>
                  </a:lnTo>
                  <a:lnTo>
                    <a:pt x="16954" y="45753"/>
                  </a:lnTo>
                  <a:lnTo>
                    <a:pt x="35361" y="1227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319009" y="5950458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75"/>
                  </a:lnTo>
                  <a:lnTo>
                    <a:pt x="16954" y="45753"/>
                  </a:lnTo>
                  <a:lnTo>
                    <a:pt x="4548" y="95406"/>
                  </a:lnTo>
                  <a:lnTo>
                    <a:pt x="0" y="156209"/>
                  </a:lnTo>
                  <a:lnTo>
                    <a:pt x="4548" y="217013"/>
                  </a:lnTo>
                  <a:lnTo>
                    <a:pt x="16954" y="266666"/>
                  </a:lnTo>
                  <a:lnTo>
                    <a:pt x="35361" y="300144"/>
                  </a:lnTo>
                  <a:lnTo>
                    <a:pt x="57912" y="312419"/>
                  </a:lnTo>
                  <a:lnTo>
                    <a:pt x="289560" y="312419"/>
                  </a:lnTo>
                  <a:lnTo>
                    <a:pt x="312110" y="300144"/>
                  </a:lnTo>
                  <a:lnTo>
                    <a:pt x="330517" y="266666"/>
                  </a:lnTo>
                  <a:lnTo>
                    <a:pt x="342923" y="217013"/>
                  </a:lnTo>
                  <a:lnTo>
                    <a:pt x="347472" y="156209"/>
                  </a:lnTo>
                  <a:lnTo>
                    <a:pt x="342923" y="95406"/>
                  </a:lnTo>
                  <a:lnTo>
                    <a:pt x="330517" y="45753"/>
                  </a:lnTo>
                  <a:lnTo>
                    <a:pt x="312110" y="1227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319009" y="5950458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312419"/>
                  </a:moveTo>
                  <a:lnTo>
                    <a:pt x="267009" y="300144"/>
                  </a:lnTo>
                  <a:lnTo>
                    <a:pt x="248602" y="266666"/>
                  </a:lnTo>
                  <a:lnTo>
                    <a:pt x="236196" y="217013"/>
                  </a:lnTo>
                  <a:lnTo>
                    <a:pt x="231648" y="156209"/>
                  </a:lnTo>
                  <a:lnTo>
                    <a:pt x="236196" y="95406"/>
                  </a:lnTo>
                  <a:lnTo>
                    <a:pt x="248602" y="45753"/>
                  </a:lnTo>
                  <a:lnTo>
                    <a:pt x="267009" y="12275"/>
                  </a:lnTo>
                  <a:lnTo>
                    <a:pt x="289560" y="0"/>
                  </a:lnTo>
                </a:path>
                <a:path w="347979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75"/>
                  </a:lnTo>
                  <a:lnTo>
                    <a:pt x="330517" y="45753"/>
                  </a:lnTo>
                  <a:lnTo>
                    <a:pt x="342923" y="95406"/>
                  </a:lnTo>
                  <a:lnTo>
                    <a:pt x="347472" y="156209"/>
                  </a:lnTo>
                  <a:lnTo>
                    <a:pt x="342923" y="217013"/>
                  </a:lnTo>
                  <a:lnTo>
                    <a:pt x="330517" y="266666"/>
                  </a:lnTo>
                  <a:lnTo>
                    <a:pt x="312110" y="300144"/>
                  </a:lnTo>
                  <a:lnTo>
                    <a:pt x="289560" y="312419"/>
                  </a:lnTo>
                  <a:lnTo>
                    <a:pt x="57912" y="312419"/>
                  </a:lnTo>
                  <a:lnTo>
                    <a:pt x="35361" y="300144"/>
                  </a:lnTo>
                  <a:lnTo>
                    <a:pt x="16954" y="266666"/>
                  </a:lnTo>
                  <a:lnTo>
                    <a:pt x="4548" y="217013"/>
                  </a:lnTo>
                  <a:lnTo>
                    <a:pt x="0" y="156209"/>
                  </a:lnTo>
                  <a:lnTo>
                    <a:pt x="4548" y="95406"/>
                  </a:lnTo>
                  <a:lnTo>
                    <a:pt x="16954" y="45753"/>
                  </a:lnTo>
                  <a:lnTo>
                    <a:pt x="35361" y="1227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536941" y="5950458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0"/>
                  </a:moveTo>
                  <a:lnTo>
                    <a:pt x="57911" y="0"/>
                  </a:lnTo>
                  <a:lnTo>
                    <a:pt x="35361" y="12275"/>
                  </a:lnTo>
                  <a:lnTo>
                    <a:pt x="16954" y="45753"/>
                  </a:lnTo>
                  <a:lnTo>
                    <a:pt x="4548" y="95406"/>
                  </a:lnTo>
                  <a:lnTo>
                    <a:pt x="0" y="156209"/>
                  </a:lnTo>
                  <a:lnTo>
                    <a:pt x="4548" y="217013"/>
                  </a:lnTo>
                  <a:lnTo>
                    <a:pt x="16954" y="266666"/>
                  </a:lnTo>
                  <a:lnTo>
                    <a:pt x="35361" y="300144"/>
                  </a:lnTo>
                  <a:lnTo>
                    <a:pt x="57911" y="312419"/>
                  </a:lnTo>
                  <a:lnTo>
                    <a:pt x="289559" y="312419"/>
                  </a:lnTo>
                  <a:lnTo>
                    <a:pt x="312110" y="300144"/>
                  </a:lnTo>
                  <a:lnTo>
                    <a:pt x="330517" y="266666"/>
                  </a:lnTo>
                  <a:lnTo>
                    <a:pt x="342923" y="217013"/>
                  </a:lnTo>
                  <a:lnTo>
                    <a:pt x="347472" y="156209"/>
                  </a:lnTo>
                  <a:lnTo>
                    <a:pt x="342923" y="95406"/>
                  </a:lnTo>
                  <a:lnTo>
                    <a:pt x="330517" y="45753"/>
                  </a:lnTo>
                  <a:lnTo>
                    <a:pt x="312110" y="1227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536941" y="5950458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312419"/>
                  </a:moveTo>
                  <a:lnTo>
                    <a:pt x="267009" y="300144"/>
                  </a:lnTo>
                  <a:lnTo>
                    <a:pt x="248602" y="266666"/>
                  </a:lnTo>
                  <a:lnTo>
                    <a:pt x="236196" y="217013"/>
                  </a:lnTo>
                  <a:lnTo>
                    <a:pt x="231648" y="156209"/>
                  </a:lnTo>
                  <a:lnTo>
                    <a:pt x="236196" y="95406"/>
                  </a:lnTo>
                  <a:lnTo>
                    <a:pt x="248602" y="45753"/>
                  </a:lnTo>
                  <a:lnTo>
                    <a:pt x="267009" y="12275"/>
                  </a:lnTo>
                  <a:lnTo>
                    <a:pt x="289559" y="0"/>
                  </a:lnTo>
                </a:path>
                <a:path w="347979" h="312420">
                  <a:moveTo>
                    <a:pt x="57911" y="0"/>
                  </a:moveTo>
                  <a:lnTo>
                    <a:pt x="289559" y="0"/>
                  </a:lnTo>
                  <a:lnTo>
                    <a:pt x="312110" y="12275"/>
                  </a:lnTo>
                  <a:lnTo>
                    <a:pt x="330517" y="45753"/>
                  </a:lnTo>
                  <a:lnTo>
                    <a:pt x="342923" y="95406"/>
                  </a:lnTo>
                  <a:lnTo>
                    <a:pt x="347472" y="156209"/>
                  </a:lnTo>
                  <a:lnTo>
                    <a:pt x="342923" y="217013"/>
                  </a:lnTo>
                  <a:lnTo>
                    <a:pt x="330517" y="266666"/>
                  </a:lnTo>
                  <a:lnTo>
                    <a:pt x="312110" y="300144"/>
                  </a:lnTo>
                  <a:lnTo>
                    <a:pt x="289559" y="312419"/>
                  </a:lnTo>
                  <a:lnTo>
                    <a:pt x="57911" y="312419"/>
                  </a:lnTo>
                  <a:lnTo>
                    <a:pt x="35361" y="300144"/>
                  </a:lnTo>
                  <a:lnTo>
                    <a:pt x="16954" y="266666"/>
                  </a:lnTo>
                  <a:lnTo>
                    <a:pt x="4548" y="217013"/>
                  </a:lnTo>
                  <a:lnTo>
                    <a:pt x="0" y="156209"/>
                  </a:lnTo>
                  <a:lnTo>
                    <a:pt x="4548" y="95406"/>
                  </a:lnTo>
                  <a:lnTo>
                    <a:pt x="16954" y="45753"/>
                  </a:lnTo>
                  <a:lnTo>
                    <a:pt x="35361" y="1227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4" name="object 154"/>
          <p:cNvGrpSpPr/>
          <p:nvPr/>
        </p:nvGrpSpPr>
        <p:grpSpPr>
          <a:xfrm>
            <a:off x="9631680" y="3803903"/>
            <a:ext cx="1031875" cy="334010"/>
            <a:chOff x="9631680" y="3803903"/>
            <a:chExt cx="1031875" cy="334010"/>
          </a:xfrm>
        </p:grpSpPr>
        <p:sp>
          <p:nvSpPr>
            <p:cNvPr id="155" name="object 155"/>
            <p:cNvSpPr/>
            <p:nvPr/>
          </p:nvSpPr>
          <p:spPr>
            <a:xfrm>
              <a:off x="9643110" y="381533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60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643110" y="381533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868662" y="381533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60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868662" y="381533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086594" y="381533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086594" y="381533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1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304526" y="381533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304526" y="3815333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9621011" y="4674108"/>
            <a:ext cx="1031875" cy="334010"/>
            <a:chOff x="9621011" y="4674108"/>
            <a:chExt cx="1031875" cy="334010"/>
          </a:xfrm>
        </p:grpSpPr>
        <p:sp>
          <p:nvSpPr>
            <p:cNvPr id="164" name="object 164"/>
            <p:cNvSpPr/>
            <p:nvPr/>
          </p:nvSpPr>
          <p:spPr>
            <a:xfrm>
              <a:off x="9632441" y="4685538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632441" y="4685538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1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857993" y="4685538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857993" y="4685538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1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075925" y="4685538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0075925" y="4685538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293857" y="4685538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293857" y="4685538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9631680" y="5143500"/>
            <a:ext cx="1031875" cy="335280"/>
            <a:chOff x="9631680" y="5143500"/>
            <a:chExt cx="1031875" cy="335280"/>
          </a:xfrm>
        </p:grpSpPr>
        <p:sp>
          <p:nvSpPr>
            <p:cNvPr id="173" name="object 173"/>
            <p:cNvSpPr/>
            <p:nvPr/>
          </p:nvSpPr>
          <p:spPr>
            <a:xfrm>
              <a:off x="9643110" y="5154929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20"/>
                  </a:lnTo>
                  <a:lnTo>
                    <a:pt x="289560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643110" y="5154929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60" y="0"/>
                  </a:lnTo>
                </a:path>
                <a:path w="347979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60" y="312420"/>
                  </a:lnTo>
                  <a:lnTo>
                    <a:pt x="57912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868662" y="5154929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20"/>
                  </a:lnTo>
                  <a:lnTo>
                    <a:pt x="289560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868662" y="5154929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60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60" y="0"/>
                  </a:lnTo>
                </a:path>
                <a:path w="347979" h="312420">
                  <a:moveTo>
                    <a:pt x="57912" y="0"/>
                  </a:moveTo>
                  <a:lnTo>
                    <a:pt x="289560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60" y="312420"/>
                  </a:lnTo>
                  <a:lnTo>
                    <a:pt x="57912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086594" y="5154929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0"/>
                  </a:moveTo>
                  <a:lnTo>
                    <a:pt x="57911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1" y="312420"/>
                  </a:lnTo>
                  <a:lnTo>
                    <a:pt x="289559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086594" y="5154929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59" y="0"/>
                  </a:lnTo>
                </a:path>
                <a:path w="347979" h="312420">
                  <a:moveTo>
                    <a:pt x="57911" y="0"/>
                  </a:moveTo>
                  <a:lnTo>
                    <a:pt x="289559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59" y="312420"/>
                  </a:lnTo>
                  <a:lnTo>
                    <a:pt x="57911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0304526" y="5154929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0"/>
                  </a:moveTo>
                  <a:lnTo>
                    <a:pt x="57912" y="0"/>
                  </a:lnTo>
                  <a:lnTo>
                    <a:pt x="35361" y="12281"/>
                  </a:lnTo>
                  <a:lnTo>
                    <a:pt x="16954" y="45767"/>
                  </a:lnTo>
                  <a:lnTo>
                    <a:pt x="4548" y="95422"/>
                  </a:lnTo>
                  <a:lnTo>
                    <a:pt x="0" y="156210"/>
                  </a:lnTo>
                  <a:lnTo>
                    <a:pt x="4548" y="216997"/>
                  </a:lnTo>
                  <a:lnTo>
                    <a:pt x="16954" y="266652"/>
                  </a:lnTo>
                  <a:lnTo>
                    <a:pt x="35361" y="300138"/>
                  </a:lnTo>
                  <a:lnTo>
                    <a:pt x="57912" y="312420"/>
                  </a:lnTo>
                  <a:lnTo>
                    <a:pt x="289559" y="312420"/>
                  </a:lnTo>
                  <a:lnTo>
                    <a:pt x="312110" y="300138"/>
                  </a:lnTo>
                  <a:lnTo>
                    <a:pt x="330517" y="266652"/>
                  </a:lnTo>
                  <a:lnTo>
                    <a:pt x="342923" y="216997"/>
                  </a:lnTo>
                  <a:lnTo>
                    <a:pt x="347472" y="156210"/>
                  </a:lnTo>
                  <a:lnTo>
                    <a:pt x="342923" y="95422"/>
                  </a:lnTo>
                  <a:lnTo>
                    <a:pt x="330517" y="45767"/>
                  </a:lnTo>
                  <a:lnTo>
                    <a:pt x="312110" y="12281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0304526" y="5154929"/>
              <a:ext cx="347980" cy="312420"/>
            </a:xfrm>
            <a:custGeom>
              <a:avLst/>
              <a:gdLst/>
              <a:ahLst/>
              <a:cxnLst/>
              <a:rect l="l" t="t" r="r" b="b"/>
              <a:pathLst>
                <a:path w="347979" h="312420">
                  <a:moveTo>
                    <a:pt x="289559" y="312420"/>
                  </a:moveTo>
                  <a:lnTo>
                    <a:pt x="267009" y="300138"/>
                  </a:lnTo>
                  <a:lnTo>
                    <a:pt x="248602" y="266652"/>
                  </a:lnTo>
                  <a:lnTo>
                    <a:pt x="236196" y="216997"/>
                  </a:lnTo>
                  <a:lnTo>
                    <a:pt x="231648" y="156210"/>
                  </a:lnTo>
                  <a:lnTo>
                    <a:pt x="236196" y="95422"/>
                  </a:lnTo>
                  <a:lnTo>
                    <a:pt x="248602" y="45767"/>
                  </a:lnTo>
                  <a:lnTo>
                    <a:pt x="267009" y="12281"/>
                  </a:lnTo>
                  <a:lnTo>
                    <a:pt x="289559" y="0"/>
                  </a:lnTo>
                </a:path>
                <a:path w="347979" h="312420">
                  <a:moveTo>
                    <a:pt x="57912" y="0"/>
                  </a:moveTo>
                  <a:lnTo>
                    <a:pt x="289559" y="0"/>
                  </a:lnTo>
                  <a:lnTo>
                    <a:pt x="312110" y="12281"/>
                  </a:lnTo>
                  <a:lnTo>
                    <a:pt x="330517" y="45767"/>
                  </a:lnTo>
                  <a:lnTo>
                    <a:pt x="342923" y="95422"/>
                  </a:lnTo>
                  <a:lnTo>
                    <a:pt x="347472" y="156210"/>
                  </a:lnTo>
                  <a:lnTo>
                    <a:pt x="342923" y="216997"/>
                  </a:lnTo>
                  <a:lnTo>
                    <a:pt x="330517" y="266652"/>
                  </a:lnTo>
                  <a:lnTo>
                    <a:pt x="312110" y="300138"/>
                  </a:lnTo>
                  <a:lnTo>
                    <a:pt x="289559" y="312420"/>
                  </a:lnTo>
                  <a:lnTo>
                    <a:pt x="57912" y="312420"/>
                  </a:lnTo>
                  <a:lnTo>
                    <a:pt x="35361" y="300138"/>
                  </a:lnTo>
                  <a:lnTo>
                    <a:pt x="16954" y="266652"/>
                  </a:lnTo>
                  <a:lnTo>
                    <a:pt x="4548" y="216997"/>
                  </a:lnTo>
                  <a:lnTo>
                    <a:pt x="0" y="156210"/>
                  </a:lnTo>
                  <a:lnTo>
                    <a:pt x="4548" y="95422"/>
                  </a:lnTo>
                  <a:lnTo>
                    <a:pt x="16954" y="45767"/>
                  </a:lnTo>
                  <a:lnTo>
                    <a:pt x="35361" y="12281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9646919" y="5599176"/>
            <a:ext cx="1030605" cy="334010"/>
            <a:chOff x="9646919" y="5599176"/>
            <a:chExt cx="1030605" cy="334010"/>
          </a:xfrm>
        </p:grpSpPr>
        <p:sp>
          <p:nvSpPr>
            <p:cNvPr id="182" name="object 182"/>
            <p:cNvSpPr/>
            <p:nvPr/>
          </p:nvSpPr>
          <p:spPr>
            <a:xfrm>
              <a:off x="9658349" y="5610606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658349" y="5610606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1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883901" y="5610606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883901" y="5610606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0101833" y="5610606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60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0101833" y="5610606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318241" y="5610606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318241" y="5610606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1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object 190"/>
          <p:cNvGrpSpPr/>
          <p:nvPr/>
        </p:nvGrpSpPr>
        <p:grpSpPr>
          <a:xfrm>
            <a:off x="9631680" y="4226052"/>
            <a:ext cx="1031875" cy="334010"/>
            <a:chOff x="9631680" y="4226052"/>
            <a:chExt cx="1031875" cy="334010"/>
          </a:xfrm>
        </p:grpSpPr>
        <p:sp>
          <p:nvSpPr>
            <p:cNvPr id="191" name="object 191"/>
            <p:cNvSpPr/>
            <p:nvPr/>
          </p:nvSpPr>
          <p:spPr>
            <a:xfrm>
              <a:off x="9643110" y="423748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60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643110" y="423748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868662" y="423748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60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868662" y="423748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0086594" y="423748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086594" y="423748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1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304526" y="423748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6"/>
                  </a:lnTo>
                  <a:lnTo>
                    <a:pt x="289559" y="310896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0304526" y="4237482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6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6"/>
                  </a:lnTo>
                  <a:lnTo>
                    <a:pt x="57912" y="310896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9" name="object 199"/>
          <p:cNvGrpSpPr/>
          <p:nvPr/>
        </p:nvGrpSpPr>
        <p:grpSpPr>
          <a:xfrm>
            <a:off x="9646919" y="6065520"/>
            <a:ext cx="1030605" cy="334010"/>
            <a:chOff x="9646919" y="6065520"/>
            <a:chExt cx="1030605" cy="334010"/>
          </a:xfrm>
        </p:grpSpPr>
        <p:sp>
          <p:nvSpPr>
            <p:cNvPr id="200" name="object 200"/>
            <p:cNvSpPr/>
            <p:nvPr/>
          </p:nvSpPr>
          <p:spPr>
            <a:xfrm>
              <a:off x="9658349" y="60769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658349" y="60769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1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883901" y="60769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883901" y="60769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2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101833" y="60769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0"/>
                  </a:moveTo>
                  <a:lnTo>
                    <a:pt x="57912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2" y="310895"/>
                  </a:lnTo>
                  <a:lnTo>
                    <a:pt x="289560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0101833" y="60769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60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60" y="0"/>
                  </a:lnTo>
                </a:path>
                <a:path w="347979" h="311150">
                  <a:moveTo>
                    <a:pt x="57912" y="0"/>
                  </a:moveTo>
                  <a:lnTo>
                    <a:pt x="289560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60" y="310895"/>
                  </a:lnTo>
                  <a:lnTo>
                    <a:pt x="57912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2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0318241" y="60769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0"/>
                  </a:moveTo>
                  <a:lnTo>
                    <a:pt x="57911" y="0"/>
                  </a:lnTo>
                  <a:lnTo>
                    <a:pt x="35361" y="12215"/>
                  </a:lnTo>
                  <a:lnTo>
                    <a:pt x="16954" y="45529"/>
                  </a:lnTo>
                  <a:lnTo>
                    <a:pt x="4548" y="94940"/>
                  </a:lnTo>
                  <a:lnTo>
                    <a:pt x="0" y="155448"/>
                  </a:lnTo>
                  <a:lnTo>
                    <a:pt x="4548" y="215955"/>
                  </a:lnTo>
                  <a:lnTo>
                    <a:pt x="16954" y="265366"/>
                  </a:lnTo>
                  <a:lnTo>
                    <a:pt x="35361" y="298680"/>
                  </a:lnTo>
                  <a:lnTo>
                    <a:pt x="57911" y="310895"/>
                  </a:lnTo>
                  <a:lnTo>
                    <a:pt x="289559" y="310895"/>
                  </a:lnTo>
                  <a:lnTo>
                    <a:pt x="312110" y="298680"/>
                  </a:lnTo>
                  <a:lnTo>
                    <a:pt x="330517" y="265366"/>
                  </a:lnTo>
                  <a:lnTo>
                    <a:pt x="342923" y="215955"/>
                  </a:lnTo>
                  <a:lnTo>
                    <a:pt x="347472" y="155448"/>
                  </a:lnTo>
                  <a:lnTo>
                    <a:pt x="342923" y="94940"/>
                  </a:lnTo>
                  <a:lnTo>
                    <a:pt x="330517" y="45529"/>
                  </a:lnTo>
                  <a:lnTo>
                    <a:pt x="312110" y="12215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B4D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318241" y="6076950"/>
              <a:ext cx="347980" cy="311150"/>
            </a:xfrm>
            <a:custGeom>
              <a:avLst/>
              <a:gdLst/>
              <a:ahLst/>
              <a:cxnLst/>
              <a:rect l="l" t="t" r="r" b="b"/>
              <a:pathLst>
                <a:path w="347979" h="311150">
                  <a:moveTo>
                    <a:pt x="289559" y="310895"/>
                  </a:moveTo>
                  <a:lnTo>
                    <a:pt x="267009" y="298680"/>
                  </a:lnTo>
                  <a:lnTo>
                    <a:pt x="248602" y="265366"/>
                  </a:lnTo>
                  <a:lnTo>
                    <a:pt x="236196" y="215955"/>
                  </a:lnTo>
                  <a:lnTo>
                    <a:pt x="231648" y="155448"/>
                  </a:lnTo>
                  <a:lnTo>
                    <a:pt x="236196" y="94940"/>
                  </a:lnTo>
                  <a:lnTo>
                    <a:pt x="248602" y="45529"/>
                  </a:lnTo>
                  <a:lnTo>
                    <a:pt x="267009" y="12215"/>
                  </a:lnTo>
                  <a:lnTo>
                    <a:pt x="289559" y="0"/>
                  </a:lnTo>
                </a:path>
                <a:path w="347979" h="311150">
                  <a:moveTo>
                    <a:pt x="57911" y="0"/>
                  </a:moveTo>
                  <a:lnTo>
                    <a:pt x="289559" y="0"/>
                  </a:lnTo>
                  <a:lnTo>
                    <a:pt x="312110" y="12215"/>
                  </a:lnTo>
                  <a:lnTo>
                    <a:pt x="330517" y="45529"/>
                  </a:lnTo>
                  <a:lnTo>
                    <a:pt x="342923" y="94940"/>
                  </a:lnTo>
                  <a:lnTo>
                    <a:pt x="347472" y="155448"/>
                  </a:lnTo>
                  <a:lnTo>
                    <a:pt x="342923" y="215955"/>
                  </a:lnTo>
                  <a:lnTo>
                    <a:pt x="330517" y="265366"/>
                  </a:lnTo>
                  <a:lnTo>
                    <a:pt x="312110" y="298680"/>
                  </a:lnTo>
                  <a:lnTo>
                    <a:pt x="289559" y="310895"/>
                  </a:lnTo>
                  <a:lnTo>
                    <a:pt x="57911" y="310895"/>
                  </a:lnTo>
                  <a:lnTo>
                    <a:pt x="35361" y="298680"/>
                  </a:lnTo>
                  <a:lnTo>
                    <a:pt x="16954" y="265366"/>
                  </a:lnTo>
                  <a:lnTo>
                    <a:pt x="4548" y="215955"/>
                  </a:lnTo>
                  <a:lnTo>
                    <a:pt x="0" y="155448"/>
                  </a:lnTo>
                  <a:lnTo>
                    <a:pt x="4548" y="94940"/>
                  </a:lnTo>
                  <a:lnTo>
                    <a:pt x="16954" y="45529"/>
                  </a:lnTo>
                  <a:lnTo>
                    <a:pt x="35361" y="12215"/>
                  </a:lnTo>
                  <a:lnTo>
                    <a:pt x="57911" y="0"/>
                  </a:lnTo>
                  <a:close/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353669" y="3695446"/>
            <a:ext cx="2388235" cy="2868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BFS</a:t>
            </a:r>
            <a:endParaRPr sz="2800">
              <a:latin typeface="Trebuchet MS"/>
              <a:cs typeface="Trebuchet MS"/>
            </a:endParaRPr>
          </a:p>
          <a:p>
            <a:pPr marL="15240" marR="55880">
              <a:lnSpc>
                <a:spcPct val="100000"/>
              </a:lnSpc>
              <a:spcBef>
                <a:spcPts val="1750"/>
              </a:spcBef>
            </a:pPr>
            <a:r>
              <a:rPr sz="1600" spc="20" dirty="0">
                <a:latin typeface="Trebuchet MS"/>
                <a:cs typeface="Trebuchet MS"/>
              </a:rPr>
              <a:t>An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15" dirty="0">
                <a:latin typeface="Trebuchet MS"/>
                <a:cs typeface="Trebuchet MS"/>
              </a:rPr>
              <a:t>r</a:t>
            </a:r>
            <a:r>
              <a:rPr sz="1600" spc="-95" dirty="0">
                <a:latin typeface="Trebuchet MS"/>
                <a:cs typeface="Trebuchet MS"/>
              </a:rPr>
              <a:t>de</a:t>
            </a:r>
            <a:r>
              <a:rPr sz="1600" spc="10" dirty="0">
                <a:latin typeface="Trebuchet MS"/>
                <a:cs typeface="Trebuchet MS"/>
              </a:rPr>
              <a:t>r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195" dirty="0">
                <a:latin typeface="Trebuchet MS"/>
                <a:cs typeface="Trebuchet MS"/>
              </a:rPr>
              <a:t>f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25" dirty="0">
                <a:latin typeface="Trebuchet MS"/>
                <a:cs typeface="Trebuchet MS"/>
              </a:rPr>
              <a:t>data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p</a:t>
            </a:r>
            <a:r>
              <a:rPr sz="1600" spc="-25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85" dirty="0">
                <a:latin typeface="Trebuchet MS"/>
                <a:cs typeface="Trebuchet MS"/>
              </a:rPr>
              <a:t>cess</a:t>
            </a:r>
            <a:r>
              <a:rPr sz="1600" spc="-65" dirty="0">
                <a:latin typeface="Trebuchet MS"/>
                <a:cs typeface="Trebuchet MS"/>
              </a:rPr>
              <a:t>i</a:t>
            </a:r>
            <a:r>
              <a:rPr sz="1600" spc="-80" dirty="0">
                <a:latin typeface="Trebuchet MS"/>
                <a:cs typeface="Trebuchet MS"/>
              </a:rPr>
              <a:t>n</a:t>
            </a:r>
            <a:r>
              <a:rPr sz="1600" spc="-90" dirty="0">
                <a:latin typeface="Trebuchet MS"/>
                <a:cs typeface="Trebuchet MS"/>
              </a:rPr>
              <a:t>g  </a:t>
            </a:r>
            <a:r>
              <a:rPr sz="1600" spc="-60" dirty="0">
                <a:latin typeface="Trebuchet MS"/>
                <a:cs typeface="Trebuchet MS"/>
              </a:rPr>
              <a:t>s</a:t>
            </a:r>
            <a:r>
              <a:rPr sz="1600" spc="-75" dirty="0">
                <a:latin typeface="Trebuchet MS"/>
                <a:cs typeface="Trebuchet MS"/>
              </a:rPr>
              <a:t>c</a:t>
            </a:r>
            <a:r>
              <a:rPr sz="1600" spc="-80" dirty="0">
                <a:latin typeface="Trebuchet MS"/>
                <a:cs typeface="Trebuchet MS"/>
              </a:rPr>
              <a:t>h</a:t>
            </a:r>
            <a:r>
              <a:rPr sz="1600" spc="-95" dirty="0">
                <a:latin typeface="Trebuchet MS"/>
                <a:cs typeface="Trebuchet MS"/>
              </a:rPr>
              <a:t>ed</a:t>
            </a:r>
            <a:r>
              <a:rPr sz="1600" spc="-80" dirty="0">
                <a:latin typeface="Trebuchet MS"/>
                <a:cs typeface="Trebuchet MS"/>
              </a:rPr>
              <a:t>u</a:t>
            </a:r>
            <a:r>
              <a:rPr sz="1600" spc="-100" dirty="0">
                <a:latin typeface="Trebuchet MS"/>
                <a:cs typeface="Trebuchet MS"/>
              </a:rPr>
              <a:t>le</a:t>
            </a:r>
            <a:r>
              <a:rPr sz="1600" spc="-125" dirty="0">
                <a:latin typeface="Trebuchet MS"/>
                <a:cs typeface="Trebuchet MS"/>
              </a:rPr>
              <a:t>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b</a:t>
            </a:r>
            <a:r>
              <a:rPr sz="1600" spc="-90" dirty="0">
                <a:latin typeface="Trebuchet MS"/>
                <a:cs typeface="Trebuchet MS"/>
              </a:rPr>
              <a:t>y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220" dirty="0">
                <a:latin typeface="Trebuchet MS"/>
                <a:cs typeface="Trebuchet MS"/>
              </a:rPr>
              <a:t>Q</a:t>
            </a:r>
            <a:r>
              <a:rPr sz="1600" spc="-80" dirty="0">
                <a:latin typeface="Trebuchet MS"/>
                <a:cs typeface="Trebuchet MS"/>
              </a:rPr>
              <a:t>u</a:t>
            </a:r>
            <a:r>
              <a:rPr sz="1600" spc="-95" dirty="0">
                <a:latin typeface="Trebuchet MS"/>
                <a:cs typeface="Trebuchet MS"/>
              </a:rPr>
              <a:t>e</a:t>
            </a:r>
            <a:r>
              <a:rPr sz="1600" spc="-90" dirty="0">
                <a:latin typeface="Trebuchet MS"/>
                <a:cs typeface="Trebuchet MS"/>
              </a:rPr>
              <a:t>u</a:t>
            </a:r>
            <a:r>
              <a:rPr sz="1600" spc="-110" dirty="0">
                <a:latin typeface="Trebuchet MS"/>
                <a:cs typeface="Trebuchet MS"/>
              </a:rPr>
              <a:t>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240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5240" marR="191770">
              <a:lnSpc>
                <a:spcPct val="100000"/>
              </a:lnSpc>
            </a:pPr>
            <a:r>
              <a:rPr sz="1600" spc="-95" dirty="0">
                <a:latin typeface="Trebuchet MS"/>
                <a:cs typeface="Trebuchet MS"/>
              </a:rPr>
              <a:t>Traversing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starts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from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one </a:t>
            </a:r>
            <a:r>
              <a:rPr sz="1600" spc="-46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p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140" dirty="0">
                <a:latin typeface="Trebuchet MS"/>
                <a:cs typeface="Trebuchet MS"/>
              </a:rPr>
              <a:t>int</a:t>
            </a:r>
            <a:r>
              <a:rPr sz="1600" spc="-125" dirty="0">
                <a:latin typeface="Trebuchet MS"/>
                <a:cs typeface="Trebuchet MS"/>
              </a:rPr>
              <a:t>,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the</a:t>
            </a:r>
            <a:r>
              <a:rPr sz="1600" spc="-80" dirty="0">
                <a:latin typeface="Trebuchet MS"/>
                <a:cs typeface="Trebuchet MS"/>
              </a:rPr>
              <a:t>n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all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adj</a:t>
            </a:r>
            <a:r>
              <a:rPr sz="1600" spc="-150" dirty="0">
                <a:latin typeface="Trebuchet MS"/>
                <a:cs typeface="Trebuchet MS"/>
              </a:rPr>
              <a:t>u</a:t>
            </a:r>
            <a:r>
              <a:rPr sz="1600" spc="-70" dirty="0">
                <a:latin typeface="Trebuchet MS"/>
                <a:cs typeface="Trebuchet MS"/>
              </a:rPr>
              <a:t>st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ed</a:t>
            </a:r>
            <a:r>
              <a:rPr sz="1600" spc="-114" dirty="0">
                <a:latin typeface="Trebuchet MS"/>
                <a:cs typeface="Trebuchet MS"/>
              </a:rPr>
              <a:t>ge</a:t>
            </a:r>
            <a:r>
              <a:rPr sz="1600" spc="-30" dirty="0">
                <a:latin typeface="Trebuchet MS"/>
                <a:cs typeface="Trebuchet MS"/>
              </a:rPr>
              <a:t>s  </a:t>
            </a:r>
            <a:r>
              <a:rPr sz="1600" spc="-95" dirty="0">
                <a:latin typeface="Trebuchet MS"/>
                <a:cs typeface="Trebuchet MS"/>
              </a:rPr>
              <a:t>p</a:t>
            </a:r>
            <a:r>
              <a:rPr sz="1600" spc="-80" dirty="0">
                <a:latin typeface="Trebuchet MS"/>
                <a:cs typeface="Trebuchet MS"/>
              </a:rPr>
              <a:t>u</a:t>
            </a:r>
            <a:r>
              <a:rPr sz="1600" spc="-70" dirty="0">
                <a:latin typeface="Trebuchet MS"/>
                <a:cs typeface="Trebuchet MS"/>
              </a:rPr>
              <a:t>sh</a:t>
            </a:r>
            <a:r>
              <a:rPr sz="1600" spc="-75" dirty="0">
                <a:latin typeface="Trebuchet MS"/>
                <a:cs typeface="Trebuchet MS"/>
              </a:rPr>
              <a:t>e</a:t>
            </a:r>
            <a:r>
              <a:rPr sz="1600" spc="-80" dirty="0">
                <a:latin typeface="Trebuchet MS"/>
                <a:cs typeface="Trebuchet MS"/>
              </a:rPr>
              <a:t>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to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the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q</a:t>
            </a:r>
            <a:r>
              <a:rPr sz="1600" spc="-80" dirty="0">
                <a:latin typeface="Trebuchet MS"/>
                <a:cs typeface="Trebuchet MS"/>
              </a:rPr>
              <a:t>u</a:t>
            </a:r>
            <a:r>
              <a:rPr sz="1600" spc="-95" dirty="0">
                <a:latin typeface="Trebuchet MS"/>
                <a:cs typeface="Trebuchet MS"/>
              </a:rPr>
              <a:t>e</a:t>
            </a:r>
            <a:r>
              <a:rPr sz="1600" spc="-90" dirty="0">
                <a:latin typeface="Trebuchet MS"/>
                <a:cs typeface="Trebuchet MS"/>
              </a:rPr>
              <a:t>u</a:t>
            </a:r>
            <a:r>
              <a:rPr sz="1600" spc="-75" dirty="0">
                <a:latin typeface="Trebuchet MS"/>
                <a:cs typeface="Trebuchet MS"/>
              </a:rPr>
              <a:t>e</a:t>
            </a:r>
            <a:r>
              <a:rPr sz="1600" spc="-240" dirty="0">
                <a:latin typeface="Trebuchet MS"/>
                <a:cs typeface="Trebuchet MS"/>
              </a:rPr>
              <a:t>.</a:t>
            </a:r>
            <a:r>
              <a:rPr sz="1600" spc="-2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I</a:t>
            </a: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75" dirty="0">
                <a:latin typeface="Trebuchet MS"/>
                <a:cs typeface="Trebuchet MS"/>
              </a:rPr>
              <a:t>em  </a:t>
            </a:r>
            <a:r>
              <a:rPr sz="1600" spc="-70" dirty="0">
                <a:latin typeface="Trebuchet MS"/>
                <a:cs typeface="Trebuchet MS"/>
              </a:rPr>
              <a:t>processing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is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done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while 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p</a:t>
            </a:r>
            <a:r>
              <a:rPr sz="1600" spc="-80" dirty="0">
                <a:latin typeface="Trebuchet MS"/>
                <a:cs typeface="Trebuchet MS"/>
              </a:rPr>
              <a:t>u</a:t>
            </a:r>
            <a:r>
              <a:rPr sz="1600" spc="-110" dirty="0">
                <a:latin typeface="Trebuchet MS"/>
                <a:cs typeface="Trebuchet MS"/>
              </a:rPr>
              <a:t>llin</a:t>
            </a:r>
            <a:r>
              <a:rPr sz="1600" spc="-145" dirty="0">
                <a:latin typeface="Trebuchet MS"/>
                <a:cs typeface="Trebuchet MS"/>
              </a:rPr>
              <a:t>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f</a:t>
            </a:r>
            <a:r>
              <a:rPr sz="1600" spc="-130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100" dirty="0">
                <a:latin typeface="Trebuchet MS"/>
                <a:cs typeface="Trebuchet MS"/>
              </a:rPr>
              <a:t>m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the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q</a:t>
            </a:r>
            <a:r>
              <a:rPr sz="1600" spc="-80" dirty="0">
                <a:latin typeface="Trebuchet MS"/>
                <a:cs typeface="Trebuchet MS"/>
              </a:rPr>
              <a:t>u</a:t>
            </a:r>
            <a:r>
              <a:rPr sz="1600" spc="-95" dirty="0">
                <a:latin typeface="Trebuchet MS"/>
                <a:cs typeface="Trebuchet MS"/>
              </a:rPr>
              <a:t>e</a:t>
            </a:r>
            <a:r>
              <a:rPr sz="1600" spc="-90" dirty="0">
                <a:latin typeface="Trebuchet MS"/>
                <a:cs typeface="Trebuchet MS"/>
              </a:rPr>
              <a:t>u</a:t>
            </a:r>
            <a:r>
              <a:rPr sz="1600" spc="-75" dirty="0">
                <a:latin typeface="Trebuchet MS"/>
                <a:cs typeface="Trebuchet MS"/>
              </a:rPr>
              <a:t>e</a:t>
            </a:r>
            <a:r>
              <a:rPr sz="1600" spc="-240" dirty="0"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15240" marR="5080">
              <a:lnSpc>
                <a:spcPct val="100000"/>
              </a:lnSpc>
              <a:spcBef>
                <a:spcPts val="5"/>
              </a:spcBef>
            </a:pPr>
            <a:r>
              <a:rPr sz="1600" spc="-175" dirty="0">
                <a:latin typeface="Trebuchet MS"/>
                <a:cs typeface="Trebuchet MS"/>
              </a:rPr>
              <a:t>T</a:t>
            </a:r>
            <a:r>
              <a:rPr sz="1600" spc="-65" dirty="0">
                <a:latin typeface="Trebuchet MS"/>
                <a:cs typeface="Trebuchet MS"/>
              </a:rPr>
              <a:t>r</a:t>
            </a:r>
            <a:r>
              <a:rPr sz="1600" spc="-145" dirty="0">
                <a:latin typeface="Trebuchet MS"/>
                <a:cs typeface="Trebuchet MS"/>
              </a:rPr>
              <a:t>a</a:t>
            </a:r>
            <a:r>
              <a:rPr sz="1600" spc="-125" dirty="0">
                <a:latin typeface="Trebuchet MS"/>
                <a:cs typeface="Trebuchet MS"/>
              </a:rPr>
              <a:t>v</a:t>
            </a:r>
            <a:r>
              <a:rPr sz="1600" spc="-60" dirty="0">
                <a:latin typeface="Trebuchet MS"/>
                <a:cs typeface="Trebuchet MS"/>
              </a:rPr>
              <a:t>e</a:t>
            </a:r>
            <a:r>
              <a:rPr sz="1600" spc="-40" dirty="0">
                <a:latin typeface="Trebuchet MS"/>
                <a:cs typeface="Trebuchet MS"/>
              </a:rPr>
              <a:t>r</a:t>
            </a:r>
            <a:r>
              <a:rPr sz="1600" spc="-85" dirty="0">
                <a:latin typeface="Trebuchet MS"/>
                <a:cs typeface="Trebuchet MS"/>
              </a:rPr>
              <a:t>sing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i</a:t>
            </a:r>
            <a:r>
              <a:rPr sz="1600" spc="-85" dirty="0">
                <a:latin typeface="Trebuchet MS"/>
                <a:cs typeface="Trebuchet MS"/>
              </a:rPr>
              <a:t>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done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i</a:t>
            </a:r>
            <a:r>
              <a:rPr sz="1600" spc="-120" dirty="0">
                <a:latin typeface="Trebuchet MS"/>
                <a:cs typeface="Trebuchet MS"/>
              </a:rPr>
              <a:t>n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10" dirty="0">
                <a:latin typeface="Trebuchet MS"/>
                <a:cs typeface="Trebuchet MS"/>
              </a:rPr>
              <a:t>l</a:t>
            </a:r>
            <a:r>
              <a:rPr sz="1600" spc="-245" dirty="0">
                <a:latin typeface="Trebuchet MS"/>
                <a:cs typeface="Trebuchet MS"/>
              </a:rPr>
              <a:t>a</a:t>
            </a:r>
            <a:r>
              <a:rPr sz="1600" spc="-130" dirty="0">
                <a:latin typeface="Trebuchet MS"/>
                <a:cs typeface="Trebuchet MS"/>
              </a:rPr>
              <a:t>y</a:t>
            </a:r>
            <a:r>
              <a:rPr sz="1600" spc="-60" dirty="0">
                <a:latin typeface="Trebuchet MS"/>
                <a:cs typeface="Trebuchet MS"/>
              </a:rPr>
              <a:t>e</a:t>
            </a:r>
            <a:r>
              <a:rPr sz="1600" spc="-40" dirty="0">
                <a:latin typeface="Trebuchet MS"/>
                <a:cs typeface="Trebuchet MS"/>
              </a:rPr>
              <a:t>r</a:t>
            </a:r>
            <a:r>
              <a:rPr sz="1600" spc="-95" dirty="0">
                <a:latin typeface="Trebuchet MS"/>
                <a:cs typeface="Trebuchet MS"/>
              </a:rPr>
              <a:t>ing  </a:t>
            </a:r>
            <a:r>
              <a:rPr sz="1600" spc="-70" dirty="0">
                <a:latin typeface="Trebuchet MS"/>
                <a:cs typeface="Trebuchet MS"/>
              </a:rPr>
              <a:t>form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209" name="object 209"/>
          <p:cNvGraphicFramePr>
            <a:graphicFrameLocks noGrp="1"/>
          </p:cNvGraphicFramePr>
          <p:nvPr/>
        </p:nvGraphicFramePr>
        <p:xfrm>
          <a:off x="3079623" y="5094805"/>
          <a:ext cx="2584449" cy="1402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92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Layer1: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2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Layer2: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7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46">
                <a:tc>
                  <a:txBody>
                    <a:bodyPr/>
                    <a:lstStyle/>
                    <a:p>
                      <a:pPr marL="31750">
                        <a:lnSpc>
                          <a:spcPts val="2500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Layer3: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00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71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Layer4: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0" name="object 2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2907" y="4027932"/>
            <a:ext cx="259080" cy="259080"/>
          </a:xfrm>
          <a:prstGeom prst="rect">
            <a:avLst/>
          </a:prstGeom>
        </p:spPr>
      </p:pic>
      <p:pic>
        <p:nvPicPr>
          <p:cNvPr id="211" name="object 2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7340" y="3637951"/>
            <a:ext cx="232682" cy="231321"/>
          </a:xfrm>
          <a:prstGeom prst="rect">
            <a:avLst/>
          </a:prstGeom>
        </p:spPr>
      </p:pic>
      <p:pic>
        <p:nvPicPr>
          <p:cNvPr id="212" name="object 2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49347" y="4511285"/>
            <a:ext cx="231321" cy="232682"/>
          </a:xfrm>
          <a:prstGeom prst="rect">
            <a:avLst/>
          </a:prstGeom>
        </p:spPr>
      </p:pic>
      <p:pic>
        <p:nvPicPr>
          <p:cNvPr id="213" name="object 2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81771" y="5401055"/>
            <a:ext cx="260603" cy="259080"/>
          </a:xfrm>
          <a:prstGeom prst="rect">
            <a:avLst/>
          </a:prstGeom>
        </p:spPr>
      </p:pic>
      <p:sp>
        <p:nvSpPr>
          <p:cNvPr id="214" name="object 214"/>
          <p:cNvSpPr txBox="1"/>
          <p:nvPr/>
        </p:nvSpPr>
        <p:spPr>
          <a:xfrm>
            <a:off x="11241151" y="4096892"/>
            <a:ext cx="718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1400" spc="-60" dirty="0">
                <a:solidFill>
                  <a:srgbClr val="6F2F9F"/>
                </a:solidFill>
                <a:latin typeface="Trebuchet MS"/>
                <a:cs typeface="Trebuchet MS"/>
              </a:rPr>
              <a:t>cess</a:t>
            </a:r>
            <a:r>
              <a:rPr sz="14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5" name="object 2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68390" y="4108948"/>
            <a:ext cx="231321" cy="232682"/>
          </a:xfrm>
          <a:prstGeom prst="rect">
            <a:avLst/>
          </a:prstGeom>
        </p:spPr>
      </p:pic>
      <p:sp>
        <p:nvSpPr>
          <p:cNvPr id="216" name="object 216"/>
          <p:cNvSpPr txBox="1"/>
          <p:nvPr/>
        </p:nvSpPr>
        <p:spPr>
          <a:xfrm>
            <a:off x="11269726" y="4883911"/>
            <a:ext cx="718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1400" spc="-60" dirty="0">
                <a:solidFill>
                  <a:srgbClr val="6F2F9F"/>
                </a:solidFill>
                <a:latin typeface="Trebuchet MS"/>
                <a:cs typeface="Trebuchet MS"/>
              </a:rPr>
              <a:t>cess</a:t>
            </a:r>
            <a:r>
              <a:rPr sz="14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7" name="object 2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83468" y="4882896"/>
            <a:ext cx="259079" cy="259080"/>
          </a:xfrm>
          <a:prstGeom prst="rect">
            <a:avLst/>
          </a:prstGeom>
        </p:spPr>
      </p:pic>
      <p:sp>
        <p:nvSpPr>
          <p:cNvPr id="218" name="object 218"/>
          <p:cNvSpPr txBox="1"/>
          <p:nvPr/>
        </p:nvSpPr>
        <p:spPr>
          <a:xfrm>
            <a:off x="11241151" y="5385053"/>
            <a:ext cx="718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1400" spc="-60" dirty="0">
                <a:solidFill>
                  <a:srgbClr val="6F2F9F"/>
                </a:solidFill>
                <a:latin typeface="Trebuchet MS"/>
                <a:cs typeface="Trebuchet MS"/>
              </a:rPr>
              <a:t>cess</a:t>
            </a:r>
            <a:r>
              <a:rPr sz="14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8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9" name="object 2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54511" y="5382767"/>
            <a:ext cx="259079" cy="260603"/>
          </a:xfrm>
          <a:prstGeom prst="rect">
            <a:avLst/>
          </a:prstGeom>
        </p:spPr>
      </p:pic>
      <p:sp>
        <p:nvSpPr>
          <p:cNvPr id="220" name="object 220"/>
          <p:cNvSpPr txBox="1"/>
          <p:nvPr/>
        </p:nvSpPr>
        <p:spPr>
          <a:xfrm>
            <a:off x="11281409" y="5826963"/>
            <a:ext cx="718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1400" spc="-40" dirty="0">
                <a:solidFill>
                  <a:srgbClr val="6F2F9F"/>
                </a:solidFill>
                <a:latin typeface="Trebuchet MS"/>
                <a:cs typeface="Trebuchet MS"/>
              </a:rPr>
              <a:t>ocess</a:t>
            </a:r>
            <a:r>
              <a:rPr sz="14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21" name="object 2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5659" y="5826252"/>
            <a:ext cx="259079" cy="259080"/>
          </a:xfrm>
          <a:prstGeom prst="rect">
            <a:avLst/>
          </a:prstGeom>
        </p:spPr>
      </p:pic>
      <p:sp>
        <p:nvSpPr>
          <p:cNvPr id="222" name="object 222"/>
          <p:cNvSpPr txBox="1"/>
          <p:nvPr/>
        </p:nvSpPr>
        <p:spPr>
          <a:xfrm>
            <a:off x="11281409" y="6324091"/>
            <a:ext cx="718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1400" spc="-60" dirty="0">
                <a:solidFill>
                  <a:srgbClr val="6F2F9F"/>
                </a:solidFill>
                <a:latin typeface="Trebuchet MS"/>
                <a:cs typeface="Trebuchet MS"/>
              </a:rPr>
              <a:t>cess</a:t>
            </a:r>
            <a:r>
              <a:rPr sz="14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6F2F9F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23" name="object 2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5659" y="6323076"/>
            <a:ext cx="259079" cy="2590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-70" dirty="0"/>
              <a:t>BFS</a:t>
            </a:r>
            <a:r>
              <a:rPr spc="-35" dirty="0"/>
              <a:t> </a:t>
            </a:r>
            <a:r>
              <a:rPr spc="-375" dirty="0"/>
              <a:t>:</a:t>
            </a:r>
            <a:r>
              <a:rPr spc="-560" dirty="0"/>
              <a:t> </a:t>
            </a:r>
            <a:r>
              <a:rPr spc="15" dirty="0"/>
              <a:t>ADJUST</a:t>
            </a:r>
            <a:r>
              <a:rPr spc="-35" dirty="0"/>
              <a:t> </a:t>
            </a:r>
            <a:r>
              <a:rPr spc="175" dirty="0"/>
              <a:t>M</a:t>
            </a:r>
            <a:r>
              <a:rPr spc="-65" dirty="0"/>
              <a:t>A</a:t>
            </a:r>
            <a:r>
              <a:rPr spc="50" dirty="0"/>
              <a:t>T</a:t>
            </a:r>
            <a:r>
              <a:rPr spc="55" dirty="0"/>
              <a:t>R</a:t>
            </a:r>
            <a:r>
              <a:rPr spc="150" dirty="0"/>
              <a:t>IX</a:t>
            </a:r>
            <a:r>
              <a:rPr spc="-40" dirty="0"/>
              <a:t> </a:t>
            </a:r>
            <a:r>
              <a:rPr dirty="0"/>
              <a:t>IMPLE</a:t>
            </a:r>
            <a:r>
              <a:rPr spc="-5" dirty="0"/>
              <a:t>M</a:t>
            </a:r>
            <a:r>
              <a:rPr spc="130" dirty="0"/>
              <a:t>EN</a:t>
            </a:r>
            <a:r>
              <a:rPr spc="-200" dirty="0"/>
              <a:t>T</a:t>
            </a:r>
            <a:r>
              <a:rPr spc="-60" dirty="0"/>
              <a:t>A</a:t>
            </a:r>
            <a:r>
              <a:rPr spc="175" dirty="0"/>
              <a:t>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82581" y="420877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51366" y="4084320"/>
            <a:ext cx="1200150" cy="1105535"/>
            <a:chOff x="9151366" y="4084320"/>
            <a:chExt cx="1200150" cy="1105535"/>
          </a:xfrm>
        </p:grpSpPr>
        <p:sp>
          <p:nvSpPr>
            <p:cNvPr id="11" name="object 11"/>
            <p:cNvSpPr/>
            <p:nvPr/>
          </p:nvSpPr>
          <p:spPr>
            <a:xfrm>
              <a:off x="9774174" y="4095750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57716" y="4779264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30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6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300718" y="482320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22538" y="4698491"/>
            <a:ext cx="1047750" cy="1146810"/>
            <a:chOff x="8622538" y="4698491"/>
            <a:chExt cx="1047750" cy="1146810"/>
          </a:xfrm>
        </p:grpSpPr>
        <p:sp>
          <p:nvSpPr>
            <p:cNvPr id="15" name="object 15"/>
            <p:cNvSpPr/>
            <p:nvPr/>
          </p:nvSpPr>
          <p:spPr>
            <a:xfrm>
              <a:off x="9092946" y="4709921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28888" y="5434583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29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1" y="403859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772525" y="5478576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552688" y="4762246"/>
            <a:ext cx="2475230" cy="1158875"/>
            <a:chOff x="8552688" y="4762246"/>
            <a:chExt cx="2475230" cy="1158875"/>
          </a:xfrm>
        </p:grpSpPr>
        <p:sp>
          <p:nvSpPr>
            <p:cNvPr id="19" name="object 19"/>
            <p:cNvSpPr/>
            <p:nvPr/>
          </p:nvSpPr>
          <p:spPr>
            <a:xfrm>
              <a:off x="10585704" y="4768596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4">
                  <a:moveTo>
                    <a:pt x="0" y="202691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1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4" y="202691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1" y="405383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64118" y="5365242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729721" y="481317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40597" y="4689347"/>
            <a:ext cx="2759075" cy="1811020"/>
            <a:chOff x="8340597" y="4689347"/>
            <a:chExt cx="2759075" cy="1811020"/>
          </a:xfrm>
        </p:grpSpPr>
        <p:sp>
          <p:nvSpPr>
            <p:cNvPr id="23" name="object 23"/>
            <p:cNvSpPr/>
            <p:nvPr/>
          </p:nvSpPr>
          <p:spPr>
            <a:xfrm>
              <a:off x="10522457" y="4700777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5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3" y="271272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6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1" y="542544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46947" y="6089903"/>
              <a:ext cx="434340" cy="403860"/>
            </a:xfrm>
            <a:custGeom>
              <a:avLst/>
              <a:gdLst/>
              <a:ahLst/>
              <a:cxnLst/>
              <a:rect l="l" t="t" r="r" b="b"/>
              <a:pathLst>
                <a:path w="434340" h="403860">
                  <a:moveTo>
                    <a:pt x="0" y="201930"/>
                  </a:moveTo>
                  <a:lnTo>
                    <a:pt x="5738" y="155630"/>
                  </a:lnTo>
                  <a:lnTo>
                    <a:pt x="22082" y="113128"/>
                  </a:lnTo>
                  <a:lnTo>
                    <a:pt x="47726" y="75634"/>
                  </a:lnTo>
                  <a:lnTo>
                    <a:pt x="81362" y="44363"/>
                  </a:lnTo>
                  <a:lnTo>
                    <a:pt x="121686" y="20525"/>
                  </a:lnTo>
                  <a:lnTo>
                    <a:pt x="167391" y="5333"/>
                  </a:lnTo>
                  <a:lnTo>
                    <a:pt x="217170" y="0"/>
                  </a:lnTo>
                  <a:lnTo>
                    <a:pt x="266948" y="5333"/>
                  </a:lnTo>
                  <a:lnTo>
                    <a:pt x="312653" y="20525"/>
                  </a:lnTo>
                  <a:lnTo>
                    <a:pt x="352977" y="44363"/>
                  </a:lnTo>
                  <a:lnTo>
                    <a:pt x="386613" y="75634"/>
                  </a:lnTo>
                  <a:lnTo>
                    <a:pt x="412257" y="113128"/>
                  </a:lnTo>
                  <a:lnTo>
                    <a:pt x="428601" y="155630"/>
                  </a:lnTo>
                  <a:lnTo>
                    <a:pt x="434340" y="201930"/>
                  </a:lnTo>
                  <a:lnTo>
                    <a:pt x="428601" y="248229"/>
                  </a:lnTo>
                  <a:lnTo>
                    <a:pt x="412257" y="290731"/>
                  </a:lnTo>
                  <a:lnTo>
                    <a:pt x="386613" y="328225"/>
                  </a:lnTo>
                  <a:lnTo>
                    <a:pt x="352977" y="359496"/>
                  </a:lnTo>
                  <a:lnTo>
                    <a:pt x="312653" y="383334"/>
                  </a:lnTo>
                  <a:lnTo>
                    <a:pt x="266948" y="398526"/>
                  </a:lnTo>
                  <a:lnTo>
                    <a:pt x="217170" y="403860"/>
                  </a:lnTo>
                  <a:lnTo>
                    <a:pt x="167391" y="398526"/>
                  </a:lnTo>
                  <a:lnTo>
                    <a:pt x="121686" y="383334"/>
                  </a:lnTo>
                  <a:lnTo>
                    <a:pt x="81362" y="359496"/>
                  </a:lnTo>
                  <a:lnTo>
                    <a:pt x="47726" y="328225"/>
                  </a:lnTo>
                  <a:lnTo>
                    <a:pt x="22082" y="290731"/>
                  </a:lnTo>
                  <a:lnTo>
                    <a:pt x="5738" y="248229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89695" y="6133896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70747" y="5475478"/>
            <a:ext cx="1792605" cy="1101090"/>
            <a:chOff x="8270747" y="5475478"/>
            <a:chExt cx="1792605" cy="1101090"/>
          </a:xfrm>
        </p:grpSpPr>
        <p:sp>
          <p:nvSpPr>
            <p:cNvPr id="27" name="object 27"/>
            <p:cNvSpPr/>
            <p:nvPr/>
          </p:nvSpPr>
          <p:spPr>
            <a:xfrm>
              <a:off x="8282177" y="6020562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621011" y="5481828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2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30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2" y="403860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3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764648" y="552643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544811" y="4551934"/>
            <a:ext cx="1311275" cy="1416050"/>
            <a:chOff x="9544811" y="4551934"/>
            <a:chExt cx="1311275" cy="1416050"/>
          </a:xfrm>
        </p:grpSpPr>
        <p:sp>
          <p:nvSpPr>
            <p:cNvPr id="31" name="object 31"/>
            <p:cNvSpPr/>
            <p:nvPr/>
          </p:nvSpPr>
          <p:spPr>
            <a:xfrm>
              <a:off x="9575291" y="4558284"/>
              <a:ext cx="1028700" cy="229870"/>
            </a:xfrm>
            <a:custGeom>
              <a:avLst/>
              <a:gdLst/>
              <a:ahLst/>
              <a:cxnLst/>
              <a:rect l="l" t="t" r="r" b="b"/>
              <a:pathLst>
                <a:path w="1028700" h="229870">
                  <a:moveTo>
                    <a:pt x="0" y="229870"/>
                  </a:moveTo>
                  <a:lnTo>
                    <a:pt x="281685" y="0"/>
                  </a:lnTo>
                </a:path>
                <a:path w="1028700" h="229870">
                  <a:moveTo>
                    <a:pt x="1028573" y="220091"/>
                  </a:moveTo>
                  <a:lnTo>
                    <a:pt x="681227" y="0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556241" y="5412486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13491" y="5526024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4">
                  <a:moveTo>
                    <a:pt x="0" y="202691"/>
                  </a:moveTo>
                  <a:lnTo>
                    <a:pt x="5753" y="156214"/>
                  </a:lnTo>
                  <a:lnTo>
                    <a:pt x="22144" y="113550"/>
                  </a:lnTo>
                  <a:lnTo>
                    <a:pt x="47866" y="75915"/>
                  </a:lnTo>
                  <a:lnTo>
                    <a:pt x="81611" y="44527"/>
                  </a:lnTo>
                  <a:lnTo>
                    <a:pt x="122075" y="20600"/>
                  </a:lnTo>
                  <a:lnTo>
                    <a:pt x="167951" y="5352"/>
                  </a:lnTo>
                  <a:lnTo>
                    <a:pt x="217931" y="0"/>
                  </a:lnTo>
                  <a:lnTo>
                    <a:pt x="267912" y="5352"/>
                  </a:lnTo>
                  <a:lnTo>
                    <a:pt x="313788" y="20600"/>
                  </a:lnTo>
                  <a:lnTo>
                    <a:pt x="354252" y="44527"/>
                  </a:lnTo>
                  <a:lnTo>
                    <a:pt x="387997" y="75915"/>
                  </a:lnTo>
                  <a:lnTo>
                    <a:pt x="413719" y="113550"/>
                  </a:lnTo>
                  <a:lnTo>
                    <a:pt x="430110" y="156214"/>
                  </a:lnTo>
                  <a:lnTo>
                    <a:pt x="435863" y="202691"/>
                  </a:lnTo>
                  <a:lnTo>
                    <a:pt x="430110" y="249165"/>
                  </a:lnTo>
                  <a:lnTo>
                    <a:pt x="413719" y="291828"/>
                  </a:lnTo>
                  <a:lnTo>
                    <a:pt x="387997" y="329463"/>
                  </a:lnTo>
                  <a:lnTo>
                    <a:pt x="354252" y="360852"/>
                  </a:lnTo>
                  <a:lnTo>
                    <a:pt x="313788" y="384781"/>
                  </a:lnTo>
                  <a:lnTo>
                    <a:pt x="267912" y="400030"/>
                  </a:lnTo>
                  <a:lnTo>
                    <a:pt x="217931" y="405384"/>
                  </a:lnTo>
                  <a:lnTo>
                    <a:pt x="167951" y="400030"/>
                  </a:lnTo>
                  <a:lnTo>
                    <a:pt x="122075" y="384781"/>
                  </a:lnTo>
                  <a:lnTo>
                    <a:pt x="81611" y="360852"/>
                  </a:lnTo>
                  <a:lnTo>
                    <a:pt x="47866" y="329463"/>
                  </a:lnTo>
                  <a:lnTo>
                    <a:pt x="22144" y="291828"/>
                  </a:lnTo>
                  <a:lnTo>
                    <a:pt x="5753" y="249165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557129" y="5570931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337292" y="5446776"/>
            <a:ext cx="1301750" cy="565785"/>
            <a:chOff x="10337292" y="5446776"/>
            <a:chExt cx="1301750" cy="565785"/>
          </a:xfrm>
        </p:grpSpPr>
        <p:sp>
          <p:nvSpPr>
            <p:cNvPr id="36" name="object 36"/>
            <p:cNvSpPr/>
            <p:nvPr/>
          </p:nvSpPr>
          <p:spPr>
            <a:xfrm>
              <a:off x="10348722" y="5458206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5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3" y="271272"/>
                  </a:lnTo>
                  <a:lnTo>
                    <a:pt x="560847" y="320034"/>
                  </a:lnTo>
                  <a:lnTo>
                    <a:pt x="547711" y="365928"/>
                  </a:lnTo>
                  <a:lnTo>
                    <a:pt x="526796" y="408189"/>
                  </a:lnTo>
                  <a:lnTo>
                    <a:pt x="498899" y="446050"/>
                  </a:lnTo>
                  <a:lnTo>
                    <a:pt x="464823" y="478745"/>
                  </a:lnTo>
                  <a:lnTo>
                    <a:pt x="425365" y="505507"/>
                  </a:lnTo>
                  <a:lnTo>
                    <a:pt x="381326" y="525572"/>
                  </a:lnTo>
                  <a:lnTo>
                    <a:pt x="333505" y="538173"/>
                  </a:lnTo>
                  <a:lnTo>
                    <a:pt x="282701" y="542544"/>
                  </a:lnTo>
                  <a:lnTo>
                    <a:pt x="231898" y="538173"/>
                  </a:lnTo>
                  <a:lnTo>
                    <a:pt x="184077" y="525572"/>
                  </a:lnTo>
                  <a:lnTo>
                    <a:pt x="140038" y="505507"/>
                  </a:lnTo>
                  <a:lnTo>
                    <a:pt x="100580" y="478745"/>
                  </a:lnTo>
                  <a:lnTo>
                    <a:pt x="66504" y="446050"/>
                  </a:lnTo>
                  <a:lnTo>
                    <a:pt x="38608" y="408189"/>
                  </a:lnTo>
                  <a:lnTo>
                    <a:pt x="17692" y="365928"/>
                  </a:lnTo>
                  <a:lnTo>
                    <a:pt x="4556" y="32003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96828" y="5481828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30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3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340210" y="552643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57616" y="3859910"/>
            <a:ext cx="3351529" cy="2376170"/>
            <a:chOff x="8357616" y="3859910"/>
            <a:chExt cx="3351529" cy="2376170"/>
          </a:xfrm>
        </p:grpSpPr>
        <p:sp>
          <p:nvSpPr>
            <p:cNvPr id="40" name="object 40"/>
            <p:cNvSpPr/>
            <p:nvPr/>
          </p:nvSpPr>
          <p:spPr>
            <a:xfrm>
              <a:off x="8563356" y="5173979"/>
              <a:ext cx="2240915" cy="847090"/>
            </a:xfrm>
            <a:custGeom>
              <a:avLst/>
              <a:gdLst/>
              <a:ahLst/>
              <a:cxnLst/>
              <a:rect l="l" t="t" r="r" b="b"/>
              <a:pathLst>
                <a:path w="2240915" h="847089">
                  <a:moveTo>
                    <a:pt x="483108" y="270891"/>
                  </a:moveTo>
                  <a:lnTo>
                    <a:pt x="611632" y="0"/>
                  </a:lnTo>
                </a:path>
                <a:path w="2240915" h="847089">
                  <a:moveTo>
                    <a:pt x="0" y="846569"/>
                  </a:moveTo>
                  <a:lnTo>
                    <a:pt x="82803" y="655320"/>
                  </a:lnTo>
                </a:path>
                <a:path w="2240915" h="847089">
                  <a:moveTo>
                    <a:pt x="1075817" y="318770"/>
                  </a:moveTo>
                  <a:lnTo>
                    <a:pt x="1011936" y="0"/>
                  </a:lnTo>
                </a:path>
                <a:path w="2240915" h="847089">
                  <a:moveTo>
                    <a:pt x="2068068" y="282448"/>
                  </a:moveTo>
                  <a:lnTo>
                    <a:pt x="2240788" y="68580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132058" y="5412485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63712" y="3866006"/>
              <a:ext cx="2850515" cy="2233295"/>
            </a:xfrm>
            <a:custGeom>
              <a:avLst/>
              <a:gdLst/>
              <a:ahLst/>
              <a:cxnLst/>
              <a:rect l="l" t="t" r="r" b="b"/>
              <a:pathLst>
                <a:path w="2850515" h="2233295">
                  <a:moveTo>
                    <a:pt x="2850261" y="1625854"/>
                  </a:moveTo>
                  <a:lnTo>
                    <a:pt x="2639568" y="1297305"/>
                  </a:lnTo>
                </a:path>
                <a:path w="2850515" h="2233295">
                  <a:moveTo>
                    <a:pt x="0" y="2233180"/>
                  </a:moveTo>
                  <a:lnTo>
                    <a:pt x="411" y="2168769"/>
                  </a:lnTo>
                  <a:lnTo>
                    <a:pt x="1634" y="2104406"/>
                  </a:lnTo>
                  <a:lnTo>
                    <a:pt x="3654" y="2040138"/>
                  </a:lnTo>
                  <a:lnTo>
                    <a:pt x="6453" y="1976012"/>
                  </a:lnTo>
                  <a:lnTo>
                    <a:pt x="10017" y="1912078"/>
                  </a:lnTo>
                  <a:lnTo>
                    <a:pt x="14329" y="1848382"/>
                  </a:lnTo>
                  <a:lnTo>
                    <a:pt x="19374" y="1784971"/>
                  </a:lnTo>
                  <a:lnTo>
                    <a:pt x="25135" y="1721895"/>
                  </a:lnTo>
                  <a:lnTo>
                    <a:pt x="31597" y="1659199"/>
                  </a:lnTo>
                  <a:lnTo>
                    <a:pt x="38743" y="1596932"/>
                  </a:lnTo>
                  <a:lnTo>
                    <a:pt x="46558" y="1535142"/>
                  </a:lnTo>
                  <a:lnTo>
                    <a:pt x="55026" y="1473876"/>
                  </a:lnTo>
                  <a:lnTo>
                    <a:pt x="64131" y="1413181"/>
                  </a:lnTo>
                  <a:lnTo>
                    <a:pt x="73856" y="1353107"/>
                  </a:lnTo>
                  <a:lnTo>
                    <a:pt x="84187" y="1293699"/>
                  </a:lnTo>
                  <a:lnTo>
                    <a:pt x="95107" y="1235006"/>
                  </a:lnTo>
                  <a:lnTo>
                    <a:pt x="106600" y="1177075"/>
                  </a:lnTo>
                  <a:lnTo>
                    <a:pt x="118650" y="1119954"/>
                  </a:lnTo>
                  <a:lnTo>
                    <a:pt x="131242" y="1063691"/>
                  </a:lnTo>
                  <a:lnTo>
                    <a:pt x="144359" y="1008333"/>
                  </a:lnTo>
                  <a:lnTo>
                    <a:pt x="157985" y="953928"/>
                  </a:lnTo>
                  <a:lnTo>
                    <a:pt x="172105" y="900524"/>
                  </a:lnTo>
                  <a:lnTo>
                    <a:pt x="186703" y="848168"/>
                  </a:lnTo>
                  <a:lnTo>
                    <a:pt x="201763" y="796908"/>
                  </a:lnTo>
                  <a:lnTo>
                    <a:pt x="217268" y="746791"/>
                  </a:lnTo>
                  <a:lnTo>
                    <a:pt x="233203" y="697866"/>
                  </a:lnTo>
                  <a:lnTo>
                    <a:pt x="249552" y="650180"/>
                  </a:lnTo>
                  <a:lnTo>
                    <a:pt x="266300" y="603779"/>
                  </a:lnTo>
                  <a:lnTo>
                    <a:pt x="283429" y="558713"/>
                  </a:lnTo>
                  <a:lnTo>
                    <a:pt x="300925" y="515029"/>
                  </a:lnTo>
                  <a:lnTo>
                    <a:pt x="318771" y="472774"/>
                  </a:lnTo>
                  <a:lnTo>
                    <a:pt x="336951" y="431997"/>
                  </a:lnTo>
                  <a:lnTo>
                    <a:pt x="355449" y="392744"/>
                  </a:lnTo>
                  <a:lnTo>
                    <a:pt x="374251" y="355063"/>
                  </a:lnTo>
                  <a:lnTo>
                    <a:pt x="393338" y="319002"/>
                  </a:lnTo>
                  <a:lnTo>
                    <a:pt x="412697" y="284609"/>
                  </a:lnTo>
                  <a:lnTo>
                    <a:pt x="432310" y="251932"/>
                  </a:lnTo>
                  <a:lnTo>
                    <a:pt x="472237" y="191913"/>
                  </a:lnTo>
                  <a:lnTo>
                    <a:pt x="512992" y="139326"/>
                  </a:lnTo>
                  <a:lnTo>
                    <a:pt x="554448" y="94554"/>
                  </a:lnTo>
                  <a:lnTo>
                    <a:pt x="596476" y="57978"/>
                  </a:lnTo>
                  <a:lnTo>
                    <a:pt x="638951" y="29977"/>
                  </a:lnTo>
                  <a:lnTo>
                    <a:pt x="681744" y="10934"/>
                  </a:lnTo>
                  <a:lnTo>
                    <a:pt x="724728" y="1230"/>
                  </a:lnTo>
                  <a:lnTo>
                    <a:pt x="746252" y="0"/>
                  </a:lnTo>
                  <a:lnTo>
                    <a:pt x="808375" y="1401"/>
                  </a:lnTo>
                  <a:lnTo>
                    <a:pt x="870115" y="5498"/>
                  </a:lnTo>
                  <a:lnTo>
                    <a:pt x="931087" y="12133"/>
                  </a:lnTo>
                  <a:lnTo>
                    <a:pt x="990908" y="21147"/>
                  </a:lnTo>
                  <a:lnTo>
                    <a:pt x="1049192" y="32382"/>
                  </a:lnTo>
                  <a:lnTo>
                    <a:pt x="1105558" y="45677"/>
                  </a:lnTo>
                  <a:lnTo>
                    <a:pt x="1159620" y="60875"/>
                  </a:lnTo>
                  <a:lnTo>
                    <a:pt x="1210996" y="77818"/>
                  </a:lnTo>
                  <a:lnTo>
                    <a:pt x="1259300" y="96345"/>
                  </a:lnTo>
                  <a:lnTo>
                    <a:pt x="1304149" y="116299"/>
                  </a:lnTo>
                  <a:lnTo>
                    <a:pt x="1345160" y="137520"/>
                  </a:lnTo>
                  <a:lnTo>
                    <a:pt x="1381948" y="159850"/>
                  </a:lnTo>
                  <a:lnTo>
                    <a:pt x="1414129" y="183131"/>
                  </a:lnTo>
                  <a:lnTo>
                    <a:pt x="1463137" y="231907"/>
                  </a:lnTo>
                  <a:lnTo>
                    <a:pt x="1489113" y="282579"/>
                  </a:lnTo>
                  <a:lnTo>
                    <a:pt x="1492504" y="308229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046464" y="5829300"/>
              <a:ext cx="1584960" cy="400685"/>
            </a:xfrm>
            <a:custGeom>
              <a:avLst/>
              <a:gdLst/>
              <a:ahLst/>
              <a:cxnLst/>
              <a:rect l="l" t="t" r="r" b="b"/>
              <a:pathLst>
                <a:path w="1584959" h="400685">
                  <a:moveTo>
                    <a:pt x="0" y="0"/>
                  </a:moveTo>
                  <a:lnTo>
                    <a:pt x="11487" y="59879"/>
                  </a:lnTo>
                  <a:lnTo>
                    <a:pt x="44364" y="118558"/>
                  </a:lnTo>
                  <a:lnTo>
                    <a:pt x="96255" y="174835"/>
                  </a:lnTo>
                  <a:lnTo>
                    <a:pt x="128588" y="201696"/>
                  </a:lnTo>
                  <a:lnTo>
                    <a:pt x="164783" y="227506"/>
                  </a:lnTo>
                  <a:lnTo>
                    <a:pt x="204542" y="252115"/>
                  </a:lnTo>
                  <a:lnTo>
                    <a:pt x="247570" y="275372"/>
                  </a:lnTo>
                  <a:lnTo>
                    <a:pt x="293569" y="297127"/>
                  </a:lnTo>
                  <a:lnTo>
                    <a:pt x="342241" y="317230"/>
                  </a:lnTo>
                  <a:lnTo>
                    <a:pt x="393290" y="335530"/>
                  </a:lnTo>
                  <a:lnTo>
                    <a:pt x="446419" y="351877"/>
                  </a:lnTo>
                  <a:lnTo>
                    <a:pt x="501330" y="366122"/>
                  </a:lnTo>
                  <a:lnTo>
                    <a:pt x="557727" y="378114"/>
                  </a:lnTo>
                  <a:lnTo>
                    <a:pt x="615312" y="387702"/>
                  </a:lnTo>
                  <a:lnTo>
                    <a:pt x="673788" y="394737"/>
                  </a:lnTo>
                  <a:lnTo>
                    <a:pt x="732858" y="399068"/>
                  </a:lnTo>
                  <a:lnTo>
                    <a:pt x="792226" y="400545"/>
                  </a:lnTo>
                  <a:lnTo>
                    <a:pt x="858176" y="399506"/>
                  </a:lnTo>
                  <a:lnTo>
                    <a:pt x="923720" y="396468"/>
                  </a:lnTo>
                  <a:lnTo>
                    <a:pt x="988448" y="391549"/>
                  </a:lnTo>
                  <a:lnTo>
                    <a:pt x="1051954" y="384866"/>
                  </a:lnTo>
                  <a:lnTo>
                    <a:pt x="1113830" y="376536"/>
                  </a:lnTo>
                  <a:lnTo>
                    <a:pt x="1173668" y="366678"/>
                  </a:lnTo>
                  <a:lnTo>
                    <a:pt x="1231061" y="355409"/>
                  </a:lnTo>
                  <a:lnTo>
                    <a:pt x="1285601" y="342846"/>
                  </a:lnTo>
                  <a:lnTo>
                    <a:pt x="1336881" y="329107"/>
                  </a:lnTo>
                  <a:lnTo>
                    <a:pt x="1384493" y="314310"/>
                  </a:lnTo>
                  <a:lnTo>
                    <a:pt x="1428030" y="298572"/>
                  </a:lnTo>
                  <a:lnTo>
                    <a:pt x="1467085" y="282011"/>
                  </a:lnTo>
                  <a:lnTo>
                    <a:pt x="1501249" y="264745"/>
                  </a:lnTo>
                  <a:lnTo>
                    <a:pt x="1553276" y="228566"/>
                  </a:lnTo>
                  <a:lnTo>
                    <a:pt x="1580852" y="190975"/>
                  </a:lnTo>
                  <a:lnTo>
                    <a:pt x="1584452" y="171945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9176" y="1302258"/>
            <a:ext cx="224980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6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&lt;queue&gt; </a:t>
            </a:r>
            <a:r>
              <a:rPr sz="16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using namespace </a:t>
            </a:r>
            <a:r>
              <a:rPr sz="1600" spc="-5" dirty="0">
                <a:latin typeface="Consolas"/>
                <a:cs typeface="Consolas"/>
              </a:rPr>
              <a:t>std; </a:t>
            </a:r>
            <a:r>
              <a:rPr sz="1600" spc="-869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10" dirty="0">
                <a:latin typeface="Consolas"/>
                <a:cs typeface="Consolas"/>
              </a:rPr>
              <a:t>adj[128][128];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n,m;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visited[128];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9176" y="3009392"/>
            <a:ext cx="3805554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075" marR="1449070" indent="-33401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600" spc="-10" dirty="0">
                <a:latin typeface="Consolas"/>
                <a:cs typeface="Consolas"/>
              </a:rPr>
              <a:t>bfs(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1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600" spc="-15" dirty="0">
                <a:latin typeface="Consolas"/>
                <a:cs typeface="Consolas"/>
              </a:rPr>
              <a:t>){ </a:t>
            </a:r>
            <a:r>
              <a:rPr sz="1600" spc="-10" dirty="0">
                <a:latin typeface="Consolas"/>
                <a:cs typeface="Consolas"/>
              </a:rPr>
              <a:t> visited[i]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true;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queue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10" dirty="0">
                <a:latin typeface="Consolas"/>
                <a:cs typeface="Consolas"/>
              </a:rPr>
              <a:t>&gt; </a:t>
            </a:r>
            <a:r>
              <a:rPr sz="1600" spc="-5" dirty="0">
                <a:latin typeface="Consolas"/>
                <a:cs typeface="Consolas"/>
              </a:rPr>
              <a:t>q; 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q.push(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600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sz="16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(!q.empty()){</a:t>
            </a:r>
            <a:endParaRPr sz="1600">
              <a:latin typeface="Consolas"/>
              <a:cs typeface="Consolas"/>
            </a:endParaRPr>
          </a:p>
          <a:p>
            <a:pPr marL="692150" marR="116205" indent="-127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5" dirty="0">
                <a:latin typeface="Consolas"/>
                <a:cs typeface="Consolas"/>
              </a:rPr>
              <a:t>u = </a:t>
            </a:r>
            <a:r>
              <a:rPr sz="1600" spc="-10" dirty="0">
                <a:latin typeface="Consolas"/>
                <a:cs typeface="Consolas"/>
              </a:rPr>
              <a:t>q.front(); q.pop();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cout&lt;&lt;u&lt;&lt;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 "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v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0;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v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&lt;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n;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v++){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31695" y="4960365"/>
            <a:ext cx="33604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8180" marR="5080" indent="-6661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!visited[v]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&amp;&amp;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adj[u][v]){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visited[v]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600" spc="-10" dirty="0">
                <a:latin typeface="Consolas"/>
                <a:cs typeface="Consolas"/>
              </a:rPr>
              <a:t>;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q.push(v);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97939" y="5936081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2932" y="6179921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9176" y="6423761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36921" y="1417701"/>
            <a:ext cx="949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main(){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04561" y="1783156"/>
            <a:ext cx="3390900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memset(adj,</a:t>
            </a:r>
            <a:r>
              <a:rPr sz="1200" spc="-5" dirty="0">
                <a:latin typeface="Consolas"/>
                <a:cs typeface="Consolas"/>
              </a:rPr>
              <a:t> 0,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200" spc="-5" dirty="0">
                <a:latin typeface="Consolas"/>
                <a:cs typeface="Consolas"/>
              </a:rPr>
              <a:t>(adj)); </a:t>
            </a:r>
            <a:r>
              <a:rPr sz="1200" dirty="0">
                <a:latin typeface="Consolas"/>
                <a:cs typeface="Consolas"/>
              </a:rPr>
              <a:t> memset(visited,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200" dirty="0"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200" dirty="0">
                <a:latin typeface="Consolas"/>
                <a:cs typeface="Consolas"/>
              </a:rPr>
              <a:t>(visited));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cin&gt;&gt;n&gt;&gt;m;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from,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to;</a:t>
            </a:r>
            <a:endParaRPr sz="1200">
              <a:latin typeface="Consolas"/>
              <a:cs typeface="Consolas"/>
            </a:endParaRPr>
          </a:p>
          <a:p>
            <a:pPr marL="179705" marR="1015365" indent="-16764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 =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0;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&lt;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m; i++){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cin&gt;&gt;from&gt;&gt;to;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adj[from][to] 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1;</a:t>
            </a:r>
            <a:endParaRPr sz="1200">
              <a:latin typeface="Consolas"/>
              <a:cs typeface="Consolas"/>
            </a:endParaRPr>
          </a:p>
          <a:p>
            <a:pPr marL="17970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adj[to][from]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 marR="202374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cout&lt;&lt;endl;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bfs(0); 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syst</a:t>
            </a:r>
            <a:r>
              <a:rPr sz="1200" spc="10" dirty="0">
                <a:latin typeface="Consolas"/>
                <a:cs typeface="Consolas"/>
              </a:rPr>
              <a:t>e</a:t>
            </a:r>
            <a:r>
              <a:rPr sz="1200" dirty="0">
                <a:latin typeface="Consolas"/>
                <a:cs typeface="Consolas"/>
              </a:rPr>
              <a:t>m(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"p</a:t>
            </a:r>
            <a:r>
              <a:rPr sz="1200" spc="10" dirty="0">
                <a:solidFill>
                  <a:srgbClr val="A21515"/>
                </a:solidFill>
                <a:latin typeface="Consolas"/>
                <a:cs typeface="Consolas"/>
              </a:rPr>
              <a:t>a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use</a:t>
            </a:r>
            <a:r>
              <a:rPr sz="1200" spc="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dirty="0">
                <a:latin typeface="Consolas"/>
                <a:cs typeface="Consolas"/>
              </a:rPr>
              <a:t>); 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36921" y="4163059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-70" dirty="0"/>
              <a:t>BFS</a:t>
            </a:r>
            <a:r>
              <a:rPr spc="-285" dirty="0"/>
              <a:t> </a:t>
            </a:r>
            <a:r>
              <a:rPr spc="35" dirty="0"/>
              <a:t>ADJ</a:t>
            </a:r>
            <a:r>
              <a:rPr spc="-55" dirty="0"/>
              <a:t>A</a:t>
            </a:r>
            <a:r>
              <a:rPr spc="170" dirty="0"/>
              <a:t>CE</a:t>
            </a:r>
            <a:r>
              <a:rPr spc="180" dirty="0"/>
              <a:t>N</a:t>
            </a:r>
            <a:r>
              <a:rPr spc="175" dirty="0"/>
              <a:t>CY</a:t>
            </a:r>
            <a:r>
              <a:rPr spc="-35" dirty="0"/>
              <a:t> LIS</a:t>
            </a:r>
            <a:r>
              <a:rPr spc="-40" dirty="0"/>
              <a:t>T</a:t>
            </a:r>
            <a:r>
              <a:rPr spc="-50" dirty="0"/>
              <a:t> </a:t>
            </a:r>
            <a:r>
              <a:rPr dirty="0"/>
              <a:t>IMPLE</a:t>
            </a:r>
            <a:r>
              <a:rPr spc="-5" dirty="0"/>
              <a:t>M</a:t>
            </a:r>
            <a:r>
              <a:rPr spc="130" dirty="0"/>
              <a:t>EN</a:t>
            </a:r>
            <a:r>
              <a:rPr spc="-200" dirty="0"/>
              <a:t>T</a:t>
            </a:r>
            <a:r>
              <a:rPr spc="-60" dirty="0"/>
              <a:t>A</a:t>
            </a:r>
            <a:r>
              <a:rPr spc="175" dirty="0"/>
              <a:t>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7608" y="1310766"/>
            <a:ext cx="307848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482090" indent="-1968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bfs(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400" spc="5" dirty="0">
                <a:latin typeface="Consolas"/>
                <a:cs typeface="Consolas"/>
              </a:rPr>
              <a:t>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dist[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  <a:p>
            <a:pPr marL="208915" marR="108966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par[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400" dirty="0">
                <a:latin typeface="Consolas"/>
                <a:cs typeface="Consolas"/>
              </a:rPr>
              <a:t>] = -1;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visited[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400" dirty="0">
                <a:latin typeface="Consolas"/>
                <a:cs typeface="Consolas"/>
              </a:rPr>
              <a:t>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queue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 q;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q.push(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40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sz="14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(!q.empty()){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u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q.front();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q.pop();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800" y="3017901"/>
            <a:ext cx="396303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0;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adj[u].size();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i++){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adj[u][i];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dirty="0">
                <a:latin typeface="Consolas"/>
                <a:cs typeface="Consolas"/>
              </a:rPr>
              <a:t>(!visited[v]){</a:t>
            </a:r>
            <a:endParaRPr sz="1400">
              <a:latin typeface="Consolas"/>
              <a:cs typeface="Consolas"/>
            </a:endParaRPr>
          </a:p>
          <a:p>
            <a:pPr marL="504825" marR="128397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dist[v] = dist[u] + </a:t>
            </a:r>
            <a:r>
              <a:rPr sz="1400" spc="5" dirty="0">
                <a:latin typeface="Consolas"/>
                <a:cs typeface="Consolas"/>
              </a:rPr>
              <a:t>1;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par[v]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u;</a:t>
            </a:r>
            <a:endParaRPr sz="1400">
              <a:latin typeface="Consolas"/>
              <a:cs typeface="Consolas"/>
            </a:endParaRPr>
          </a:p>
          <a:p>
            <a:pPr marL="504825" marR="167830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visited[v]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400" dirty="0">
                <a:latin typeface="Consolas"/>
                <a:cs typeface="Consolas"/>
              </a:rPr>
              <a:t>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q.push(v);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4203" y="4938521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7608" y="5151882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118" y="1190370"/>
            <a:ext cx="19939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&lt;queue&gt;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&lt;vector&gt;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4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std;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118" y="2257425"/>
            <a:ext cx="22891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typedef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 </a:t>
            </a:r>
            <a:r>
              <a:rPr sz="1400" spc="5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spc="5" dirty="0">
                <a:latin typeface="Consolas"/>
                <a:cs typeface="Consolas"/>
              </a:rPr>
              <a:t>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dirty="0">
                <a:latin typeface="Consolas"/>
                <a:cs typeface="Consolas"/>
              </a:rPr>
              <a:t>&gt; adj;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400" dirty="0">
                <a:latin typeface="Consolas"/>
                <a:cs typeface="Consolas"/>
              </a:rPr>
              <a:t>&gt; visited;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par;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dist;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79789" y="1217421"/>
            <a:ext cx="287972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 marR="1678305" indent="-19748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main(){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n,m;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</a:t>
            </a:r>
            <a:r>
              <a:rPr sz="1400" spc="-5" dirty="0">
                <a:latin typeface="Consolas"/>
                <a:cs typeface="Consolas"/>
              </a:rPr>
              <a:t>n</a:t>
            </a:r>
            <a:r>
              <a:rPr sz="1400" spc="5" dirty="0">
                <a:latin typeface="Consolas"/>
                <a:cs typeface="Consolas"/>
              </a:rPr>
              <a:t>&gt;&gt;</a:t>
            </a:r>
            <a:r>
              <a:rPr sz="1400" dirty="0">
                <a:latin typeface="Consolas"/>
                <a:cs typeface="Consolas"/>
              </a:rPr>
              <a:t>n&gt;&gt;</a:t>
            </a:r>
            <a:r>
              <a:rPr sz="1400" spc="5" dirty="0">
                <a:latin typeface="Consolas"/>
                <a:cs typeface="Consolas"/>
              </a:rPr>
              <a:t>m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visited.assign(n,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400" dirty="0">
                <a:latin typeface="Consolas"/>
                <a:cs typeface="Consolas"/>
              </a:rPr>
              <a:t>());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par.assign(n,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());</a:t>
            </a:r>
            <a:endParaRPr sz="1400">
              <a:latin typeface="Consolas"/>
              <a:cs typeface="Consolas"/>
            </a:endParaRPr>
          </a:p>
          <a:p>
            <a:pPr marL="20955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dist.assign(n,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());</a:t>
            </a:r>
            <a:endParaRPr sz="1400">
              <a:latin typeface="Consolas"/>
              <a:cs typeface="Consolas"/>
            </a:endParaRPr>
          </a:p>
          <a:p>
            <a:pPr marL="209550" marR="69405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adj.assign(n,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dirty="0">
                <a:latin typeface="Consolas"/>
                <a:cs typeface="Consolas"/>
              </a:rPr>
              <a:t>());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from,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6766" y="2924682"/>
            <a:ext cx="278066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 = 0; i &lt; m; i++){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cin&gt;&gt;from&gt;&gt;to;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adj[from].push_back(to);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adj[to].push_back(from);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 marR="11836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cout&lt;&lt;endl;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bfs(0);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print_path(7);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sys</a:t>
            </a:r>
            <a:r>
              <a:rPr sz="1400" spc="5" dirty="0">
                <a:latin typeface="Consolas"/>
                <a:cs typeface="Consolas"/>
              </a:rPr>
              <a:t>te</a:t>
            </a:r>
            <a:r>
              <a:rPr sz="1400" dirty="0">
                <a:latin typeface="Consolas"/>
                <a:cs typeface="Consolas"/>
              </a:rPr>
              <a:t>m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a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us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5" dirty="0">
                <a:latin typeface="Consolas"/>
                <a:cs typeface="Consolas"/>
              </a:rPr>
              <a:t>);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79789" y="5058917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267" y="3451986"/>
            <a:ext cx="455485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6705" marR="2172335" indent="-29464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400" dirty="0">
                <a:latin typeface="Consolas"/>
                <a:cs typeface="Consolas"/>
              </a:rPr>
              <a:t>print_path(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to</a:t>
            </a:r>
            <a:r>
              <a:rPr sz="1400" dirty="0">
                <a:latin typeface="Consolas"/>
                <a:cs typeface="Consolas"/>
              </a:rPr>
              <a:t>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400" dirty="0">
                <a:latin typeface="Consolas"/>
                <a:cs typeface="Consolas"/>
              </a:rPr>
              <a:t>(!visited[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to</a:t>
            </a:r>
            <a:r>
              <a:rPr sz="1400" dirty="0">
                <a:latin typeface="Consolas"/>
                <a:cs typeface="Consolas"/>
              </a:rPr>
              <a:t>])</a:t>
            </a:r>
            <a:endParaRPr sz="1400">
              <a:latin typeface="Consolas"/>
              <a:cs typeface="Consolas"/>
            </a:endParaRPr>
          </a:p>
          <a:p>
            <a:pPr marL="306705" marR="5080" indent="29527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"there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is</a:t>
            </a:r>
            <a:r>
              <a:rPr sz="1400" spc="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no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path</a:t>
            </a:r>
            <a:r>
              <a:rPr sz="1400" spc="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to:</a:t>
            </a:r>
            <a:r>
              <a:rPr sz="1400" spc="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dirty="0">
                <a:latin typeface="Consolas"/>
                <a:cs typeface="Consolas"/>
              </a:rPr>
              <a:t>&lt;&lt;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to</a:t>
            </a:r>
            <a:r>
              <a:rPr sz="1400" dirty="0">
                <a:latin typeface="Consolas"/>
                <a:cs typeface="Consolas"/>
              </a:rPr>
              <a:t>&lt;&lt;endl;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sz="1400" spc="5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567055">
              <a:lnSpc>
                <a:spcPct val="100000"/>
              </a:lnSpc>
            </a:pP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path;</a:t>
            </a:r>
            <a:endParaRPr sz="1400">
              <a:latin typeface="Consolas"/>
              <a:cs typeface="Consolas"/>
            </a:endParaRPr>
          </a:p>
          <a:p>
            <a:pPr marL="701040" marR="299720" indent="-198120">
              <a:lnSpc>
                <a:spcPct val="100000"/>
              </a:lnSpc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 = 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to</a:t>
            </a:r>
            <a:r>
              <a:rPr sz="1400" dirty="0">
                <a:latin typeface="Consolas"/>
                <a:cs typeface="Consolas"/>
              </a:rPr>
              <a:t>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 !=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-1; i = </a:t>
            </a:r>
            <a:r>
              <a:rPr sz="1400" spc="5" dirty="0">
                <a:latin typeface="Consolas"/>
                <a:cs typeface="Consolas"/>
              </a:rPr>
              <a:t>par[i]){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path.push_back(i);</a:t>
            </a:r>
            <a:endParaRPr sz="1400">
              <a:latin typeface="Consolas"/>
              <a:cs typeface="Consolas"/>
            </a:endParaRPr>
          </a:p>
          <a:p>
            <a:pPr marL="50292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995" y="5159502"/>
            <a:ext cx="36683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97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reverse(path.begin(),</a:t>
            </a:r>
            <a:r>
              <a:rPr sz="1400" spc="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path.end());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cout&lt;&lt;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"path: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603885" marR="5080" indent="-591820">
              <a:lnSpc>
                <a:spcPct val="100000"/>
              </a:lnSpc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path.size();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i++)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cout&lt;&lt;path[i]&lt;&lt;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 "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267" y="6226251"/>
            <a:ext cx="417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514286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254" dirty="0">
                <a:solidFill>
                  <a:srgbClr val="1A315F"/>
                </a:solidFill>
              </a:rPr>
              <a:t>FLOO</a:t>
            </a:r>
            <a:r>
              <a:rPr sz="3600" spc="265" dirty="0">
                <a:solidFill>
                  <a:srgbClr val="1A315F"/>
                </a:solidFill>
              </a:rPr>
              <a:t>D</a:t>
            </a:r>
            <a:r>
              <a:rPr sz="3600" spc="-90" dirty="0">
                <a:solidFill>
                  <a:srgbClr val="1A315F"/>
                </a:solidFill>
              </a:rPr>
              <a:t> </a:t>
            </a:r>
            <a:r>
              <a:rPr sz="3600" spc="-110" dirty="0">
                <a:solidFill>
                  <a:srgbClr val="1A315F"/>
                </a:solidFill>
              </a:rPr>
              <a:t>FIL</a:t>
            </a:r>
            <a:r>
              <a:rPr sz="3600" spc="-120" dirty="0">
                <a:solidFill>
                  <a:srgbClr val="1A315F"/>
                </a:solidFill>
              </a:rPr>
              <a:t>L</a:t>
            </a:r>
            <a:r>
              <a:rPr sz="3600" spc="-459" dirty="0">
                <a:solidFill>
                  <a:srgbClr val="1A315F"/>
                </a:solidFill>
              </a:rPr>
              <a:t> </a:t>
            </a:r>
            <a:r>
              <a:rPr sz="3600" spc="175" dirty="0">
                <a:solidFill>
                  <a:srgbClr val="1A315F"/>
                </a:solidFill>
              </a:rPr>
              <a:t>ALGORITHM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50" dirty="0">
                <a:solidFill>
                  <a:srgbClr val="4590B8"/>
                </a:solidFill>
              </a:rPr>
              <a:t>BASED</a:t>
            </a:r>
            <a:r>
              <a:rPr sz="1600" spc="-60" dirty="0">
                <a:solidFill>
                  <a:srgbClr val="4590B8"/>
                </a:solidFill>
              </a:rPr>
              <a:t> </a:t>
            </a:r>
            <a:r>
              <a:rPr sz="1600" spc="225" dirty="0">
                <a:solidFill>
                  <a:srgbClr val="4590B8"/>
                </a:solidFill>
              </a:rPr>
              <a:t>ON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25" dirty="0">
                <a:solidFill>
                  <a:srgbClr val="4590B8"/>
                </a:solidFill>
              </a:rPr>
              <a:t>DFS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436" y="614172"/>
            <a:ext cx="11309985" cy="553720"/>
          </a:xfrm>
          <a:custGeom>
            <a:avLst/>
            <a:gdLst/>
            <a:ahLst/>
            <a:cxnLst/>
            <a:rect l="l" t="t" r="r" b="b"/>
            <a:pathLst>
              <a:path w="11309985" h="553719">
                <a:moveTo>
                  <a:pt x="11309604" y="0"/>
                </a:moveTo>
                <a:lnTo>
                  <a:pt x="0" y="0"/>
                </a:lnTo>
                <a:lnTo>
                  <a:pt x="0" y="553212"/>
                </a:lnTo>
                <a:lnTo>
                  <a:pt x="11309604" y="553212"/>
                </a:lnTo>
                <a:lnTo>
                  <a:pt x="11309604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436" y="716406"/>
            <a:ext cx="113099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500" spc="170" dirty="0">
                <a:solidFill>
                  <a:srgbClr val="FFFFFF"/>
                </a:solidFill>
                <a:latin typeface="Trebuchet MS"/>
                <a:cs typeface="Trebuchet MS"/>
              </a:rPr>
              <a:t>FLOO</a:t>
            </a:r>
            <a:r>
              <a:rPr sz="2500" spc="1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Trebuchet MS"/>
                <a:cs typeface="Trebuchet MS"/>
              </a:rPr>
              <a:t>FIL</a:t>
            </a:r>
            <a:r>
              <a:rPr sz="2500" spc="-8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5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ALGORI</a:t>
            </a:r>
            <a:r>
              <a:rPr sz="2500" spc="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175" dirty="0">
                <a:solidFill>
                  <a:srgbClr val="FFFFFF"/>
                </a:solidFill>
                <a:latin typeface="Trebuchet MS"/>
                <a:cs typeface="Trebuchet MS"/>
              </a:rPr>
              <a:t>HM</a:t>
            </a:r>
            <a:r>
              <a:rPr sz="2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4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500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Trebuchet MS"/>
                <a:cs typeface="Trebuchet MS"/>
              </a:rPr>
              <a:t>APPLI</a:t>
            </a: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175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endParaRPr sz="25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6968" y="1658024"/>
            <a:ext cx="2974975" cy="2517775"/>
            <a:chOff x="686968" y="1658024"/>
            <a:chExt cx="2974975" cy="25177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968" y="1658024"/>
              <a:ext cx="2861386" cy="25176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20" y="1816608"/>
              <a:ext cx="2363724" cy="2020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38350" y="1721612"/>
              <a:ext cx="1623060" cy="1100455"/>
            </a:xfrm>
            <a:custGeom>
              <a:avLst/>
              <a:gdLst/>
              <a:ahLst/>
              <a:cxnLst/>
              <a:rect l="l" t="t" r="r" b="b"/>
              <a:pathLst>
                <a:path w="1623060" h="1100455">
                  <a:moveTo>
                    <a:pt x="47751" y="1015746"/>
                  </a:moveTo>
                  <a:lnTo>
                    <a:pt x="0" y="1100327"/>
                  </a:lnTo>
                  <a:lnTo>
                    <a:pt x="96266" y="1087754"/>
                  </a:lnTo>
                  <a:lnTo>
                    <a:pt x="88565" y="1076325"/>
                  </a:lnTo>
                  <a:lnTo>
                    <a:pt x="61468" y="1076325"/>
                  </a:lnTo>
                  <a:lnTo>
                    <a:pt x="52450" y="1074547"/>
                  </a:lnTo>
                  <a:lnTo>
                    <a:pt x="43561" y="1061339"/>
                  </a:lnTo>
                  <a:lnTo>
                    <a:pt x="45338" y="1052322"/>
                  </a:lnTo>
                  <a:lnTo>
                    <a:pt x="63939" y="1039773"/>
                  </a:lnTo>
                  <a:lnTo>
                    <a:pt x="47751" y="1015746"/>
                  </a:lnTo>
                  <a:close/>
                </a:path>
                <a:path w="1623060" h="1100455">
                  <a:moveTo>
                    <a:pt x="63939" y="1039773"/>
                  </a:moveTo>
                  <a:lnTo>
                    <a:pt x="45338" y="1052322"/>
                  </a:lnTo>
                  <a:lnTo>
                    <a:pt x="43561" y="1061339"/>
                  </a:lnTo>
                  <a:lnTo>
                    <a:pt x="52450" y="1074547"/>
                  </a:lnTo>
                  <a:lnTo>
                    <a:pt x="61468" y="1076325"/>
                  </a:lnTo>
                  <a:lnTo>
                    <a:pt x="80098" y="1063757"/>
                  </a:lnTo>
                  <a:lnTo>
                    <a:pt x="63939" y="1039773"/>
                  </a:lnTo>
                  <a:close/>
                </a:path>
                <a:path w="1623060" h="1100455">
                  <a:moveTo>
                    <a:pt x="80098" y="1063757"/>
                  </a:moveTo>
                  <a:lnTo>
                    <a:pt x="61468" y="1076325"/>
                  </a:lnTo>
                  <a:lnTo>
                    <a:pt x="88565" y="1076325"/>
                  </a:lnTo>
                  <a:lnTo>
                    <a:pt x="80098" y="1063757"/>
                  </a:lnTo>
                  <a:close/>
                </a:path>
                <a:path w="1623060" h="1100455">
                  <a:moveTo>
                    <a:pt x="1605152" y="0"/>
                  </a:moveTo>
                  <a:lnTo>
                    <a:pt x="63939" y="1039773"/>
                  </a:lnTo>
                  <a:lnTo>
                    <a:pt x="80098" y="1063757"/>
                  </a:lnTo>
                  <a:lnTo>
                    <a:pt x="1614677" y="28575"/>
                  </a:lnTo>
                  <a:lnTo>
                    <a:pt x="1621282" y="24002"/>
                  </a:lnTo>
                  <a:lnTo>
                    <a:pt x="1623060" y="14986"/>
                  </a:lnTo>
                  <a:lnTo>
                    <a:pt x="1614170" y="1777"/>
                  </a:lnTo>
                  <a:lnTo>
                    <a:pt x="1605152" y="0"/>
                  </a:lnTo>
                  <a:close/>
                </a:path>
              </a:pathLst>
            </a:custGeom>
            <a:solidFill>
              <a:srgbClr val="346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901126" y="1635229"/>
            <a:ext cx="6412230" cy="2559050"/>
            <a:chOff x="4901126" y="1635229"/>
            <a:chExt cx="6412230" cy="25590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1126" y="1676312"/>
              <a:ext cx="2884921" cy="25176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9680" y="1834895"/>
              <a:ext cx="2388107" cy="20208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06034" y="1735454"/>
              <a:ext cx="1932305" cy="1539875"/>
            </a:xfrm>
            <a:custGeom>
              <a:avLst/>
              <a:gdLst/>
              <a:ahLst/>
              <a:cxnLst/>
              <a:rect l="l" t="t" r="r" b="b"/>
              <a:pathLst>
                <a:path w="1932304" h="1539875">
                  <a:moveTo>
                    <a:pt x="1719072" y="62611"/>
                  </a:moveTo>
                  <a:lnTo>
                    <a:pt x="1709166" y="49911"/>
                  </a:lnTo>
                  <a:lnTo>
                    <a:pt x="1700149" y="48768"/>
                  </a:lnTo>
                  <a:lnTo>
                    <a:pt x="59728" y="1322438"/>
                  </a:lnTo>
                  <a:lnTo>
                    <a:pt x="42037" y="1299591"/>
                  </a:lnTo>
                  <a:lnTo>
                    <a:pt x="0" y="1387221"/>
                  </a:lnTo>
                  <a:lnTo>
                    <a:pt x="95250" y="1368298"/>
                  </a:lnTo>
                  <a:lnTo>
                    <a:pt x="88163" y="1359154"/>
                  </a:lnTo>
                  <a:lnTo>
                    <a:pt x="77457" y="1345336"/>
                  </a:lnTo>
                  <a:lnTo>
                    <a:pt x="1717929" y="71628"/>
                  </a:lnTo>
                  <a:lnTo>
                    <a:pt x="1719072" y="62611"/>
                  </a:lnTo>
                  <a:close/>
                </a:path>
                <a:path w="1932304" h="1539875">
                  <a:moveTo>
                    <a:pt x="1932051" y="18669"/>
                  </a:moveTo>
                  <a:lnTo>
                    <a:pt x="1930781" y="9652"/>
                  </a:lnTo>
                  <a:lnTo>
                    <a:pt x="1918081" y="0"/>
                  </a:lnTo>
                  <a:lnTo>
                    <a:pt x="1908937" y="1270"/>
                  </a:lnTo>
                  <a:lnTo>
                    <a:pt x="1904111" y="7620"/>
                  </a:lnTo>
                  <a:lnTo>
                    <a:pt x="808824" y="1461731"/>
                  </a:lnTo>
                  <a:lnTo>
                    <a:pt x="785622" y="1444244"/>
                  </a:lnTo>
                  <a:lnTo>
                    <a:pt x="768096" y="1539875"/>
                  </a:lnTo>
                  <a:lnTo>
                    <a:pt x="851509" y="1498346"/>
                  </a:lnTo>
                  <a:lnTo>
                    <a:pt x="855091" y="1496568"/>
                  </a:lnTo>
                  <a:lnTo>
                    <a:pt x="831938" y="1479143"/>
                  </a:lnTo>
                  <a:lnTo>
                    <a:pt x="1927225" y="25146"/>
                  </a:lnTo>
                  <a:lnTo>
                    <a:pt x="1932051" y="18669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72580" y="1635229"/>
              <a:ext cx="2940346" cy="25587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1352" y="1793747"/>
              <a:ext cx="2442972" cy="20619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24992" y="1802714"/>
            <a:ext cx="31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solidFill>
                  <a:srgbClr val="117085"/>
                </a:solidFill>
                <a:latin typeface="Trebuchet MS"/>
                <a:cs typeface="Trebuchet MS"/>
              </a:rPr>
              <a:t>1)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7471" y="1807210"/>
            <a:ext cx="31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solidFill>
                  <a:srgbClr val="117085"/>
                </a:solidFill>
                <a:latin typeface="Trebuchet MS"/>
                <a:cs typeface="Trebuchet MS"/>
              </a:rPr>
              <a:t>2)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70291" y="1786254"/>
            <a:ext cx="31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>
                <a:solidFill>
                  <a:srgbClr val="117085"/>
                </a:solidFill>
                <a:latin typeface="Trebuchet MS"/>
                <a:cs typeface="Trebuchet MS"/>
              </a:rPr>
              <a:t>3)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51120" y="3922813"/>
            <a:ext cx="5898515" cy="2935605"/>
            <a:chOff x="5151120" y="3922813"/>
            <a:chExt cx="5898515" cy="293560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1120" y="4081272"/>
              <a:ext cx="1886712" cy="13472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7912" y="3922813"/>
              <a:ext cx="3371215" cy="29351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2984" y="4117848"/>
              <a:ext cx="2801112" cy="236829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07847" y="4421504"/>
            <a:ext cx="3854450" cy="160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>
                <a:solidFill>
                  <a:srgbClr val="117085"/>
                </a:solidFill>
                <a:latin typeface="Trebuchet MS"/>
                <a:cs typeface="Trebuchet MS"/>
              </a:rPr>
              <a:t>Fil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l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117085"/>
                </a:solidFill>
                <a:latin typeface="Trebuchet MS"/>
                <a:cs typeface="Trebuchet MS"/>
              </a:rPr>
              <a:t>too</a:t>
            </a:r>
            <a:r>
              <a:rPr sz="2800" spc="-215" dirty="0">
                <a:solidFill>
                  <a:srgbClr val="117085"/>
                </a:solidFill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864"/>
              </a:spcBef>
            </a:pPr>
            <a:r>
              <a:rPr sz="2000" spc="-60" dirty="0">
                <a:latin typeface="Trebuchet MS"/>
                <a:cs typeface="Trebuchet MS"/>
              </a:rPr>
              <a:t>The </a:t>
            </a:r>
            <a:r>
              <a:rPr sz="2000" spc="-160" dirty="0">
                <a:latin typeface="Trebuchet MS"/>
                <a:cs typeface="Trebuchet MS"/>
              </a:rPr>
              <a:t>“Fill” </a:t>
            </a:r>
            <a:r>
              <a:rPr sz="2000" spc="-55" dirty="0">
                <a:latin typeface="Trebuchet MS"/>
                <a:cs typeface="Trebuchet MS"/>
              </a:rPr>
              <a:t>tool </a:t>
            </a:r>
            <a:r>
              <a:rPr sz="2000" spc="-114" dirty="0">
                <a:latin typeface="Trebuchet MS"/>
                <a:cs typeface="Trebuchet MS"/>
              </a:rPr>
              <a:t>in drawing </a:t>
            </a:r>
            <a:r>
              <a:rPr sz="2000" spc="-120" dirty="0">
                <a:latin typeface="Trebuchet MS"/>
                <a:cs typeface="Trebuchet MS"/>
              </a:rPr>
              <a:t>applications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such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pai</a:t>
            </a:r>
            <a:r>
              <a:rPr sz="2000" spc="-150" dirty="0">
                <a:latin typeface="Trebuchet MS"/>
                <a:cs typeface="Trebuchet MS"/>
              </a:rPr>
              <a:t>n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27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A</a:t>
            </a:r>
            <a:r>
              <a:rPr sz="2000" spc="20" dirty="0">
                <a:latin typeface="Trebuchet MS"/>
                <a:cs typeface="Trebuchet MS"/>
              </a:rPr>
              <a:t>d</a:t>
            </a:r>
            <a:r>
              <a:rPr sz="2000" spc="-75" dirty="0">
                <a:latin typeface="Trebuchet MS"/>
                <a:cs typeface="Trebuchet MS"/>
              </a:rPr>
              <a:t>obe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i</a:t>
            </a:r>
            <a:r>
              <a:rPr sz="2000" spc="-140" dirty="0">
                <a:latin typeface="Trebuchet MS"/>
                <a:cs typeface="Trebuchet MS"/>
              </a:rPr>
              <a:t>l</a:t>
            </a:r>
            <a:r>
              <a:rPr sz="2000" spc="-90" dirty="0">
                <a:latin typeface="Trebuchet MS"/>
                <a:cs typeface="Trebuchet MS"/>
              </a:rPr>
              <a:t>l</a:t>
            </a:r>
            <a:r>
              <a:rPr sz="2000" spc="-155" dirty="0">
                <a:latin typeface="Trebuchet MS"/>
                <a:cs typeface="Trebuchet MS"/>
              </a:rPr>
              <a:t>u</a:t>
            </a:r>
            <a:r>
              <a:rPr sz="2000" spc="-80" dirty="0">
                <a:latin typeface="Trebuchet MS"/>
                <a:cs typeface="Trebuchet MS"/>
              </a:rPr>
              <a:t>str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40" dirty="0">
                <a:latin typeface="Trebuchet MS"/>
                <a:cs typeface="Trebuchet MS"/>
              </a:rPr>
              <a:t>t</a:t>
            </a:r>
            <a:r>
              <a:rPr sz="2000" spc="-65" dirty="0">
                <a:latin typeface="Trebuchet MS"/>
                <a:cs typeface="Trebuchet MS"/>
              </a:rPr>
              <a:t>o</a:t>
            </a:r>
            <a:r>
              <a:rPr sz="2000" spc="15" dirty="0">
                <a:latin typeface="Trebuchet MS"/>
                <a:cs typeface="Trebuchet MS"/>
              </a:rPr>
              <a:t>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use  </a:t>
            </a:r>
            <a:r>
              <a:rPr sz="2000" spc="-65" dirty="0">
                <a:latin typeface="Trebuchet MS"/>
                <a:cs typeface="Trebuchet MS"/>
              </a:rPr>
              <a:t>Floo</a:t>
            </a:r>
            <a:r>
              <a:rPr sz="2000" spc="-70" dirty="0">
                <a:latin typeface="Trebuchet MS"/>
                <a:cs typeface="Trebuchet MS"/>
              </a:rPr>
              <a:t>d </a:t>
            </a:r>
            <a:r>
              <a:rPr sz="2000" spc="-150" dirty="0">
                <a:latin typeface="Trebuchet MS"/>
                <a:cs typeface="Trebuchet MS"/>
              </a:rPr>
              <a:t>Fi</a:t>
            </a:r>
            <a:r>
              <a:rPr sz="2000" spc="-105" dirty="0">
                <a:latin typeface="Trebuchet MS"/>
                <a:cs typeface="Trebuchet MS"/>
              </a:rPr>
              <a:t>l</a:t>
            </a:r>
            <a:r>
              <a:rPr sz="2000" spc="-155" dirty="0">
                <a:latin typeface="Trebuchet MS"/>
                <a:cs typeface="Trebuchet MS"/>
              </a:rPr>
              <a:t>l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al</a:t>
            </a:r>
            <a:r>
              <a:rPr sz="2000" spc="-220" dirty="0">
                <a:latin typeface="Trebuchet MS"/>
                <a:cs typeface="Trebuchet MS"/>
              </a:rPr>
              <a:t>g</a:t>
            </a:r>
            <a:r>
              <a:rPr sz="2000" spc="-60" dirty="0">
                <a:latin typeface="Trebuchet MS"/>
                <a:cs typeface="Trebuchet MS"/>
              </a:rPr>
              <a:t>orit</a:t>
            </a:r>
            <a:r>
              <a:rPr sz="2000" spc="-70" dirty="0">
                <a:latin typeface="Trebuchet MS"/>
                <a:cs typeface="Trebuchet MS"/>
              </a:rPr>
              <a:t>h</a:t>
            </a:r>
            <a:r>
              <a:rPr sz="2000" spc="-120" dirty="0"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2928" y="4594097"/>
            <a:ext cx="2226945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9065" algn="r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Trebuchet MS"/>
                <a:cs typeface="Trebuchet MS"/>
              </a:rPr>
              <a:t>Maps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000" spc="-75" dirty="0">
                <a:latin typeface="Trebuchet MS"/>
                <a:cs typeface="Trebuchet MS"/>
              </a:rPr>
              <a:t>In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Google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M</a:t>
            </a:r>
            <a:r>
              <a:rPr sz="2000" spc="-60" dirty="0">
                <a:latin typeface="Trebuchet MS"/>
                <a:cs typeface="Trebuchet MS"/>
              </a:rPr>
              <a:t>a</a:t>
            </a:r>
            <a:r>
              <a:rPr sz="2000" spc="-80" dirty="0">
                <a:latin typeface="Trebuchet MS"/>
                <a:cs typeface="Trebuchet MS"/>
              </a:rPr>
              <a:t>ps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h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spc="-155" dirty="0">
                <a:latin typeface="Trebuchet MS"/>
                <a:cs typeface="Trebuchet MS"/>
              </a:rPr>
              <a:t>“</a:t>
            </a:r>
            <a:r>
              <a:rPr sz="2000" spc="-165" dirty="0">
                <a:latin typeface="Trebuchet MS"/>
                <a:cs typeface="Trebuchet MS"/>
              </a:rPr>
              <a:t>F</a:t>
            </a:r>
            <a:r>
              <a:rPr sz="2000" spc="-50" dirty="0">
                <a:latin typeface="Trebuchet MS"/>
                <a:cs typeface="Trebuchet MS"/>
              </a:rPr>
              <a:t>loo</a:t>
            </a:r>
            <a:r>
              <a:rPr sz="2000" spc="-55" dirty="0">
                <a:latin typeface="Trebuchet MS"/>
                <a:cs typeface="Trebuchet MS"/>
              </a:rPr>
              <a:t>d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50" dirty="0">
                <a:latin typeface="Trebuchet MS"/>
                <a:cs typeface="Trebuchet MS"/>
              </a:rPr>
              <a:t>Fi</a:t>
            </a:r>
            <a:r>
              <a:rPr sz="2000" spc="-105" dirty="0">
                <a:latin typeface="Trebuchet MS"/>
                <a:cs typeface="Trebuchet MS"/>
              </a:rPr>
              <a:t>l</a:t>
            </a:r>
            <a:r>
              <a:rPr sz="2000" spc="-130" dirty="0">
                <a:latin typeface="Trebuchet MS"/>
                <a:cs typeface="Trebuchet MS"/>
              </a:rPr>
              <a:t>l</a:t>
            </a:r>
            <a:r>
              <a:rPr sz="2000" spc="-225" dirty="0">
                <a:latin typeface="Trebuchet MS"/>
                <a:cs typeface="Trebuchet MS"/>
              </a:rPr>
              <a:t>”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55" dirty="0">
                <a:latin typeface="Trebuchet MS"/>
                <a:cs typeface="Trebuchet MS"/>
              </a:rPr>
              <a:t>al</a:t>
            </a:r>
            <a:r>
              <a:rPr sz="2000" spc="-220" dirty="0">
                <a:latin typeface="Trebuchet MS"/>
                <a:cs typeface="Trebuchet MS"/>
              </a:rPr>
              <a:t>g</a:t>
            </a:r>
            <a:r>
              <a:rPr sz="2000" spc="-60" dirty="0">
                <a:latin typeface="Trebuchet MS"/>
                <a:cs typeface="Trebuchet MS"/>
              </a:rPr>
              <a:t>orit</a:t>
            </a:r>
            <a:r>
              <a:rPr sz="2000" spc="-70" dirty="0">
                <a:latin typeface="Trebuchet MS"/>
                <a:cs typeface="Trebuchet MS"/>
              </a:rPr>
              <a:t>hm  </a:t>
            </a:r>
            <a:r>
              <a:rPr sz="2000" spc="-75" dirty="0">
                <a:latin typeface="Trebuchet MS"/>
                <a:cs typeface="Trebuchet MS"/>
              </a:rPr>
              <a:t>uses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25" dirty="0">
                <a:latin typeface="Trebuchet MS"/>
                <a:cs typeface="Trebuchet MS"/>
              </a:rPr>
              <a:t>t</a:t>
            </a:r>
            <a:r>
              <a:rPr sz="2000" spc="30" dirty="0">
                <a:latin typeface="Trebuchet MS"/>
                <a:cs typeface="Trebuchet MS"/>
              </a:rPr>
              <a:t>o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calcu</a:t>
            </a:r>
            <a:r>
              <a:rPr sz="2000" spc="-90" dirty="0">
                <a:latin typeface="Trebuchet MS"/>
                <a:cs typeface="Trebuchet MS"/>
              </a:rPr>
              <a:t>l</a:t>
            </a:r>
            <a:r>
              <a:rPr sz="2000" spc="-155" dirty="0">
                <a:latin typeface="Trebuchet MS"/>
                <a:cs typeface="Trebuchet MS"/>
              </a:rPr>
              <a:t>ate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h</a:t>
            </a:r>
            <a:r>
              <a:rPr sz="2000" spc="-95" dirty="0">
                <a:latin typeface="Trebuchet MS"/>
                <a:cs typeface="Trebuchet MS"/>
              </a:rPr>
              <a:t>e  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r</a:t>
            </a:r>
            <a:r>
              <a:rPr sz="2000" spc="-165" dirty="0">
                <a:latin typeface="Trebuchet MS"/>
                <a:cs typeface="Trebuchet MS"/>
              </a:rPr>
              <a:t>ea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selected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m</a:t>
            </a:r>
            <a:r>
              <a:rPr sz="2000" spc="-155" dirty="0">
                <a:latin typeface="Trebuchet MS"/>
                <a:cs typeface="Trebuchet MS"/>
              </a:rPr>
              <a:t>a</a:t>
            </a:r>
            <a:r>
              <a:rPr sz="2000" spc="-114" dirty="0">
                <a:latin typeface="Trebuchet MS"/>
                <a:cs typeface="Trebuchet MS"/>
              </a:rPr>
              <a:t>p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23488" y="1117104"/>
            <a:ext cx="1247140" cy="1161415"/>
            <a:chOff x="3523488" y="1117104"/>
            <a:chExt cx="1247140" cy="116141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3488" y="1117104"/>
              <a:ext cx="1246847" cy="11611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8560" y="1312163"/>
              <a:ext cx="676656" cy="591312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08988" y="4081271"/>
            <a:ext cx="1267968" cy="1182623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7319771" y="1010424"/>
            <a:ext cx="1247140" cy="1161415"/>
            <a:chOff x="7319771" y="1010424"/>
            <a:chExt cx="1247140" cy="116141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9771" y="1010424"/>
              <a:ext cx="1246847" cy="11611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14843" y="1205483"/>
              <a:ext cx="676655" cy="5913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436" y="614172"/>
            <a:ext cx="11309985" cy="553720"/>
          </a:xfrm>
          <a:custGeom>
            <a:avLst/>
            <a:gdLst/>
            <a:ahLst/>
            <a:cxnLst/>
            <a:rect l="l" t="t" r="r" b="b"/>
            <a:pathLst>
              <a:path w="11309985" h="553719">
                <a:moveTo>
                  <a:pt x="11309604" y="0"/>
                </a:moveTo>
                <a:lnTo>
                  <a:pt x="0" y="0"/>
                </a:lnTo>
                <a:lnTo>
                  <a:pt x="0" y="553212"/>
                </a:lnTo>
                <a:lnTo>
                  <a:pt x="11309604" y="553212"/>
                </a:lnTo>
                <a:lnTo>
                  <a:pt x="11309604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9176" y="1255267"/>
            <a:ext cx="2249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6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6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std;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176" y="1986787"/>
            <a:ext cx="191643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arr[5][5]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{0,1,0,0,0},</a:t>
            </a:r>
            <a:endParaRPr sz="16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{0,1,0,0,0},</a:t>
            </a:r>
            <a:endParaRPr sz="16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{0,1,1,1,1},</a:t>
            </a:r>
            <a:endParaRPr sz="16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{1,1,0,0,0},</a:t>
            </a:r>
            <a:endParaRPr sz="16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{0,0,0,0,0},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176" y="3938142"/>
            <a:ext cx="4695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600" spc="-10" dirty="0">
                <a:latin typeface="Consolas"/>
                <a:cs typeface="Consolas"/>
              </a:rPr>
              <a:t>flood_fill(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600" spc="-5" dirty="0">
                <a:latin typeface="Consolas"/>
                <a:cs typeface="Consolas"/>
              </a:rPr>
              <a:t>,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600" spc="-10" dirty="0">
                <a:latin typeface="Consolas"/>
                <a:cs typeface="Consolas"/>
              </a:rPr>
              <a:t>,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change</a:t>
            </a:r>
            <a:r>
              <a:rPr sz="1600" spc="-10" dirty="0">
                <a:latin typeface="Consolas"/>
                <a:cs typeface="Consolas"/>
              </a:rPr>
              <a:t>){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0126" y="4246840"/>
          <a:ext cx="5079998" cy="2407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106">
                <a:tc gridSpan="2">
                  <a:txBody>
                    <a:bodyPr/>
                    <a:lstStyle/>
                    <a:p>
                      <a:pPr marL="433070" algn="ctr">
                        <a:lnSpc>
                          <a:spcPts val="1505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(arr[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][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==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45847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change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||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arr[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][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1)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05">
                <a:tc gridSpan="2">
                  <a:txBody>
                    <a:bodyPr/>
                    <a:lstStyle/>
                    <a:p>
                      <a:pPr marL="433070" algn="ctr">
                        <a:lnSpc>
                          <a:spcPts val="1664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2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||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3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&lt;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458470" algn="ctr">
                        <a:lnSpc>
                          <a:spcPts val="1910"/>
                        </a:lnSpc>
                      </a:pPr>
                      <a:r>
                        <a:rPr sz="16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6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||</a:t>
                      </a:r>
                      <a:r>
                        <a:rPr sz="16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4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||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2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4)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 gridSpan="5">
                  <a:txBody>
                    <a:bodyPr/>
                    <a:lstStyle/>
                    <a:p>
                      <a:pPr marL="488315">
                        <a:lnSpc>
                          <a:spcPts val="182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arr[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][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change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flood_fill(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+1,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830"/>
                        </a:lnSpc>
                      </a:pP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change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4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flood_fill(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-1,</a:t>
                      </a:r>
                      <a:r>
                        <a:rPr sz="16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31750" marR="4762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flood_fill(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+1, </a:t>
                      </a:r>
                      <a:r>
                        <a:rPr sz="1600" spc="-8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flood_fill(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16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-1,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ts val="1670"/>
                        </a:lnSpc>
                      </a:pPr>
                      <a:r>
                        <a:rPr sz="1600" spc="-1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change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);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5244" marR="157988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change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);  </a:t>
                      </a:r>
                      <a:r>
                        <a:rPr sz="1600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change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);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505702" y="1223010"/>
            <a:ext cx="4054475" cy="3195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main(){</a:t>
            </a:r>
            <a:endParaRPr sz="1600">
              <a:latin typeface="Consolas"/>
              <a:cs typeface="Consolas"/>
            </a:endParaRPr>
          </a:p>
          <a:p>
            <a:pPr marL="469900" marR="101854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5" dirty="0">
                <a:latin typeface="Consolas"/>
                <a:cs typeface="Consolas"/>
              </a:rPr>
              <a:t>r,c, </a:t>
            </a:r>
            <a:r>
              <a:rPr sz="1600" spc="-10" dirty="0">
                <a:latin typeface="Consolas"/>
                <a:cs typeface="Consolas"/>
              </a:rPr>
              <a:t>change;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cin&gt;&gt;r&gt;&gt;c&gt;&gt;change;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flood_fill(r,c,change);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5" dirty="0">
                <a:latin typeface="Consolas"/>
                <a:cs typeface="Consolas"/>
              </a:rPr>
              <a:t>i =</a:t>
            </a:r>
            <a:r>
              <a:rPr sz="1600" spc="-15" dirty="0">
                <a:latin typeface="Consolas"/>
                <a:cs typeface="Consolas"/>
              </a:rPr>
              <a:t> 0;</a:t>
            </a:r>
            <a:r>
              <a:rPr sz="1600" spc="-5" dirty="0">
                <a:latin typeface="Consolas"/>
                <a:cs typeface="Consolas"/>
              </a:rPr>
              <a:t> i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&lt;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5;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i++){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j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0;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j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&lt;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5;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j++){</a:t>
            </a:r>
            <a:endParaRPr sz="16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cout&lt;&lt;arr[i][j];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cout&lt;&lt;endl;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469900" marR="179705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system</a:t>
            </a:r>
            <a:r>
              <a:rPr sz="1600" spc="-5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"pause</a:t>
            </a:r>
            <a:r>
              <a:rPr sz="1600" spc="-2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latin typeface="Consolas"/>
                <a:cs typeface="Consolas"/>
              </a:rPr>
              <a:t>); 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25768" y="4247364"/>
            <a:ext cx="3968750" cy="2569845"/>
            <a:chOff x="6525768" y="4247364"/>
            <a:chExt cx="3968750" cy="25698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5768" y="4247364"/>
              <a:ext cx="3968496" cy="25694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7792" y="4439412"/>
              <a:ext cx="3598163" cy="21991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9228" y="1402080"/>
            <a:ext cx="7057644" cy="50389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PHS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UCTURE</a:t>
            </a:r>
            <a:r>
              <a:rPr sz="25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ALGORI</a:t>
            </a:r>
            <a:r>
              <a:rPr sz="2500" spc="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HMS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404" y="1293113"/>
            <a:ext cx="3422650" cy="4649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117085"/>
                </a:solidFill>
                <a:latin typeface="Trebuchet MS"/>
                <a:cs typeface="Trebuchet MS"/>
              </a:rPr>
              <a:t>Gr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p</a:t>
            </a:r>
            <a:r>
              <a:rPr sz="2800" spc="-145" dirty="0">
                <a:solidFill>
                  <a:srgbClr val="117085"/>
                </a:solidFill>
                <a:latin typeface="Trebuchet MS"/>
                <a:cs typeface="Trebuchet MS"/>
              </a:rPr>
              <a:t>h</a:t>
            </a:r>
            <a:r>
              <a:rPr sz="2800" spc="-240" dirty="0">
                <a:solidFill>
                  <a:srgbClr val="117085"/>
                </a:solidFill>
                <a:latin typeface="Trebuchet MS"/>
                <a:cs typeface="Trebuchet MS"/>
              </a:rPr>
              <a:t>s:</a:t>
            </a:r>
            <a:r>
              <a:rPr sz="2800" spc="-34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DFS,</a:t>
            </a:r>
            <a:r>
              <a:rPr sz="2800" spc="-34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BFS</a:t>
            </a:r>
            <a:endParaRPr sz="2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219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Traversing</a:t>
            </a:r>
            <a:endParaRPr sz="20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Types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Overview 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DFS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BFS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Application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7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35" dirty="0">
                <a:solidFill>
                  <a:srgbClr val="3C3C3C"/>
                </a:solidFill>
                <a:latin typeface="Trebuchet MS"/>
                <a:cs typeface="Trebuchet MS"/>
              </a:rPr>
              <a:t>DFS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implementation</a:t>
            </a:r>
            <a:endParaRPr sz="20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jac</a:t>
            </a:r>
            <a:r>
              <a:rPr sz="1800" spc="-1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ncy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Mat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ersion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jac</a:t>
            </a:r>
            <a:r>
              <a:rPr sz="1800" spc="-1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ncy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ersion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BFS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Ad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jace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cy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Matr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im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r>
              <a:rPr sz="1600" spc="-16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tat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Ad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jace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cy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Li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Im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r>
              <a:rPr sz="1600" spc="-16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tat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436" y="614172"/>
            <a:ext cx="11309985" cy="553720"/>
          </a:xfrm>
          <a:custGeom>
            <a:avLst/>
            <a:gdLst/>
            <a:ahLst/>
            <a:cxnLst/>
            <a:rect l="l" t="t" r="r" b="b"/>
            <a:pathLst>
              <a:path w="11309985" h="553719">
                <a:moveTo>
                  <a:pt x="11309604" y="0"/>
                </a:moveTo>
                <a:lnTo>
                  <a:pt x="0" y="0"/>
                </a:lnTo>
                <a:lnTo>
                  <a:pt x="0" y="553212"/>
                </a:lnTo>
                <a:lnTo>
                  <a:pt x="11309604" y="553212"/>
                </a:lnTo>
                <a:lnTo>
                  <a:pt x="11309604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436" y="716406"/>
            <a:ext cx="113099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DFS,</a:t>
            </a:r>
            <a:r>
              <a:rPr sz="25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Trebuchet MS"/>
                <a:cs typeface="Trebuchet MS"/>
              </a:rPr>
              <a:t>BFS</a:t>
            </a:r>
            <a:r>
              <a:rPr sz="2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5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Trebuchet MS"/>
                <a:cs typeface="Trebuchet MS"/>
              </a:rPr>
              <a:t>APPLI</a:t>
            </a: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TIONS</a:t>
            </a:r>
            <a:r>
              <a:rPr sz="25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25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830" y="2735700"/>
            <a:ext cx="3552190" cy="243459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2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Web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crawlers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4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8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oo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gle</a:t>
            </a:r>
            <a:r>
              <a:rPr sz="16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eb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cr</a:t>
            </a:r>
            <a:r>
              <a:rPr sz="16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wle</a:t>
            </a: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endParaRPr sz="16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2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ath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2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indin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orithms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Sea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ch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syst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em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Network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Flows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Connec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tion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transiti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cl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su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218" y="2102357"/>
            <a:ext cx="1787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1627" y="4614671"/>
            <a:ext cx="2694797" cy="210970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122676" y="990600"/>
            <a:ext cx="8708390" cy="4312920"/>
            <a:chOff x="3122676" y="990600"/>
            <a:chExt cx="8708390" cy="43129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050" y="1377695"/>
              <a:ext cx="4134753" cy="29717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2676" y="990600"/>
              <a:ext cx="4545330" cy="39479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5384" y="4477511"/>
              <a:ext cx="826008" cy="826007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99759" y="5388864"/>
            <a:ext cx="3139440" cy="127254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88026" y="4465065"/>
            <a:ext cx="23450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2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2800" spc="-229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800" spc="-170" dirty="0">
                <a:solidFill>
                  <a:srgbClr val="3C3C3C"/>
                </a:solidFill>
                <a:latin typeface="Trebuchet MS"/>
                <a:cs typeface="Trebuchet MS"/>
              </a:rPr>
              <a:t>ce</a:t>
            </a:r>
            <a:r>
              <a:rPr sz="2800" spc="-175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2800" spc="4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800" spc="4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800" spc="-75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2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3C3C3C"/>
                </a:solidFill>
                <a:latin typeface="Trebuchet MS"/>
                <a:cs typeface="Trebuchet MS"/>
              </a:rPr>
              <a:t>frie</a:t>
            </a:r>
            <a:r>
              <a:rPr sz="2800" spc="-21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800" spc="-95" dirty="0">
                <a:solidFill>
                  <a:srgbClr val="3C3C3C"/>
                </a:solidFill>
                <a:latin typeface="Trebuchet MS"/>
                <a:cs typeface="Trebuchet MS"/>
              </a:rPr>
              <a:t>d  </a:t>
            </a:r>
            <a:r>
              <a:rPr sz="2800" spc="-160" dirty="0">
                <a:solidFill>
                  <a:srgbClr val="3C3C3C"/>
                </a:solidFill>
                <a:latin typeface="Trebuchet MS"/>
                <a:cs typeface="Trebuchet MS"/>
              </a:rPr>
              <a:t>lis</a:t>
            </a:r>
            <a:r>
              <a:rPr sz="2800" spc="-18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800" spc="-160" dirty="0">
                <a:solidFill>
                  <a:srgbClr val="3C3C3C"/>
                </a:solidFill>
                <a:latin typeface="Trebuchet MS"/>
                <a:cs typeface="Trebuchet MS"/>
              </a:rPr>
              <a:t>elatio</a:t>
            </a:r>
            <a:r>
              <a:rPr sz="2800" spc="-1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800" spc="-6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DFS</a:t>
            </a:r>
            <a:r>
              <a:rPr sz="25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Trebuchet MS"/>
                <a:cs typeface="Trebuchet MS"/>
              </a:rPr>
              <a:t>BFS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201" y="2186813"/>
            <a:ext cx="2247265" cy="83693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Depth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First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Search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Uses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Stac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k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structu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982" y="1514348"/>
            <a:ext cx="621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117085"/>
                </a:solidFill>
                <a:latin typeface="Trebuchet MS"/>
                <a:cs typeface="Trebuchet MS"/>
              </a:rPr>
              <a:t>DFS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85817" y="1469136"/>
            <a:ext cx="1303655" cy="977265"/>
            <a:chOff x="4385817" y="1469136"/>
            <a:chExt cx="1303655" cy="977265"/>
          </a:xfrm>
        </p:grpSpPr>
        <p:sp>
          <p:nvSpPr>
            <p:cNvPr id="8" name="object 8"/>
            <p:cNvSpPr/>
            <p:nvPr/>
          </p:nvSpPr>
          <p:spPr>
            <a:xfrm>
              <a:off x="5262371" y="1537716"/>
              <a:ext cx="361315" cy="334010"/>
            </a:xfrm>
            <a:custGeom>
              <a:avLst/>
              <a:gdLst/>
              <a:ahLst/>
              <a:cxnLst/>
              <a:rect l="l" t="t" r="r" b="b"/>
              <a:pathLst>
                <a:path w="361314" h="334010">
                  <a:moveTo>
                    <a:pt x="0" y="166878"/>
                  </a:moveTo>
                  <a:lnTo>
                    <a:pt x="6454" y="122502"/>
                  </a:lnTo>
                  <a:lnTo>
                    <a:pt x="24666" y="82634"/>
                  </a:lnTo>
                  <a:lnTo>
                    <a:pt x="52911" y="48863"/>
                  </a:lnTo>
                  <a:lnTo>
                    <a:pt x="89464" y="22775"/>
                  </a:lnTo>
                  <a:lnTo>
                    <a:pt x="132600" y="5958"/>
                  </a:lnTo>
                  <a:lnTo>
                    <a:pt x="180593" y="0"/>
                  </a:lnTo>
                  <a:lnTo>
                    <a:pt x="228587" y="5958"/>
                  </a:lnTo>
                  <a:lnTo>
                    <a:pt x="271723" y="22775"/>
                  </a:lnTo>
                  <a:lnTo>
                    <a:pt x="308276" y="48863"/>
                  </a:lnTo>
                  <a:lnTo>
                    <a:pt x="336521" y="82634"/>
                  </a:lnTo>
                  <a:lnTo>
                    <a:pt x="354733" y="122502"/>
                  </a:lnTo>
                  <a:lnTo>
                    <a:pt x="361188" y="166878"/>
                  </a:lnTo>
                  <a:lnTo>
                    <a:pt x="354733" y="211253"/>
                  </a:lnTo>
                  <a:lnTo>
                    <a:pt x="336521" y="251121"/>
                  </a:lnTo>
                  <a:lnTo>
                    <a:pt x="308276" y="284892"/>
                  </a:lnTo>
                  <a:lnTo>
                    <a:pt x="271723" y="310980"/>
                  </a:lnTo>
                  <a:lnTo>
                    <a:pt x="228587" y="327797"/>
                  </a:lnTo>
                  <a:lnTo>
                    <a:pt x="180593" y="333756"/>
                  </a:lnTo>
                  <a:lnTo>
                    <a:pt x="132600" y="327797"/>
                  </a:lnTo>
                  <a:lnTo>
                    <a:pt x="89464" y="310980"/>
                  </a:lnTo>
                  <a:lnTo>
                    <a:pt x="52911" y="284892"/>
                  </a:lnTo>
                  <a:lnTo>
                    <a:pt x="24666" y="251121"/>
                  </a:lnTo>
                  <a:lnTo>
                    <a:pt x="6454" y="211253"/>
                  </a:lnTo>
                  <a:lnTo>
                    <a:pt x="0" y="166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9793" y="1480566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80">
                  <a:moveTo>
                    <a:pt x="0" y="224789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3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7" y="224789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3" y="449580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2167" y="2106168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8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2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4" y="166878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2" y="333756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02911" y="211449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28159" y="2037588"/>
            <a:ext cx="2237740" cy="472440"/>
            <a:chOff x="4328159" y="2037588"/>
            <a:chExt cx="2237740" cy="472440"/>
          </a:xfrm>
        </p:grpSpPr>
        <p:sp>
          <p:nvSpPr>
            <p:cNvPr id="13" name="object 13"/>
            <p:cNvSpPr/>
            <p:nvPr/>
          </p:nvSpPr>
          <p:spPr>
            <a:xfrm>
              <a:off x="4339589" y="2049018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80">
                  <a:moveTo>
                    <a:pt x="0" y="224790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4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90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4" y="449580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90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99631" y="2106168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8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1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3" y="166878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1" y="333756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11010" y="211449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89678" y="2037588"/>
            <a:ext cx="1837055" cy="1172210"/>
            <a:chOff x="4789678" y="2037588"/>
            <a:chExt cx="1837055" cy="1172210"/>
          </a:xfrm>
        </p:grpSpPr>
        <p:sp>
          <p:nvSpPr>
            <p:cNvPr id="17" name="object 17"/>
            <p:cNvSpPr/>
            <p:nvPr/>
          </p:nvSpPr>
          <p:spPr>
            <a:xfrm>
              <a:off x="6147054" y="2049018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80">
                  <a:moveTo>
                    <a:pt x="0" y="224790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4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90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4" y="449580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90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96028" y="2869691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8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2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3" y="166878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2" y="333756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06517" y="287769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30496" y="2801111"/>
            <a:ext cx="1365885" cy="472440"/>
            <a:chOff x="4730496" y="2801111"/>
            <a:chExt cx="1365885" cy="472440"/>
          </a:xfrm>
        </p:grpSpPr>
        <p:sp>
          <p:nvSpPr>
            <p:cNvPr id="21" name="object 21"/>
            <p:cNvSpPr/>
            <p:nvPr/>
          </p:nvSpPr>
          <p:spPr>
            <a:xfrm>
              <a:off x="4741926" y="2812541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79">
                  <a:moveTo>
                    <a:pt x="0" y="224790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4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90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4" y="449580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90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30240" y="2869691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8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2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3" y="166878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2" y="333756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41238" y="287769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72814" y="2801111"/>
            <a:ext cx="2183130" cy="472440"/>
            <a:chOff x="3972814" y="2801111"/>
            <a:chExt cx="2183130" cy="472440"/>
          </a:xfrm>
        </p:grpSpPr>
        <p:sp>
          <p:nvSpPr>
            <p:cNvPr id="25" name="object 25"/>
            <p:cNvSpPr/>
            <p:nvPr/>
          </p:nvSpPr>
          <p:spPr>
            <a:xfrm>
              <a:off x="3979164" y="2863595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7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2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3" y="166877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2" y="333755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77662" y="2812541"/>
              <a:ext cx="466725" cy="449580"/>
            </a:xfrm>
            <a:custGeom>
              <a:avLst/>
              <a:gdLst/>
              <a:ahLst/>
              <a:cxnLst/>
              <a:rect l="l" t="t" r="r" b="b"/>
              <a:pathLst>
                <a:path w="466725" h="449579">
                  <a:moveTo>
                    <a:pt x="0" y="224790"/>
                  </a:moveTo>
                  <a:lnTo>
                    <a:pt x="4737" y="179470"/>
                  </a:lnTo>
                  <a:lnTo>
                    <a:pt x="18323" y="137267"/>
                  </a:lnTo>
                  <a:lnTo>
                    <a:pt x="39821" y="99082"/>
                  </a:lnTo>
                  <a:lnTo>
                    <a:pt x="68294" y="65817"/>
                  </a:lnTo>
                  <a:lnTo>
                    <a:pt x="102803" y="38375"/>
                  </a:lnTo>
                  <a:lnTo>
                    <a:pt x="142410" y="17656"/>
                  </a:lnTo>
                  <a:lnTo>
                    <a:pt x="186179" y="4564"/>
                  </a:lnTo>
                  <a:lnTo>
                    <a:pt x="233172" y="0"/>
                  </a:lnTo>
                  <a:lnTo>
                    <a:pt x="280164" y="4564"/>
                  </a:lnTo>
                  <a:lnTo>
                    <a:pt x="323933" y="17656"/>
                  </a:lnTo>
                  <a:lnTo>
                    <a:pt x="363540" y="38375"/>
                  </a:lnTo>
                  <a:lnTo>
                    <a:pt x="398049" y="65817"/>
                  </a:lnTo>
                  <a:lnTo>
                    <a:pt x="426522" y="99082"/>
                  </a:lnTo>
                  <a:lnTo>
                    <a:pt x="448020" y="137267"/>
                  </a:lnTo>
                  <a:lnTo>
                    <a:pt x="461606" y="179470"/>
                  </a:lnTo>
                  <a:lnTo>
                    <a:pt x="466343" y="224790"/>
                  </a:lnTo>
                  <a:lnTo>
                    <a:pt x="461606" y="270109"/>
                  </a:lnTo>
                  <a:lnTo>
                    <a:pt x="448020" y="312312"/>
                  </a:lnTo>
                  <a:lnTo>
                    <a:pt x="426522" y="350497"/>
                  </a:lnTo>
                  <a:lnTo>
                    <a:pt x="398049" y="383762"/>
                  </a:lnTo>
                  <a:lnTo>
                    <a:pt x="363540" y="411204"/>
                  </a:lnTo>
                  <a:lnTo>
                    <a:pt x="323933" y="431923"/>
                  </a:lnTo>
                  <a:lnTo>
                    <a:pt x="280164" y="445015"/>
                  </a:lnTo>
                  <a:lnTo>
                    <a:pt x="233172" y="449580"/>
                  </a:lnTo>
                  <a:lnTo>
                    <a:pt x="186179" y="445015"/>
                  </a:lnTo>
                  <a:lnTo>
                    <a:pt x="142410" y="431923"/>
                  </a:lnTo>
                  <a:lnTo>
                    <a:pt x="102803" y="411204"/>
                  </a:lnTo>
                  <a:lnTo>
                    <a:pt x="68294" y="383762"/>
                  </a:lnTo>
                  <a:lnTo>
                    <a:pt x="39821" y="350497"/>
                  </a:lnTo>
                  <a:lnTo>
                    <a:pt x="18323" y="312312"/>
                  </a:lnTo>
                  <a:lnTo>
                    <a:pt x="4737" y="270109"/>
                  </a:lnTo>
                  <a:lnTo>
                    <a:pt x="0" y="224790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89272" y="28719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13632" y="2795016"/>
            <a:ext cx="3144520" cy="472440"/>
            <a:chOff x="3913632" y="2795016"/>
            <a:chExt cx="3144520" cy="472440"/>
          </a:xfrm>
        </p:grpSpPr>
        <p:sp>
          <p:nvSpPr>
            <p:cNvPr id="29" name="object 29"/>
            <p:cNvSpPr/>
            <p:nvPr/>
          </p:nvSpPr>
          <p:spPr>
            <a:xfrm>
              <a:off x="3925062" y="2806446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79">
                  <a:moveTo>
                    <a:pt x="0" y="224789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4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7" y="224789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4" y="449579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89"/>
                  </a:lnTo>
                  <a:close/>
                </a:path>
              </a:pathLst>
            </a:custGeom>
            <a:ln w="22859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91883" y="2828544"/>
              <a:ext cx="360045" cy="335280"/>
            </a:xfrm>
            <a:custGeom>
              <a:avLst/>
              <a:gdLst/>
              <a:ahLst/>
              <a:cxnLst/>
              <a:rect l="l" t="t" r="r" b="b"/>
              <a:pathLst>
                <a:path w="360045" h="335280">
                  <a:moveTo>
                    <a:pt x="0" y="167639"/>
                  </a:moveTo>
                  <a:lnTo>
                    <a:pt x="6424" y="123075"/>
                  </a:lnTo>
                  <a:lnTo>
                    <a:pt x="24553" y="83029"/>
                  </a:lnTo>
                  <a:lnTo>
                    <a:pt x="52673" y="49101"/>
                  </a:lnTo>
                  <a:lnTo>
                    <a:pt x="89069" y="22888"/>
                  </a:lnTo>
                  <a:lnTo>
                    <a:pt x="132027" y="5988"/>
                  </a:lnTo>
                  <a:lnTo>
                    <a:pt x="179832" y="0"/>
                  </a:lnTo>
                  <a:lnTo>
                    <a:pt x="227636" y="5988"/>
                  </a:lnTo>
                  <a:lnTo>
                    <a:pt x="270594" y="22888"/>
                  </a:lnTo>
                  <a:lnTo>
                    <a:pt x="306990" y="49101"/>
                  </a:lnTo>
                  <a:lnTo>
                    <a:pt x="335110" y="83029"/>
                  </a:lnTo>
                  <a:lnTo>
                    <a:pt x="353239" y="123075"/>
                  </a:lnTo>
                  <a:lnTo>
                    <a:pt x="359664" y="167639"/>
                  </a:lnTo>
                  <a:lnTo>
                    <a:pt x="353239" y="212204"/>
                  </a:lnTo>
                  <a:lnTo>
                    <a:pt x="335110" y="252250"/>
                  </a:lnTo>
                  <a:lnTo>
                    <a:pt x="306990" y="286178"/>
                  </a:lnTo>
                  <a:lnTo>
                    <a:pt x="270594" y="312391"/>
                  </a:lnTo>
                  <a:lnTo>
                    <a:pt x="227636" y="329291"/>
                  </a:lnTo>
                  <a:lnTo>
                    <a:pt x="179832" y="335279"/>
                  </a:lnTo>
                  <a:lnTo>
                    <a:pt x="132027" y="329291"/>
                  </a:lnTo>
                  <a:lnTo>
                    <a:pt x="89069" y="312391"/>
                  </a:lnTo>
                  <a:lnTo>
                    <a:pt x="52673" y="286178"/>
                  </a:lnTo>
                  <a:lnTo>
                    <a:pt x="24553" y="252250"/>
                  </a:lnTo>
                  <a:lnTo>
                    <a:pt x="6424" y="212204"/>
                  </a:lnTo>
                  <a:lnTo>
                    <a:pt x="0" y="1676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02628" y="28378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63161" y="1731353"/>
            <a:ext cx="3154045" cy="1685925"/>
            <a:chOff x="3963161" y="1731353"/>
            <a:chExt cx="3154045" cy="1685925"/>
          </a:xfrm>
        </p:grpSpPr>
        <p:sp>
          <p:nvSpPr>
            <p:cNvPr id="33" name="object 33"/>
            <p:cNvSpPr/>
            <p:nvPr/>
          </p:nvSpPr>
          <p:spPr>
            <a:xfrm>
              <a:off x="4158995" y="1862327"/>
              <a:ext cx="2056130" cy="949325"/>
            </a:xfrm>
            <a:custGeom>
              <a:avLst/>
              <a:gdLst/>
              <a:ahLst/>
              <a:cxnLst/>
              <a:rect l="l" t="t" r="r" b="b"/>
              <a:pathLst>
                <a:path w="2056129" h="949325">
                  <a:moveTo>
                    <a:pt x="1119251" y="0"/>
                  </a:moveTo>
                  <a:lnTo>
                    <a:pt x="579119" y="251587"/>
                  </a:lnTo>
                </a:path>
                <a:path w="2056129" h="949325">
                  <a:moveTo>
                    <a:pt x="1449324" y="0"/>
                  </a:moveTo>
                  <a:lnTo>
                    <a:pt x="2055876" y="251587"/>
                  </a:lnTo>
                </a:path>
                <a:path w="2056129" h="949325">
                  <a:moveTo>
                    <a:pt x="248538" y="569976"/>
                  </a:moveTo>
                  <a:lnTo>
                    <a:pt x="0" y="943101"/>
                  </a:lnTo>
                </a:path>
                <a:path w="2056129" h="949325">
                  <a:moveTo>
                    <a:pt x="817117" y="949071"/>
                  </a:moveTo>
                  <a:lnTo>
                    <a:pt x="579119" y="569976"/>
                  </a:lnTo>
                </a:path>
                <a:path w="2056129" h="949325">
                  <a:moveTo>
                    <a:pt x="2055494" y="569976"/>
                  </a:moveTo>
                  <a:lnTo>
                    <a:pt x="1751076" y="9490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39305" y="2772917"/>
              <a:ext cx="466725" cy="448309"/>
            </a:xfrm>
            <a:custGeom>
              <a:avLst/>
              <a:gdLst/>
              <a:ahLst/>
              <a:cxnLst/>
              <a:rect l="l" t="t" r="r" b="b"/>
              <a:pathLst>
                <a:path w="466725" h="448310">
                  <a:moveTo>
                    <a:pt x="0" y="224028"/>
                  </a:moveTo>
                  <a:lnTo>
                    <a:pt x="4737" y="178886"/>
                  </a:lnTo>
                  <a:lnTo>
                    <a:pt x="18323" y="136838"/>
                  </a:lnTo>
                  <a:lnTo>
                    <a:pt x="39821" y="98784"/>
                  </a:lnTo>
                  <a:lnTo>
                    <a:pt x="68294" y="65627"/>
                  </a:lnTo>
                  <a:lnTo>
                    <a:pt x="102803" y="38268"/>
                  </a:lnTo>
                  <a:lnTo>
                    <a:pt x="142410" y="17609"/>
                  </a:lnTo>
                  <a:lnTo>
                    <a:pt x="186179" y="4552"/>
                  </a:lnTo>
                  <a:lnTo>
                    <a:pt x="233172" y="0"/>
                  </a:lnTo>
                  <a:lnTo>
                    <a:pt x="280164" y="4552"/>
                  </a:lnTo>
                  <a:lnTo>
                    <a:pt x="323933" y="17609"/>
                  </a:lnTo>
                  <a:lnTo>
                    <a:pt x="363540" y="38268"/>
                  </a:lnTo>
                  <a:lnTo>
                    <a:pt x="398049" y="65627"/>
                  </a:lnTo>
                  <a:lnTo>
                    <a:pt x="426522" y="98784"/>
                  </a:lnTo>
                  <a:lnTo>
                    <a:pt x="448020" y="136838"/>
                  </a:lnTo>
                  <a:lnTo>
                    <a:pt x="461606" y="178886"/>
                  </a:lnTo>
                  <a:lnTo>
                    <a:pt x="466344" y="224028"/>
                  </a:lnTo>
                  <a:lnTo>
                    <a:pt x="461606" y="269169"/>
                  </a:lnTo>
                  <a:lnTo>
                    <a:pt x="448020" y="311217"/>
                  </a:lnTo>
                  <a:lnTo>
                    <a:pt x="426522" y="349271"/>
                  </a:lnTo>
                  <a:lnTo>
                    <a:pt x="398049" y="382428"/>
                  </a:lnTo>
                  <a:lnTo>
                    <a:pt x="363540" y="409787"/>
                  </a:lnTo>
                  <a:lnTo>
                    <a:pt x="323933" y="430446"/>
                  </a:lnTo>
                  <a:lnTo>
                    <a:pt x="280164" y="443503"/>
                  </a:lnTo>
                  <a:lnTo>
                    <a:pt x="233172" y="448056"/>
                  </a:lnTo>
                  <a:lnTo>
                    <a:pt x="186179" y="443503"/>
                  </a:lnTo>
                  <a:lnTo>
                    <a:pt x="142410" y="430446"/>
                  </a:lnTo>
                  <a:lnTo>
                    <a:pt x="102803" y="409787"/>
                  </a:lnTo>
                  <a:lnTo>
                    <a:pt x="68294" y="382428"/>
                  </a:lnTo>
                  <a:lnTo>
                    <a:pt x="39821" y="349271"/>
                  </a:lnTo>
                  <a:lnTo>
                    <a:pt x="18323" y="311217"/>
                  </a:lnTo>
                  <a:lnTo>
                    <a:pt x="4737" y="269169"/>
                  </a:lnTo>
                  <a:lnTo>
                    <a:pt x="0" y="224028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45579" y="2432303"/>
              <a:ext cx="326390" cy="339090"/>
            </a:xfrm>
            <a:custGeom>
              <a:avLst/>
              <a:gdLst/>
              <a:ahLst/>
              <a:cxnLst/>
              <a:rect l="l" t="t" r="r" b="b"/>
              <a:pathLst>
                <a:path w="326390" h="339089">
                  <a:moveTo>
                    <a:pt x="0" y="0"/>
                  </a:moveTo>
                  <a:lnTo>
                    <a:pt x="326390" y="33909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63162" y="1731365"/>
              <a:ext cx="2877820" cy="1685925"/>
            </a:xfrm>
            <a:custGeom>
              <a:avLst/>
              <a:gdLst/>
              <a:ahLst/>
              <a:cxnLst/>
              <a:rect l="l" t="t" r="r" b="b"/>
              <a:pathLst>
                <a:path w="2877820" h="1685925">
                  <a:moveTo>
                    <a:pt x="278079" y="647077"/>
                  </a:moveTo>
                  <a:lnTo>
                    <a:pt x="277901" y="639787"/>
                  </a:lnTo>
                  <a:lnTo>
                    <a:pt x="275005" y="633082"/>
                  </a:lnTo>
                  <a:lnTo>
                    <a:pt x="269621" y="627786"/>
                  </a:lnTo>
                  <a:lnTo>
                    <a:pt x="262547" y="625030"/>
                  </a:lnTo>
                  <a:lnTo>
                    <a:pt x="255231" y="625170"/>
                  </a:lnTo>
                  <a:lnTo>
                    <a:pt x="248539" y="628065"/>
                  </a:lnTo>
                  <a:lnTo>
                    <a:pt x="243332" y="633501"/>
                  </a:lnTo>
                  <a:lnTo>
                    <a:pt x="45923" y="939380"/>
                  </a:lnTo>
                  <a:lnTo>
                    <a:pt x="13970" y="918743"/>
                  </a:lnTo>
                  <a:lnTo>
                    <a:pt x="0" y="1045743"/>
                  </a:lnTo>
                  <a:lnTo>
                    <a:pt x="103581" y="984504"/>
                  </a:lnTo>
                  <a:lnTo>
                    <a:pt x="109982" y="980719"/>
                  </a:lnTo>
                  <a:lnTo>
                    <a:pt x="77978" y="960069"/>
                  </a:lnTo>
                  <a:lnTo>
                    <a:pt x="275336" y="654075"/>
                  </a:lnTo>
                  <a:lnTo>
                    <a:pt x="278079" y="647077"/>
                  </a:lnTo>
                  <a:close/>
                </a:path>
                <a:path w="2877820" h="1685925">
                  <a:moveTo>
                    <a:pt x="843915" y="1628292"/>
                  </a:moveTo>
                  <a:lnTo>
                    <a:pt x="805815" y="1609242"/>
                  </a:lnTo>
                  <a:lnTo>
                    <a:pt x="729615" y="1571142"/>
                  </a:lnTo>
                  <a:lnTo>
                    <a:pt x="729615" y="1609242"/>
                  </a:lnTo>
                  <a:lnTo>
                    <a:pt x="376428" y="1609242"/>
                  </a:lnTo>
                  <a:lnTo>
                    <a:pt x="368998" y="1610741"/>
                  </a:lnTo>
                  <a:lnTo>
                    <a:pt x="362940" y="1614817"/>
                  </a:lnTo>
                  <a:lnTo>
                    <a:pt x="358863" y="1620875"/>
                  </a:lnTo>
                  <a:lnTo>
                    <a:pt x="357378" y="1628292"/>
                  </a:lnTo>
                  <a:lnTo>
                    <a:pt x="358863" y="1635721"/>
                  </a:lnTo>
                  <a:lnTo>
                    <a:pt x="362940" y="1641779"/>
                  </a:lnTo>
                  <a:lnTo>
                    <a:pt x="368998" y="1645856"/>
                  </a:lnTo>
                  <a:lnTo>
                    <a:pt x="376428" y="1647342"/>
                  </a:lnTo>
                  <a:lnTo>
                    <a:pt x="729615" y="1647342"/>
                  </a:lnTo>
                  <a:lnTo>
                    <a:pt x="729615" y="1685442"/>
                  </a:lnTo>
                  <a:lnTo>
                    <a:pt x="805815" y="1647342"/>
                  </a:lnTo>
                  <a:lnTo>
                    <a:pt x="843915" y="1628292"/>
                  </a:lnTo>
                  <a:close/>
                </a:path>
                <a:path w="2877820" h="1685925">
                  <a:moveTo>
                    <a:pt x="1184935" y="17500"/>
                  </a:moveTo>
                  <a:lnTo>
                    <a:pt x="1182878" y="10185"/>
                  </a:lnTo>
                  <a:lnTo>
                    <a:pt x="1178153" y="4330"/>
                  </a:lnTo>
                  <a:lnTo>
                    <a:pt x="1171765" y="838"/>
                  </a:lnTo>
                  <a:lnTo>
                    <a:pt x="1164513" y="0"/>
                  </a:lnTo>
                  <a:lnTo>
                    <a:pt x="1157224" y="2057"/>
                  </a:lnTo>
                  <a:lnTo>
                    <a:pt x="821436" y="174485"/>
                  </a:lnTo>
                  <a:lnTo>
                    <a:pt x="804037" y="140614"/>
                  </a:lnTo>
                  <a:lnTo>
                    <a:pt x="728472" y="243611"/>
                  </a:lnTo>
                  <a:lnTo>
                    <a:pt x="856234" y="242214"/>
                  </a:lnTo>
                  <a:lnTo>
                    <a:pt x="844372" y="219138"/>
                  </a:lnTo>
                  <a:lnTo>
                    <a:pt x="838847" y="208381"/>
                  </a:lnTo>
                  <a:lnTo>
                    <a:pt x="1174623" y="35839"/>
                  </a:lnTo>
                  <a:lnTo>
                    <a:pt x="1180553" y="31178"/>
                  </a:lnTo>
                  <a:lnTo>
                    <a:pt x="1184084" y="24777"/>
                  </a:lnTo>
                  <a:lnTo>
                    <a:pt x="1184935" y="17500"/>
                  </a:lnTo>
                  <a:close/>
                </a:path>
                <a:path w="2877820" h="1685925">
                  <a:moveTo>
                    <a:pt x="2037397" y="699693"/>
                  </a:moveTo>
                  <a:lnTo>
                    <a:pt x="2034654" y="692912"/>
                  </a:lnTo>
                  <a:lnTo>
                    <a:pt x="2029333" y="687476"/>
                  </a:lnTo>
                  <a:lnTo>
                    <a:pt x="2022398" y="684530"/>
                  </a:lnTo>
                  <a:lnTo>
                    <a:pt x="2015121" y="684491"/>
                  </a:lnTo>
                  <a:lnTo>
                    <a:pt x="2008339" y="687235"/>
                  </a:lnTo>
                  <a:lnTo>
                    <a:pt x="2002917" y="692556"/>
                  </a:lnTo>
                  <a:lnTo>
                    <a:pt x="1788947" y="1006906"/>
                  </a:lnTo>
                  <a:lnTo>
                    <a:pt x="1757426" y="985418"/>
                  </a:lnTo>
                  <a:lnTo>
                    <a:pt x="1740408" y="1112164"/>
                  </a:lnTo>
                  <a:lnTo>
                    <a:pt x="1847875" y="1052068"/>
                  </a:lnTo>
                  <a:lnTo>
                    <a:pt x="1851914" y="1049807"/>
                  </a:lnTo>
                  <a:lnTo>
                    <a:pt x="1820443" y="1028369"/>
                  </a:lnTo>
                  <a:lnTo>
                    <a:pt x="2034413" y="713892"/>
                  </a:lnTo>
                  <a:lnTo>
                    <a:pt x="2037359" y="706970"/>
                  </a:lnTo>
                  <a:lnTo>
                    <a:pt x="2037397" y="699693"/>
                  </a:lnTo>
                  <a:close/>
                </a:path>
                <a:path w="2877820" h="1685925">
                  <a:moveTo>
                    <a:pt x="2110486" y="497484"/>
                  </a:moveTo>
                  <a:lnTo>
                    <a:pt x="1982724" y="500659"/>
                  </a:lnTo>
                  <a:lnTo>
                    <a:pt x="2000631" y="534339"/>
                  </a:lnTo>
                  <a:lnTo>
                    <a:pt x="1164590" y="978687"/>
                  </a:lnTo>
                  <a:lnTo>
                    <a:pt x="1158697" y="983513"/>
                  </a:lnTo>
                  <a:lnTo>
                    <a:pt x="1155268" y="989965"/>
                  </a:lnTo>
                  <a:lnTo>
                    <a:pt x="1154531" y="997229"/>
                  </a:lnTo>
                  <a:lnTo>
                    <a:pt x="1156716" y="1004468"/>
                  </a:lnTo>
                  <a:lnTo>
                    <a:pt x="1161453" y="1010310"/>
                  </a:lnTo>
                  <a:lnTo>
                    <a:pt x="1167866" y="1013739"/>
                  </a:lnTo>
                  <a:lnTo>
                    <a:pt x="1175118" y="1014514"/>
                  </a:lnTo>
                  <a:lnTo>
                    <a:pt x="1182370" y="1012342"/>
                  </a:lnTo>
                  <a:lnTo>
                    <a:pt x="2018487" y="567893"/>
                  </a:lnTo>
                  <a:lnTo>
                    <a:pt x="2036445" y="601624"/>
                  </a:lnTo>
                  <a:lnTo>
                    <a:pt x="2092159" y="523252"/>
                  </a:lnTo>
                  <a:lnTo>
                    <a:pt x="2110486" y="497484"/>
                  </a:lnTo>
                  <a:close/>
                </a:path>
                <a:path w="2877820" h="1685925">
                  <a:moveTo>
                    <a:pt x="2877820" y="1605432"/>
                  </a:moveTo>
                  <a:lnTo>
                    <a:pt x="2843580" y="1589811"/>
                  </a:lnTo>
                  <a:lnTo>
                    <a:pt x="2761488" y="1552346"/>
                  </a:lnTo>
                  <a:lnTo>
                    <a:pt x="2762834" y="1590497"/>
                  </a:lnTo>
                  <a:lnTo>
                    <a:pt x="2011045" y="1617370"/>
                  </a:lnTo>
                  <a:lnTo>
                    <a:pt x="1992630" y="1637055"/>
                  </a:lnTo>
                  <a:lnTo>
                    <a:pt x="1994395" y="1644434"/>
                  </a:lnTo>
                  <a:lnTo>
                    <a:pt x="1998700" y="1650365"/>
                  </a:lnTo>
                  <a:lnTo>
                    <a:pt x="2004898" y="1654238"/>
                  </a:lnTo>
                  <a:lnTo>
                    <a:pt x="2012315" y="1655470"/>
                  </a:lnTo>
                  <a:lnTo>
                    <a:pt x="2764193" y="1628597"/>
                  </a:lnTo>
                  <a:lnTo>
                    <a:pt x="2765552" y="1666646"/>
                  </a:lnTo>
                  <a:lnTo>
                    <a:pt x="2877820" y="1605432"/>
                  </a:lnTo>
                  <a:close/>
                </a:path>
              </a:pathLst>
            </a:custGeom>
            <a:solidFill>
              <a:srgbClr val="AC7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987544" y="3528440"/>
            <a:ext cx="621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117085"/>
                </a:solidFill>
                <a:latin typeface="Trebuchet MS"/>
                <a:cs typeface="Trebuchet MS"/>
              </a:rPr>
              <a:t>DFS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97678" y="1545463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2700" spc="-67" baseline="1543" dirty="0">
                <a:solidFill>
                  <a:srgbClr val="AC75D4"/>
                </a:solidFill>
                <a:latin typeface="Trebuchet MS"/>
                <a:cs typeface="Trebuchet MS"/>
              </a:rPr>
              <a:t>1	</a:t>
            </a: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24427" y="227202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21504" y="3424885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50509" y="222605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72709" y="239915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11900" y="3002737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709404" y="1580388"/>
            <a:ext cx="360045" cy="334010"/>
          </a:xfrm>
          <a:custGeom>
            <a:avLst/>
            <a:gdLst/>
            <a:ahLst/>
            <a:cxnLst/>
            <a:rect l="l" t="t" r="r" b="b"/>
            <a:pathLst>
              <a:path w="360045" h="334010">
                <a:moveTo>
                  <a:pt x="0" y="166877"/>
                </a:moveTo>
                <a:lnTo>
                  <a:pt x="6424" y="122502"/>
                </a:lnTo>
                <a:lnTo>
                  <a:pt x="24553" y="82634"/>
                </a:lnTo>
                <a:lnTo>
                  <a:pt x="52673" y="48863"/>
                </a:lnTo>
                <a:lnTo>
                  <a:pt x="89069" y="22775"/>
                </a:lnTo>
                <a:lnTo>
                  <a:pt x="132027" y="5958"/>
                </a:lnTo>
                <a:lnTo>
                  <a:pt x="179831" y="0"/>
                </a:lnTo>
                <a:lnTo>
                  <a:pt x="227636" y="5958"/>
                </a:lnTo>
                <a:lnTo>
                  <a:pt x="270594" y="22775"/>
                </a:lnTo>
                <a:lnTo>
                  <a:pt x="306990" y="48863"/>
                </a:lnTo>
                <a:lnTo>
                  <a:pt x="335110" y="82634"/>
                </a:lnTo>
                <a:lnTo>
                  <a:pt x="353239" y="122502"/>
                </a:lnTo>
                <a:lnTo>
                  <a:pt x="359664" y="166877"/>
                </a:lnTo>
                <a:lnTo>
                  <a:pt x="353239" y="211253"/>
                </a:lnTo>
                <a:lnTo>
                  <a:pt x="335110" y="251121"/>
                </a:lnTo>
                <a:lnTo>
                  <a:pt x="306990" y="284892"/>
                </a:lnTo>
                <a:lnTo>
                  <a:pt x="270594" y="310980"/>
                </a:lnTo>
                <a:lnTo>
                  <a:pt x="227636" y="327797"/>
                </a:lnTo>
                <a:lnTo>
                  <a:pt x="179831" y="333756"/>
                </a:lnTo>
                <a:lnTo>
                  <a:pt x="132027" y="327797"/>
                </a:lnTo>
                <a:lnTo>
                  <a:pt x="89069" y="310980"/>
                </a:lnTo>
                <a:lnTo>
                  <a:pt x="52673" y="284892"/>
                </a:lnTo>
                <a:lnTo>
                  <a:pt x="24553" y="251121"/>
                </a:lnTo>
                <a:lnTo>
                  <a:pt x="6424" y="211253"/>
                </a:lnTo>
                <a:lnTo>
                  <a:pt x="0" y="16687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821036" y="158877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832850" y="1511808"/>
            <a:ext cx="1303655" cy="979169"/>
            <a:chOff x="8832850" y="1511808"/>
            <a:chExt cx="1303655" cy="979169"/>
          </a:xfrm>
        </p:grpSpPr>
        <p:sp>
          <p:nvSpPr>
            <p:cNvPr id="47" name="object 47"/>
            <p:cNvSpPr/>
            <p:nvPr/>
          </p:nvSpPr>
          <p:spPr>
            <a:xfrm>
              <a:off x="9656825" y="1523238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80">
                  <a:moveTo>
                    <a:pt x="0" y="224789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3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89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3" y="449579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39200" y="2150363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7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1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4" y="166877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1" y="333756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950197" y="21583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775192" y="2081783"/>
            <a:ext cx="2237740" cy="472440"/>
            <a:chOff x="8775192" y="2081783"/>
            <a:chExt cx="2237740" cy="472440"/>
          </a:xfrm>
        </p:grpSpPr>
        <p:sp>
          <p:nvSpPr>
            <p:cNvPr id="51" name="object 51"/>
            <p:cNvSpPr/>
            <p:nvPr/>
          </p:nvSpPr>
          <p:spPr>
            <a:xfrm>
              <a:off x="8786622" y="2093213"/>
              <a:ext cx="466725" cy="449580"/>
            </a:xfrm>
            <a:custGeom>
              <a:avLst/>
              <a:gdLst/>
              <a:ahLst/>
              <a:cxnLst/>
              <a:rect l="l" t="t" r="r" b="b"/>
              <a:pathLst>
                <a:path w="466725" h="449580">
                  <a:moveTo>
                    <a:pt x="0" y="224789"/>
                  </a:moveTo>
                  <a:lnTo>
                    <a:pt x="4737" y="179470"/>
                  </a:lnTo>
                  <a:lnTo>
                    <a:pt x="18323" y="137267"/>
                  </a:lnTo>
                  <a:lnTo>
                    <a:pt x="39821" y="99082"/>
                  </a:lnTo>
                  <a:lnTo>
                    <a:pt x="68294" y="65817"/>
                  </a:lnTo>
                  <a:lnTo>
                    <a:pt x="102803" y="38375"/>
                  </a:lnTo>
                  <a:lnTo>
                    <a:pt x="142410" y="17656"/>
                  </a:lnTo>
                  <a:lnTo>
                    <a:pt x="186179" y="4564"/>
                  </a:lnTo>
                  <a:lnTo>
                    <a:pt x="233172" y="0"/>
                  </a:lnTo>
                  <a:lnTo>
                    <a:pt x="280164" y="4564"/>
                  </a:lnTo>
                  <a:lnTo>
                    <a:pt x="323933" y="17656"/>
                  </a:lnTo>
                  <a:lnTo>
                    <a:pt x="363540" y="38375"/>
                  </a:lnTo>
                  <a:lnTo>
                    <a:pt x="398049" y="65817"/>
                  </a:lnTo>
                  <a:lnTo>
                    <a:pt x="426522" y="99082"/>
                  </a:lnTo>
                  <a:lnTo>
                    <a:pt x="448020" y="137267"/>
                  </a:lnTo>
                  <a:lnTo>
                    <a:pt x="461606" y="179470"/>
                  </a:lnTo>
                  <a:lnTo>
                    <a:pt x="466344" y="224789"/>
                  </a:lnTo>
                  <a:lnTo>
                    <a:pt x="461606" y="270109"/>
                  </a:lnTo>
                  <a:lnTo>
                    <a:pt x="448020" y="312312"/>
                  </a:lnTo>
                  <a:lnTo>
                    <a:pt x="426522" y="350497"/>
                  </a:lnTo>
                  <a:lnTo>
                    <a:pt x="398049" y="383762"/>
                  </a:lnTo>
                  <a:lnTo>
                    <a:pt x="363540" y="411204"/>
                  </a:lnTo>
                  <a:lnTo>
                    <a:pt x="323933" y="431923"/>
                  </a:lnTo>
                  <a:lnTo>
                    <a:pt x="280164" y="445015"/>
                  </a:lnTo>
                  <a:lnTo>
                    <a:pt x="233172" y="449580"/>
                  </a:lnTo>
                  <a:lnTo>
                    <a:pt x="186179" y="445015"/>
                  </a:lnTo>
                  <a:lnTo>
                    <a:pt x="142410" y="431923"/>
                  </a:lnTo>
                  <a:lnTo>
                    <a:pt x="102803" y="411204"/>
                  </a:lnTo>
                  <a:lnTo>
                    <a:pt x="68294" y="383762"/>
                  </a:lnTo>
                  <a:lnTo>
                    <a:pt x="39821" y="350497"/>
                  </a:lnTo>
                  <a:lnTo>
                    <a:pt x="18323" y="312312"/>
                  </a:lnTo>
                  <a:lnTo>
                    <a:pt x="4737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46664" y="2150363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7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1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3" y="166877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1" y="333756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0758296" y="21583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418321" y="2081783"/>
            <a:ext cx="2653665" cy="1234440"/>
            <a:chOff x="8418321" y="2081783"/>
            <a:chExt cx="2653665" cy="1234440"/>
          </a:xfrm>
        </p:grpSpPr>
        <p:sp>
          <p:nvSpPr>
            <p:cNvPr id="55" name="object 55"/>
            <p:cNvSpPr/>
            <p:nvPr/>
          </p:nvSpPr>
          <p:spPr>
            <a:xfrm>
              <a:off x="10594085" y="2093213"/>
              <a:ext cx="466725" cy="449580"/>
            </a:xfrm>
            <a:custGeom>
              <a:avLst/>
              <a:gdLst/>
              <a:ahLst/>
              <a:cxnLst/>
              <a:rect l="l" t="t" r="r" b="b"/>
              <a:pathLst>
                <a:path w="466725" h="449580">
                  <a:moveTo>
                    <a:pt x="0" y="224789"/>
                  </a:moveTo>
                  <a:lnTo>
                    <a:pt x="4737" y="179470"/>
                  </a:lnTo>
                  <a:lnTo>
                    <a:pt x="18323" y="137267"/>
                  </a:lnTo>
                  <a:lnTo>
                    <a:pt x="39821" y="99082"/>
                  </a:lnTo>
                  <a:lnTo>
                    <a:pt x="68294" y="65817"/>
                  </a:lnTo>
                  <a:lnTo>
                    <a:pt x="102803" y="38375"/>
                  </a:lnTo>
                  <a:lnTo>
                    <a:pt x="142410" y="17656"/>
                  </a:lnTo>
                  <a:lnTo>
                    <a:pt x="186179" y="4564"/>
                  </a:lnTo>
                  <a:lnTo>
                    <a:pt x="233172" y="0"/>
                  </a:lnTo>
                  <a:lnTo>
                    <a:pt x="280164" y="4564"/>
                  </a:lnTo>
                  <a:lnTo>
                    <a:pt x="323933" y="17656"/>
                  </a:lnTo>
                  <a:lnTo>
                    <a:pt x="363540" y="38375"/>
                  </a:lnTo>
                  <a:lnTo>
                    <a:pt x="398049" y="65817"/>
                  </a:lnTo>
                  <a:lnTo>
                    <a:pt x="426522" y="99082"/>
                  </a:lnTo>
                  <a:lnTo>
                    <a:pt x="448020" y="137267"/>
                  </a:lnTo>
                  <a:lnTo>
                    <a:pt x="461606" y="179470"/>
                  </a:lnTo>
                  <a:lnTo>
                    <a:pt x="466344" y="224789"/>
                  </a:lnTo>
                  <a:lnTo>
                    <a:pt x="461606" y="270109"/>
                  </a:lnTo>
                  <a:lnTo>
                    <a:pt x="448020" y="312312"/>
                  </a:lnTo>
                  <a:lnTo>
                    <a:pt x="426522" y="350497"/>
                  </a:lnTo>
                  <a:lnTo>
                    <a:pt x="398049" y="383762"/>
                  </a:lnTo>
                  <a:lnTo>
                    <a:pt x="363540" y="411204"/>
                  </a:lnTo>
                  <a:lnTo>
                    <a:pt x="323933" y="431923"/>
                  </a:lnTo>
                  <a:lnTo>
                    <a:pt x="280164" y="445015"/>
                  </a:lnTo>
                  <a:lnTo>
                    <a:pt x="233172" y="449580"/>
                  </a:lnTo>
                  <a:lnTo>
                    <a:pt x="186179" y="445015"/>
                  </a:lnTo>
                  <a:lnTo>
                    <a:pt x="142410" y="431923"/>
                  </a:lnTo>
                  <a:lnTo>
                    <a:pt x="102803" y="411204"/>
                  </a:lnTo>
                  <a:lnTo>
                    <a:pt x="68294" y="383762"/>
                  </a:lnTo>
                  <a:lnTo>
                    <a:pt x="39821" y="350497"/>
                  </a:lnTo>
                  <a:lnTo>
                    <a:pt x="18323" y="312312"/>
                  </a:lnTo>
                  <a:lnTo>
                    <a:pt x="4737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424671" y="2906267"/>
              <a:ext cx="1178560" cy="340360"/>
            </a:xfrm>
            <a:custGeom>
              <a:avLst/>
              <a:gdLst/>
              <a:ahLst/>
              <a:cxnLst/>
              <a:rect l="l" t="t" r="r" b="b"/>
              <a:pathLst>
                <a:path w="1178559" h="340360">
                  <a:moveTo>
                    <a:pt x="0" y="166878"/>
                  </a:moveTo>
                  <a:lnTo>
                    <a:pt x="6454" y="122502"/>
                  </a:lnTo>
                  <a:lnTo>
                    <a:pt x="24666" y="82634"/>
                  </a:lnTo>
                  <a:lnTo>
                    <a:pt x="52911" y="48863"/>
                  </a:lnTo>
                  <a:lnTo>
                    <a:pt x="89464" y="22775"/>
                  </a:lnTo>
                  <a:lnTo>
                    <a:pt x="132600" y="5958"/>
                  </a:lnTo>
                  <a:lnTo>
                    <a:pt x="180594" y="0"/>
                  </a:lnTo>
                  <a:lnTo>
                    <a:pt x="228587" y="5958"/>
                  </a:lnTo>
                  <a:lnTo>
                    <a:pt x="271723" y="22775"/>
                  </a:lnTo>
                  <a:lnTo>
                    <a:pt x="308276" y="48863"/>
                  </a:lnTo>
                  <a:lnTo>
                    <a:pt x="336521" y="82634"/>
                  </a:lnTo>
                  <a:lnTo>
                    <a:pt x="354733" y="122502"/>
                  </a:lnTo>
                  <a:lnTo>
                    <a:pt x="361187" y="166878"/>
                  </a:lnTo>
                  <a:lnTo>
                    <a:pt x="354733" y="211253"/>
                  </a:lnTo>
                  <a:lnTo>
                    <a:pt x="336521" y="251121"/>
                  </a:lnTo>
                  <a:lnTo>
                    <a:pt x="308276" y="284892"/>
                  </a:lnTo>
                  <a:lnTo>
                    <a:pt x="271723" y="310980"/>
                  </a:lnTo>
                  <a:lnTo>
                    <a:pt x="228587" y="327797"/>
                  </a:lnTo>
                  <a:lnTo>
                    <a:pt x="180594" y="333756"/>
                  </a:lnTo>
                  <a:lnTo>
                    <a:pt x="132600" y="327797"/>
                  </a:lnTo>
                  <a:lnTo>
                    <a:pt x="89464" y="310980"/>
                  </a:lnTo>
                  <a:lnTo>
                    <a:pt x="52911" y="284892"/>
                  </a:lnTo>
                  <a:lnTo>
                    <a:pt x="24666" y="251121"/>
                  </a:lnTo>
                  <a:lnTo>
                    <a:pt x="6454" y="211253"/>
                  </a:lnTo>
                  <a:lnTo>
                    <a:pt x="0" y="166878"/>
                  </a:lnTo>
                  <a:close/>
                </a:path>
                <a:path w="1178559" h="340360">
                  <a:moveTo>
                    <a:pt x="816863" y="172974"/>
                  </a:moveTo>
                  <a:lnTo>
                    <a:pt x="823318" y="128598"/>
                  </a:lnTo>
                  <a:lnTo>
                    <a:pt x="841530" y="88730"/>
                  </a:lnTo>
                  <a:lnTo>
                    <a:pt x="869775" y="54959"/>
                  </a:lnTo>
                  <a:lnTo>
                    <a:pt x="906328" y="28871"/>
                  </a:lnTo>
                  <a:lnTo>
                    <a:pt x="949464" y="12054"/>
                  </a:lnTo>
                  <a:lnTo>
                    <a:pt x="997457" y="6096"/>
                  </a:lnTo>
                  <a:lnTo>
                    <a:pt x="1045451" y="12054"/>
                  </a:lnTo>
                  <a:lnTo>
                    <a:pt x="1088587" y="28871"/>
                  </a:lnTo>
                  <a:lnTo>
                    <a:pt x="1125140" y="54959"/>
                  </a:lnTo>
                  <a:lnTo>
                    <a:pt x="1153385" y="88730"/>
                  </a:lnTo>
                  <a:lnTo>
                    <a:pt x="1171597" y="128598"/>
                  </a:lnTo>
                  <a:lnTo>
                    <a:pt x="1178052" y="172974"/>
                  </a:lnTo>
                  <a:lnTo>
                    <a:pt x="1171597" y="217349"/>
                  </a:lnTo>
                  <a:lnTo>
                    <a:pt x="1153385" y="257217"/>
                  </a:lnTo>
                  <a:lnTo>
                    <a:pt x="1125140" y="290988"/>
                  </a:lnTo>
                  <a:lnTo>
                    <a:pt x="1088587" y="317076"/>
                  </a:lnTo>
                  <a:lnTo>
                    <a:pt x="1045451" y="333893"/>
                  </a:lnTo>
                  <a:lnTo>
                    <a:pt x="997457" y="339852"/>
                  </a:lnTo>
                  <a:lnTo>
                    <a:pt x="949464" y="333893"/>
                  </a:lnTo>
                  <a:lnTo>
                    <a:pt x="906328" y="317076"/>
                  </a:lnTo>
                  <a:lnTo>
                    <a:pt x="869775" y="290988"/>
                  </a:lnTo>
                  <a:lnTo>
                    <a:pt x="841530" y="257217"/>
                  </a:lnTo>
                  <a:lnTo>
                    <a:pt x="823318" y="217349"/>
                  </a:lnTo>
                  <a:lnTo>
                    <a:pt x="816863" y="1729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188957" y="2855213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79">
                  <a:moveTo>
                    <a:pt x="0" y="224789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4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89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4" y="449580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77271" y="2912363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7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1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3" y="166877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1" y="333756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124693" y="2855213"/>
              <a:ext cx="466725" cy="449580"/>
            </a:xfrm>
            <a:custGeom>
              <a:avLst/>
              <a:gdLst/>
              <a:ahLst/>
              <a:cxnLst/>
              <a:rect l="l" t="t" r="r" b="b"/>
              <a:pathLst>
                <a:path w="466725" h="449579">
                  <a:moveTo>
                    <a:pt x="0" y="224789"/>
                  </a:moveTo>
                  <a:lnTo>
                    <a:pt x="4737" y="179470"/>
                  </a:lnTo>
                  <a:lnTo>
                    <a:pt x="18323" y="137267"/>
                  </a:lnTo>
                  <a:lnTo>
                    <a:pt x="39821" y="99082"/>
                  </a:lnTo>
                  <a:lnTo>
                    <a:pt x="68294" y="65817"/>
                  </a:lnTo>
                  <a:lnTo>
                    <a:pt x="102803" y="38375"/>
                  </a:lnTo>
                  <a:lnTo>
                    <a:pt x="142410" y="17656"/>
                  </a:lnTo>
                  <a:lnTo>
                    <a:pt x="186179" y="4564"/>
                  </a:lnTo>
                  <a:lnTo>
                    <a:pt x="233172" y="0"/>
                  </a:lnTo>
                  <a:lnTo>
                    <a:pt x="280164" y="4564"/>
                  </a:lnTo>
                  <a:lnTo>
                    <a:pt x="323933" y="17656"/>
                  </a:lnTo>
                  <a:lnTo>
                    <a:pt x="363540" y="38375"/>
                  </a:lnTo>
                  <a:lnTo>
                    <a:pt x="398049" y="65817"/>
                  </a:lnTo>
                  <a:lnTo>
                    <a:pt x="426522" y="99082"/>
                  </a:lnTo>
                  <a:lnTo>
                    <a:pt x="448020" y="137267"/>
                  </a:lnTo>
                  <a:lnTo>
                    <a:pt x="461606" y="179470"/>
                  </a:lnTo>
                  <a:lnTo>
                    <a:pt x="466344" y="224789"/>
                  </a:lnTo>
                  <a:lnTo>
                    <a:pt x="461606" y="270109"/>
                  </a:lnTo>
                  <a:lnTo>
                    <a:pt x="448020" y="312312"/>
                  </a:lnTo>
                  <a:lnTo>
                    <a:pt x="426522" y="350497"/>
                  </a:lnTo>
                  <a:lnTo>
                    <a:pt x="398049" y="383762"/>
                  </a:lnTo>
                  <a:lnTo>
                    <a:pt x="363540" y="411204"/>
                  </a:lnTo>
                  <a:lnTo>
                    <a:pt x="323933" y="431923"/>
                  </a:lnTo>
                  <a:lnTo>
                    <a:pt x="280164" y="445015"/>
                  </a:lnTo>
                  <a:lnTo>
                    <a:pt x="233172" y="449580"/>
                  </a:lnTo>
                  <a:lnTo>
                    <a:pt x="186179" y="445015"/>
                  </a:lnTo>
                  <a:lnTo>
                    <a:pt x="142410" y="431923"/>
                  </a:lnTo>
                  <a:lnTo>
                    <a:pt x="102803" y="411204"/>
                  </a:lnTo>
                  <a:lnTo>
                    <a:pt x="68294" y="383762"/>
                  </a:lnTo>
                  <a:lnTo>
                    <a:pt x="39821" y="350497"/>
                  </a:lnTo>
                  <a:lnTo>
                    <a:pt x="18323" y="312312"/>
                  </a:lnTo>
                  <a:lnTo>
                    <a:pt x="4737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536305" y="2921000"/>
            <a:ext cx="1891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9310" algn="l"/>
                <a:tab pos="1764030" algn="l"/>
              </a:tabLst>
            </a:pPr>
            <a:r>
              <a:rPr sz="2700" spc="-67" baseline="1543" dirty="0">
                <a:latin typeface="Trebuchet MS"/>
                <a:cs typeface="Trebuchet MS"/>
              </a:rPr>
              <a:t>3	</a:t>
            </a:r>
            <a:r>
              <a:rPr sz="1800" spc="-45" dirty="0">
                <a:latin typeface="Trebuchet MS"/>
                <a:cs typeface="Trebuchet MS"/>
              </a:rPr>
              <a:t>4	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360664" y="2837688"/>
            <a:ext cx="3144520" cy="472440"/>
            <a:chOff x="8360664" y="2837688"/>
            <a:chExt cx="3144520" cy="472440"/>
          </a:xfrm>
        </p:grpSpPr>
        <p:sp>
          <p:nvSpPr>
            <p:cNvPr id="62" name="object 62"/>
            <p:cNvSpPr/>
            <p:nvPr/>
          </p:nvSpPr>
          <p:spPr>
            <a:xfrm>
              <a:off x="8372094" y="2849118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79">
                  <a:moveTo>
                    <a:pt x="0" y="224790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3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7" y="224790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3" y="449580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90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138916" y="2872740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7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1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3" y="166877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1" y="333756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1249914" y="288112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423909" y="1752600"/>
            <a:ext cx="3140710" cy="1524000"/>
            <a:chOff x="8423909" y="1752600"/>
            <a:chExt cx="3140710" cy="1524000"/>
          </a:xfrm>
        </p:grpSpPr>
        <p:sp>
          <p:nvSpPr>
            <p:cNvPr id="66" name="object 66"/>
            <p:cNvSpPr/>
            <p:nvPr/>
          </p:nvSpPr>
          <p:spPr>
            <a:xfrm>
              <a:off x="8604503" y="1906523"/>
              <a:ext cx="2057400" cy="948055"/>
            </a:xfrm>
            <a:custGeom>
              <a:avLst/>
              <a:gdLst/>
              <a:ahLst/>
              <a:cxnLst/>
              <a:rect l="l" t="t" r="r" b="b"/>
              <a:pathLst>
                <a:path w="2057400" h="948055">
                  <a:moveTo>
                    <a:pt x="1119251" y="0"/>
                  </a:moveTo>
                  <a:lnTo>
                    <a:pt x="579120" y="251587"/>
                  </a:lnTo>
                </a:path>
                <a:path w="2057400" h="948055">
                  <a:moveTo>
                    <a:pt x="1450848" y="0"/>
                  </a:moveTo>
                  <a:lnTo>
                    <a:pt x="2057400" y="251587"/>
                  </a:lnTo>
                </a:path>
                <a:path w="2057400" h="948055">
                  <a:moveTo>
                    <a:pt x="248539" y="568451"/>
                  </a:moveTo>
                  <a:lnTo>
                    <a:pt x="0" y="941577"/>
                  </a:lnTo>
                </a:path>
                <a:path w="2057400" h="948055">
                  <a:moveTo>
                    <a:pt x="817118" y="947547"/>
                  </a:moveTo>
                  <a:lnTo>
                    <a:pt x="579120" y="568451"/>
                  </a:lnTo>
                </a:path>
                <a:path w="2057400" h="948055">
                  <a:moveTo>
                    <a:pt x="2057019" y="568451"/>
                  </a:moveTo>
                  <a:lnTo>
                    <a:pt x="1752600" y="9475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084813" y="2815589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79">
                  <a:moveTo>
                    <a:pt x="0" y="224789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3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7" y="224789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3" y="449580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992611" y="2474976"/>
              <a:ext cx="326390" cy="339090"/>
            </a:xfrm>
            <a:custGeom>
              <a:avLst/>
              <a:gdLst/>
              <a:ahLst/>
              <a:cxnLst/>
              <a:rect l="l" t="t" r="r" b="b"/>
              <a:pathLst>
                <a:path w="326390" h="339089">
                  <a:moveTo>
                    <a:pt x="0" y="0"/>
                  </a:moveTo>
                  <a:lnTo>
                    <a:pt x="326390" y="33908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23910" y="1752599"/>
              <a:ext cx="3097530" cy="1068070"/>
            </a:xfrm>
            <a:custGeom>
              <a:avLst/>
              <a:gdLst/>
              <a:ahLst/>
              <a:cxnLst/>
              <a:rect l="l" t="t" r="r" b="b"/>
              <a:pathLst>
                <a:path w="3097529" h="1068070">
                  <a:moveTo>
                    <a:pt x="283654" y="706755"/>
                  </a:moveTo>
                  <a:lnTo>
                    <a:pt x="281241" y="699858"/>
                  </a:lnTo>
                  <a:lnTo>
                    <a:pt x="276225" y="694182"/>
                  </a:lnTo>
                  <a:lnTo>
                    <a:pt x="269405" y="690930"/>
                  </a:lnTo>
                  <a:lnTo>
                    <a:pt x="262115" y="690575"/>
                  </a:lnTo>
                  <a:lnTo>
                    <a:pt x="255219" y="692975"/>
                  </a:lnTo>
                  <a:lnTo>
                    <a:pt x="249555" y="697992"/>
                  </a:lnTo>
                  <a:lnTo>
                    <a:pt x="53213" y="960094"/>
                  </a:lnTo>
                  <a:lnTo>
                    <a:pt x="22733" y="937260"/>
                  </a:lnTo>
                  <a:lnTo>
                    <a:pt x="0" y="1062990"/>
                  </a:lnTo>
                  <a:lnTo>
                    <a:pt x="114300" y="1005840"/>
                  </a:lnTo>
                  <a:lnTo>
                    <a:pt x="114033" y="1005649"/>
                  </a:lnTo>
                  <a:lnTo>
                    <a:pt x="83781" y="982992"/>
                  </a:lnTo>
                  <a:lnTo>
                    <a:pt x="280035" y="720852"/>
                  </a:lnTo>
                  <a:lnTo>
                    <a:pt x="283286" y="714044"/>
                  </a:lnTo>
                  <a:lnTo>
                    <a:pt x="283654" y="706755"/>
                  </a:lnTo>
                  <a:close/>
                </a:path>
                <a:path w="3097529" h="1068070">
                  <a:moveTo>
                    <a:pt x="1169695" y="40462"/>
                  </a:moveTo>
                  <a:lnTo>
                    <a:pt x="1167638" y="33147"/>
                  </a:lnTo>
                  <a:lnTo>
                    <a:pt x="1162913" y="27292"/>
                  </a:lnTo>
                  <a:lnTo>
                    <a:pt x="1156525" y="23799"/>
                  </a:lnTo>
                  <a:lnTo>
                    <a:pt x="1149273" y="22961"/>
                  </a:lnTo>
                  <a:lnTo>
                    <a:pt x="1141984" y="25019"/>
                  </a:lnTo>
                  <a:lnTo>
                    <a:pt x="806196" y="197446"/>
                  </a:lnTo>
                  <a:lnTo>
                    <a:pt x="788797" y="163576"/>
                  </a:lnTo>
                  <a:lnTo>
                    <a:pt x="713232" y="266573"/>
                  </a:lnTo>
                  <a:lnTo>
                    <a:pt x="840994" y="265176"/>
                  </a:lnTo>
                  <a:lnTo>
                    <a:pt x="829132" y="242100"/>
                  </a:lnTo>
                  <a:lnTo>
                    <a:pt x="823607" y="231343"/>
                  </a:lnTo>
                  <a:lnTo>
                    <a:pt x="1159383" y="58801"/>
                  </a:lnTo>
                  <a:lnTo>
                    <a:pt x="1165313" y="54140"/>
                  </a:lnTo>
                  <a:lnTo>
                    <a:pt x="1168844" y="47739"/>
                  </a:lnTo>
                  <a:lnTo>
                    <a:pt x="1169695" y="40462"/>
                  </a:lnTo>
                  <a:close/>
                </a:path>
                <a:path w="3097529" h="1068070">
                  <a:moveTo>
                    <a:pt x="1225550" y="1068070"/>
                  </a:moveTo>
                  <a:lnTo>
                    <a:pt x="1213154" y="1013333"/>
                  </a:lnTo>
                  <a:lnTo>
                    <a:pt x="1197356" y="943483"/>
                  </a:lnTo>
                  <a:lnTo>
                    <a:pt x="1167866" y="967600"/>
                  </a:lnTo>
                  <a:lnTo>
                    <a:pt x="927608" y="674497"/>
                  </a:lnTo>
                  <a:lnTo>
                    <a:pt x="921715" y="669709"/>
                  </a:lnTo>
                  <a:lnTo>
                    <a:pt x="914730" y="667600"/>
                  </a:lnTo>
                  <a:lnTo>
                    <a:pt x="907478" y="668274"/>
                  </a:lnTo>
                  <a:lnTo>
                    <a:pt x="900811" y="671830"/>
                  </a:lnTo>
                  <a:lnTo>
                    <a:pt x="896010" y="677672"/>
                  </a:lnTo>
                  <a:lnTo>
                    <a:pt x="893902" y="684657"/>
                  </a:lnTo>
                  <a:lnTo>
                    <a:pt x="894575" y="691946"/>
                  </a:lnTo>
                  <a:lnTo>
                    <a:pt x="898144" y="698627"/>
                  </a:lnTo>
                  <a:lnTo>
                    <a:pt x="1138377" y="991717"/>
                  </a:lnTo>
                  <a:lnTo>
                    <a:pt x="1108837" y="1015873"/>
                  </a:lnTo>
                  <a:lnTo>
                    <a:pt x="1225550" y="1068070"/>
                  </a:lnTo>
                  <a:close/>
                </a:path>
                <a:path w="3097529" h="1068070">
                  <a:moveTo>
                    <a:pt x="2116899" y="695312"/>
                  </a:moveTo>
                  <a:lnTo>
                    <a:pt x="2115375" y="688187"/>
                  </a:lnTo>
                  <a:lnTo>
                    <a:pt x="2111121" y="681990"/>
                  </a:lnTo>
                  <a:lnTo>
                    <a:pt x="2104707" y="677900"/>
                  </a:lnTo>
                  <a:lnTo>
                    <a:pt x="2097493" y="676630"/>
                  </a:lnTo>
                  <a:lnTo>
                    <a:pt x="2090331" y="678180"/>
                  </a:lnTo>
                  <a:lnTo>
                    <a:pt x="2084070" y="682498"/>
                  </a:lnTo>
                  <a:lnTo>
                    <a:pt x="1865388" y="909434"/>
                  </a:lnTo>
                  <a:lnTo>
                    <a:pt x="1837944" y="883031"/>
                  </a:lnTo>
                  <a:lnTo>
                    <a:pt x="1799844" y="1004951"/>
                  </a:lnTo>
                  <a:lnTo>
                    <a:pt x="1920367" y="962279"/>
                  </a:lnTo>
                  <a:lnTo>
                    <a:pt x="1913255" y="955459"/>
                  </a:lnTo>
                  <a:lnTo>
                    <a:pt x="1892846" y="935837"/>
                  </a:lnTo>
                  <a:lnTo>
                    <a:pt x="2111629" y="708914"/>
                  </a:lnTo>
                  <a:lnTo>
                    <a:pt x="2115655" y="702513"/>
                  </a:lnTo>
                  <a:lnTo>
                    <a:pt x="2116899" y="695312"/>
                  </a:lnTo>
                  <a:close/>
                </a:path>
                <a:path w="3097529" h="1068070">
                  <a:moveTo>
                    <a:pt x="2238248" y="219964"/>
                  </a:moveTo>
                  <a:lnTo>
                    <a:pt x="2222271" y="200736"/>
                  </a:lnTo>
                  <a:lnTo>
                    <a:pt x="2156587" y="121666"/>
                  </a:lnTo>
                  <a:lnTo>
                    <a:pt x="2141270" y="156527"/>
                  </a:lnTo>
                  <a:lnTo>
                    <a:pt x="1789176" y="1651"/>
                  </a:lnTo>
                  <a:lnTo>
                    <a:pt x="1781835" y="0"/>
                  </a:lnTo>
                  <a:lnTo>
                    <a:pt x="1774659" y="1308"/>
                  </a:lnTo>
                  <a:lnTo>
                    <a:pt x="1768487" y="5232"/>
                  </a:lnTo>
                  <a:lnTo>
                    <a:pt x="1764157" y="11430"/>
                  </a:lnTo>
                  <a:lnTo>
                    <a:pt x="1762506" y="18770"/>
                  </a:lnTo>
                  <a:lnTo>
                    <a:pt x="1763801" y="25946"/>
                  </a:lnTo>
                  <a:lnTo>
                    <a:pt x="1767725" y="32118"/>
                  </a:lnTo>
                  <a:lnTo>
                    <a:pt x="1773936" y="36449"/>
                  </a:lnTo>
                  <a:lnTo>
                    <a:pt x="2125916" y="191452"/>
                  </a:lnTo>
                  <a:lnTo>
                    <a:pt x="2110613" y="226314"/>
                  </a:lnTo>
                  <a:lnTo>
                    <a:pt x="2238248" y="219964"/>
                  </a:lnTo>
                  <a:close/>
                </a:path>
                <a:path w="3097529" h="1068070">
                  <a:moveTo>
                    <a:pt x="3097276" y="927100"/>
                  </a:moveTo>
                  <a:lnTo>
                    <a:pt x="3078365" y="887336"/>
                  </a:lnTo>
                  <a:lnTo>
                    <a:pt x="3042412" y="811657"/>
                  </a:lnTo>
                  <a:lnTo>
                    <a:pt x="3018891" y="841705"/>
                  </a:lnTo>
                  <a:lnTo>
                    <a:pt x="2741168" y="624332"/>
                  </a:lnTo>
                  <a:lnTo>
                    <a:pt x="2734424" y="620941"/>
                  </a:lnTo>
                  <a:lnTo>
                    <a:pt x="2727160" y="620420"/>
                  </a:lnTo>
                  <a:lnTo>
                    <a:pt x="2720225" y="622681"/>
                  </a:lnTo>
                  <a:lnTo>
                    <a:pt x="2714498" y="627634"/>
                  </a:lnTo>
                  <a:lnTo>
                    <a:pt x="2711094" y="634377"/>
                  </a:lnTo>
                  <a:lnTo>
                    <a:pt x="2710573" y="641642"/>
                  </a:lnTo>
                  <a:lnTo>
                    <a:pt x="2712834" y="648576"/>
                  </a:lnTo>
                  <a:lnTo>
                    <a:pt x="2717800" y="654304"/>
                  </a:lnTo>
                  <a:lnTo>
                    <a:pt x="2995422" y="871689"/>
                  </a:lnTo>
                  <a:lnTo>
                    <a:pt x="2971927" y="901700"/>
                  </a:lnTo>
                  <a:lnTo>
                    <a:pt x="3097276" y="927100"/>
                  </a:lnTo>
                  <a:close/>
                </a:path>
              </a:pathLst>
            </a:custGeom>
            <a:solidFill>
              <a:srgbClr val="AC7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438133" y="2242769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530842" y="226745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284969" y="1507997"/>
            <a:ext cx="122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7915" algn="l"/>
              </a:tabLst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1	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274045" y="224980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349608" y="224434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C75D4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564635" y="1376172"/>
            <a:ext cx="3822700" cy="2745105"/>
          </a:xfrm>
          <a:custGeom>
            <a:avLst/>
            <a:gdLst/>
            <a:ahLst/>
            <a:cxnLst/>
            <a:rect l="l" t="t" r="r" b="b"/>
            <a:pathLst>
              <a:path w="3822700" h="2745104">
                <a:moveTo>
                  <a:pt x="0" y="457453"/>
                </a:moveTo>
                <a:lnTo>
                  <a:pt x="2362" y="410688"/>
                </a:lnTo>
                <a:lnTo>
                  <a:pt x="9295" y="365273"/>
                </a:lnTo>
                <a:lnTo>
                  <a:pt x="20569" y="321436"/>
                </a:lnTo>
                <a:lnTo>
                  <a:pt x="35954" y="279409"/>
                </a:lnTo>
                <a:lnTo>
                  <a:pt x="55220" y="239422"/>
                </a:lnTo>
                <a:lnTo>
                  <a:pt x="78136" y="201705"/>
                </a:lnTo>
                <a:lnTo>
                  <a:pt x="104473" y="166488"/>
                </a:lnTo>
                <a:lnTo>
                  <a:pt x="134000" y="134000"/>
                </a:lnTo>
                <a:lnTo>
                  <a:pt x="166488" y="104473"/>
                </a:lnTo>
                <a:lnTo>
                  <a:pt x="201705" y="78136"/>
                </a:lnTo>
                <a:lnTo>
                  <a:pt x="239422" y="55220"/>
                </a:lnTo>
                <a:lnTo>
                  <a:pt x="279409" y="35954"/>
                </a:lnTo>
                <a:lnTo>
                  <a:pt x="321436" y="20569"/>
                </a:lnTo>
                <a:lnTo>
                  <a:pt x="365273" y="9295"/>
                </a:lnTo>
                <a:lnTo>
                  <a:pt x="410688" y="2362"/>
                </a:lnTo>
                <a:lnTo>
                  <a:pt x="457453" y="0"/>
                </a:lnTo>
                <a:lnTo>
                  <a:pt x="3364738" y="0"/>
                </a:lnTo>
                <a:lnTo>
                  <a:pt x="3411503" y="2362"/>
                </a:lnTo>
                <a:lnTo>
                  <a:pt x="3456918" y="9295"/>
                </a:lnTo>
                <a:lnTo>
                  <a:pt x="3500755" y="20569"/>
                </a:lnTo>
                <a:lnTo>
                  <a:pt x="3542782" y="35954"/>
                </a:lnTo>
                <a:lnTo>
                  <a:pt x="3582769" y="55220"/>
                </a:lnTo>
                <a:lnTo>
                  <a:pt x="3620486" y="78136"/>
                </a:lnTo>
                <a:lnTo>
                  <a:pt x="3655703" y="104473"/>
                </a:lnTo>
                <a:lnTo>
                  <a:pt x="3688191" y="134000"/>
                </a:lnTo>
                <a:lnTo>
                  <a:pt x="3717718" y="166488"/>
                </a:lnTo>
                <a:lnTo>
                  <a:pt x="3744055" y="201705"/>
                </a:lnTo>
                <a:lnTo>
                  <a:pt x="3766971" y="239422"/>
                </a:lnTo>
                <a:lnTo>
                  <a:pt x="3786237" y="279409"/>
                </a:lnTo>
                <a:lnTo>
                  <a:pt x="3801622" y="321436"/>
                </a:lnTo>
                <a:lnTo>
                  <a:pt x="3812896" y="365273"/>
                </a:lnTo>
                <a:lnTo>
                  <a:pt x="3819829" y="410688"/>
                </a:lnTo>
                <a:lnTo>
                  <a:pt x="3822191" y="457453"/>
                </a:lnTo>
                <a:lnTo>
                  <a:pt x="3822191" y="2287270"/>
                </a:lnTo>
                <a:lnTo>
                  <a:pt x="3819829" y="2334035"/>
                </a:lnTo>
                <a:lnTo>
                  <a:pt x="3812896" y="2379450"/>
                </a:lnTo>
                <a:lnTo>
                  <a:pt x="3801622" y="2423287"/>
                </a:lnTo>
                <a:lnTo>
                  <a:pt x="3786237" y="2465314"/>
                </a:lnTo>
                <a:lnTo>
                  <a:pt x="3766971" y="2505301"/>
                </a:lnTo>
                <a:lnTo>
                  <a:pt x="3744055" y="2543018"/>
                </a:lnTo>
                <a:lnTo>
                  <a:pt x="3717718" y="2578235"/>
                </a:lnTo>
                <a:lnTo>
                  <a:pt x="3688191" y="2610723"/>
                </a:lnTo>
                <a:lnTo>
                  <a:pt x="3655703" y="2640250"/>
                </a:lnTo>
                <a:lnTo>
                  <a:pt x="3620486" y="2666587"/>
                </a:lnTo>
                <a:lnTo>
                  <a:pt x="3582769" y="2689503"/>
                </a:lnTo>
                <a:lnTo>
                  <a:pt x="3542782" y="2708769"/>
                </a:lnTo>
                <a:lnTo>
                  <a:pt x="3500755" y="2724154"/>
                </a:lnTo>
                <a:lnTo>
                  <a:pt x="3456918" y="2735428"/>
                </a:lnTo>
                <a:lnTo>
                  <a:pt x="3411503" y="2742361"/>
                </a:lnTo>
                <a:lnTo>
                  <a:pt x="3364738" y="2744723"/>
                </a:lnTo>
                <a:lnTo>
                  <a:pt x="457453" y="2744723"/>
                </a:lnTo>
                <a:lnTo>
                  <a:pt x="410688" y="2742361"/>
                </a:lnTo>
                <a:lnTo>
                  <a:pt x="365273" y="2735428"/>
                </a:lnTo>
                <a:lnTo>
                  <a:pt x="321436" y="2724154"/>
                </a:lnTo>
                <a:lnTo>
                  <a:pt x="279409" y="2708769"/>
                </a:lnTo>
                <a:lnTo>
                  <a:pt x="239422" y="2689503"/>
                </a:lnTo>
                <a:lnTo>
                  <a:pt x="201705" y="2666587"/>
                </a:lnTo>
                <a:lnTo>
                  <a:pt x="166488" y="2640250"/>
                </a:lnTo>
                <a:lnTo>
                  <a:pt x="134000" y="2610723"/>
                </a:lnTo>
                <a:lnTo>
                  <a:pt x="104473" y="2578235"/>
                </a:lnTo>
                <a:lnTo>
                  <a:pt x="78136" y="2543018"/>
                </a:lnTo>
                <a:lnTo>
                  <a:pt x="55220" y="2505301"/>
                </a:lnTo>
                <a:lnTo>
                  <a:pt x="35954" y="2465314"/>
                </a:lnTo>
                <a:lnTo>
                  <a:pt x="20569" y="2423287"/>
                </a:lnTo>
                <a:lnTo>
                  <a:pt x="9295" y="2379450"/>
                </a:lnTo>
                <a:lnTo>
                  <a:pt x="2362" y="2334035"/>
                </a:lnTo>
                <a:lnTo>
                  <a:pt x="0" y="2287270"/>
                </a:lnTo>
                <a:lnTo>
                  <a:pt x="0" y="457453"/>
                </a:lnTo>
                <a:close/>
              </a:path>
            </a:pathLst>
          </a:custGeom>
          <a:ln w="12192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78140" y="1385316"/>
            <a:ext cx="3822700" cy="2745105"/>
          </a:xfrm>
          <a:custGeom>
            <a:avLst/>
            <a:gdLst/>
            <a:ahLst/>
            <a:cxnLst/>
            <a:rect l="l" t="t" r="r" b="b"/>
            <a:pathLst>
              <a:path w="3822700" h="2745104">
                <a:moveTo>
                  <a:pt x="0" y="457454"/>
                </a:moveTo>
                <a:lnTo>
                  <a:pt x="2362" y="410688"/>
                </a:lnTo>
                <a:lnTo>
                  <a:pt x="9295" y="365273"/>
                </a:lnTo>
                <a:lnTo>
                  <a:pt x="20569" y="321436"/>
                </a:lnTo>
                <a:lnTo>
                  <a:pt x="35954" y="279409"/>
                </a:lnTo>
                <a:lnTo>
                  <a:pt x="55220" y="239422"/>
                </a:lnTo>
                <a:lnTo>
                  <a:pt x="78136" y="201705"/>
                </a:lnTo>
                <a:lnTo>
                  <a:pt x="104473" y="166488"/>
                </a:lnTo>
                <a:lnTo>
                  <a:pt x="134000" y="134000"/>
                </a:lnTo>
                <a:lnTo>
                  <a:pt x="166488" y="104473"/>
                </a:lnTo>
                <a:lnTo>
                  <a:pt x="201705" y="78136"/>
                </a:lnTo>
                <a:lnTo>
                  <a:pt x="239422" y="55220"/>
                </a:lnTo>
                <a:lnTo>
                  <a:pt x="279409" y="35954"/>
                </a:lnTo>
                <a:lnTo>
                  <a:pt x="321436" y="20569"/>
                </a:lnTo>
                <a:lnTo>
                  <a:pt x="365273" y="9295"/>
                </a:lnTo>
                <a:lnTo>
                  <a:pt x="410688" y="2362"/>
                </a:lnTo>
                <a:lnTo>
                  <a:pt x="457453" y="0"/>
                </a:lnTo>
                <a:lnTo>
                  <a:pt x="3364737" y="0"/>
                </a:lnTo>
                <a:lnTo>
                  <a:pt x="3411503" y="2362"/>
                </a:lnTo>
                <a:lnTo>
                  <a:pt x="3456918" y="9295"/>
                </a:lnTo>
                <a:lnTo>
                  <a:pt x="3500755" y="20569"/>
                </a:lnTo>
                <a:lnTo>
                  <a:pt x="3542782" y="35954"/>
                </a:lnTo>
                <a:lnTo>
                  <a:pt x="3582769" y="55220"/>
                </a:lnTo>
                <a:lnTo>
                  <a:pt x="3620486" y="78136"/>
                </a:lnTo>
                <a:lnTo>
                  <a:pt x="3655703" y="104473"/>
                </a:lnTo>
                <a:lnTo>
                  <a:pt x="3688191" y="134000"/>
                </a:lnTo>
                <a:lnTo>
                  <a:pt x="3717718" y="166488"/>
                </a:lnTo>
                <a:lnTo>
                  <a:pt x="3744055" y="201705"/>
                </a:lnTo>
                <a:lnTo>
                  <a:pt x="3766971" y="239422"/>
                </a:lnTo>
                <a:lnTo>
                  <a:pt x="3786237" y="279409"/>
                </a:lnTo>
                <a:lnTo>
                  <a:pt x="3801622" y="321436"/>
                </a:lnTo>
                <a:lnTo>
                  <a:pt x="3812896" y="365273"/>
                </a:lnTo>
                <a:lnTo>
                  <a:pt x="3819829" y="410688"/>
                </a:lnTo>
                <a:lnTo>
                  <a:pt x="3822191" y="457454"/>
                </a:lnTo>
                <a:lnTo>
                  <a:pt x="3822191" y="2287270"/>
                </a:lnTo>
                <a:lnTo>
                  <a:pt x="3819829" y="2334035"/>
                </a:lnTo>
                <a:lnTo>
                  <a:pt x="3812896" y="2379450"/>
                </a:lnTo>
                <a:lnTo>
                  <a:pt x="3801622" y="2423287"/>
                </a:lnTo>
                <a:lnTo>
                  <a:pt x="3786237" y="2465314"/>
                </a:lnTo>
                <a:lnTo>
                  <a:pt x="3766971" y="2505301"/>
                </a:lnTo>
                <a:lnTo>
                  <a:pt x="3744055" y="2543018"/>
                </a:lnTo>
                <a:lnTo>
                  <a:pt x="3717718" y="2578235"/>
                </a:lnTo>
                <a:lnTo>
                  <a:pt x="3688191" y="2610723"/>
                </a:lnTo>
                <a:lnTo>
                  <a:pt x="3655703" y="2640250"/>
                </a:lnTo>
                <a:lnTo>
                  <a:pt x="3620486" y="2666587"/>
                </a:lnTo>
                <a:lnTo>
                  <a:pt x="3582769" y="2689503"/>
                </a:lnTo>
                <a:lnTo>
                  <a:pt x="3542782" y="2708769"/>
                </a:lnTo>
                <a:lnTo>
                  <a:pt x="3500755" y="2724154"/>
                </a:lnTo>
                <a:lnTo>
                  <a:pt x="3456918" y="2735428"/>
                </a:lnTo>
                <a:lnTo>
                  <a:pt x="3411503" y="2742361"/>
                </a:lnTo>
                <a:lnTo>
                  <a:pt x="3364737" y="2744724"/>
                </a:lnTo>
                <a:lnTo>
                  <a:pt x="457453" y="2744724"/>
                </a:lnTo>
                <a:lnTo>
                  <a:pt x="410688" y="2742361"/>
                </a:lnTo>
                <a:lnTo>
                  <a:pt x="365273" y="2735428"/>
                </a:lnTo>
                <a:lnTo>
                  <a:pt x="321436" y="2724154"/>
                </a:lnTo>
                <a:lnTo>
                  <a:pt x="279409" y="2708769"/>
                </a:lnTo>
                <a:lnTo>
                  <a:pt x="239422" y="2689503"/>
                </a:lnTo>
                <a:lnTo>
                  <a:pt x="201705" y="2666587"/>
                </a:lnTo>
                <a:lnTo>
                  <a:pt x="166488" y="2640250"/>
                </a:lnTo>
                <a:lnTo>
                  <a:pt x="134000" y="2610723"/>
                </a:lnTo>
                <a:lnTo>
                  <a:pt x="104473" y="2578235"/>
                </a:lnTo>
                <a:lnTo>
                  <a:pt x="78136" y="2543018"/>
                </a:lnTo>
                <a:lnTo>
                  <a:pt x="55220" y="2505301"/>
                </a:lnTo>
                <a:lnTo>
                  <a:pt x="35954" y="2465314"/>
                </a:lnTo>
                <a:lnTo>
                  <a:pt x="20569" y="2423287"/>
                </a:lnTo>
                <a:lnTo>
                  <a:pt x="9295" y="2379450"/>
                </a:lnTo>
                <a:lnTo>
                  <a:pt x="2362" y="2334035"/>
                </a:lnTo>
                <a:lnTo>
                  <a:pt x="0" y="2287270"/>
                </a:lnTo>
                <a:lnTo>
                  <a:pt x="0" y="457454"/>
                </a:lnTo>
                <a:close/>
              </a:path>
            </a:pathLst>
          </a:custGeom>
          <a:ln w="12192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7940167" y="3571747"/>
            <a:ext cx="4154170" cy="239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01980" algn="ctr">
              <a:lnSpc>
                <a:spcPct val="100000"/>
              </a:lnSpc>
              <a:spcBef>
                <a:spcPts val="95"/>
              </a:spcBef>
            </a:pP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BFS</a:t>
            </a:r>
            <a:endParaRPr sz="2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2350"/>
              </a:spcBef>
            </a:pPr>
            <a:r>
              <a:rPr sz="1800" spc="-85" dirty="0">
                <a:latin typeface="Trebuchet MS"/>
                <a:cs typeface="Trebuchet MS"/>
              </a:rPr>
              <a:t>Sta</a:t>
            </a:r>
            <a:r>
              <a:rPr sz="1800" spc="-40" dirty="0">
                <a:latin typeface="Trebuchet MS"/>
                <a:cs typeface="Trebuchet MS"/>
              </a:rPr>
              <a:t>r</a:t>
            </a:r>
            <a:r>
              <a:rPr sz="1800" spc="-114" dirty="0">
                <a:latin typeface="Trebuchet MS"/>
                <a:cs typeface="Trebuchet MS"/>
              </a:rPr>
              <a:t>ting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20" dirty="0">
                <a:latin typeface="Trebuchet MS"/>
                <a:cs typeface="Trebuchet MS"/>
              </a:rPr>
              <a:t>f</a:t>
            </a: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om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dis</a:t>
            </a:r>
            <a:r>
              <a:rPr sz="1800" spc="-100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ingui</a:t>
            </a:r>
            <a:r>
              <a:rPr sz="1800" spc="-95" dirty="0">
                <a:latin typeface="Trebuchet MS"/>
                <a:cs typeface="Trebuchet MS"/>
              </a:rPr>
              <a:t>s</a:t>
            </a:r>
            <a:r>
              <a:rPr sz="1800" spc="-100" dirty="0">
                <a:latin typeface="Trebuchet MS"/>
                <a:cs typeface="Trebuchet MS"/>
              </a:rPr>
              <a:t>hed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</a:t>
            </a:r>
            <a:r>
              <a:rPr sz="1800" spc="-45" dirty="0">
                <a:latin typeface="Trebuchet MS"/>
                <a:cs typeface="Trebuchet MS"/>
              </a:rPr>
              <a:t>u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114" dirty="0">
                <a:latin typeface="Trebuchet MS"/>
                <a:cs typeface="Trebuchet MS"/>
              </a:rPr>
              <a:t>ce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130" dirty="0">
                <a:latin typeface="Trebuchet MS"/>
                <a:cs typeface="Trebuchet MS"/>
              </a:rPr>
              <a:t>tex,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55" dirty="0">
                <a:latin typeface="Trebuchet MS"/>
                <a:cs typeface="Trebuchet MS"/>
              </a:rPr>
              <a:t>BFS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traverse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graph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‘breadth-ﬁrst’. 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That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is,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BFS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will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visit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vertices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that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are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direct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neighbors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</a:t>
            </a:r>
            <a:r>
              <a:rPr sz="1800" spc="-45" dirty="0">
                <a:latin typeface="Trebuchet MS"/>
                <a:cs typeface="Trebuchet MS"/>
              </a:rPr>
              <a:t>u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114" dirty="0">
                <a:latin typeface="Trebuchet MS"/>
                <a:cs typeface="Trebuchet MS"/>
              </a:rPr>
              <a:t>ce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80" dirty="0">
                <a:latin typeface="Trebuchet MS"/>
                <a:cs typeface="Trebuchet MS"/>
              </a:rPr>
              <a:t>tex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(</a:t>
            </a:r>
            <a:r>
              <a:rPr sz="1800" spc="-75" dirty="0">
                <a:latin typeface="Trebuchet MS"/>
                <a:cs typeface="Trebuchet MS"/>
              </a:rPr>
              <a:t>ﬁrst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</a:t>
            </a:r>
            <a:r>
              <a:rPr sz="1800" spc="-27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y</a:t>
            </a:r>
            <a:r>
              <a:rPr sz="1800" spc="-70" dirty="0">
                <a:latin typeface="Trebuchet MS"/>
                <a:cs typeface="Trebuchet MS"/>
              </a:rPr>
              <a:t>er</a:t>
            </a:r>
            <a:r>
              <a:rPr sz="1800" spc="-65" dirty="0">
                <a:latin typeface="Trebuchet MS"/>
                <a:cs typeface="Trebuchet MS"/>
              </a:rPr>
              <a:t>)</a:t>
            </a:r>
            <a:r>
              <a:rPr sz="1800" spc="-235" dirty="0">
                <a:latin typeface="Trebuchet MS"/>
                <a:cs typeface="Trebuchet MS"/>
              </a:rPr>
              <a:t>,  </a:t>
            </a:r>
            <a:r>
              <a:rPr sz="1800" spc="-75" dirty="0">
                <a:latin typeface="Trebuchet MS"/>
                <a:cs typeface="Trebuchet MS"/>
              </a:rPr>
              <a:t>neighbors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50" dirty="0">
                <a:latin typeface="Trebuchet MS"/>
                <a:cs typeface="Trebuchet MS"/>
              </a:rPr>
              <a:t>i</a:t>
            </a:r>
            <a:r>
              <a:rPr sz="1800" spc="-105" dirty="0">
                <a:latin typeface="Trebuchet MS"/>
                <a:cs typeface="Trebuchet MS"/>
              </a:rPr>
              <a:t>r</a:t>
            </a:r>
            <a:r>
              <a:rPr sz="1800" spc="-114" dirty="0">
                <a:latin typeface="Trebuchet MS"/>
                <a:cs typeface="Trebuchet MS"/>
              </a:rPr>
              <a:t>ect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ne</a:t>
            </a:r>
            <a:r>
              <a:rPr sz="1800" spc="-70" dirty="0">
                <a:latin typeface="Trebuchet MS"/>
                <a:cs typeface="Trebuchet MS"/>
              </a:rPr>
              <a:t>ighbor</a:t>
            </a:r>
            <a:r>
              <a:rPr sz="1800" spc="-55" dirty="0">
                <a:latin typeface="Trebuchet MS"/>
                <a:cs typeface="Trebuchet MS"/>
              </a:rPr>
              <a:t>s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(</a:t>
            </a:r>
            <a:r>
              <a:rPr sz="1800" spc="-85" dirty="0">
                <a:latin typeface="Trebuchet MS"/>
                <a:cs typeface="Trebuchet MS"/>
              </a:rPr>
              <a:t>sec</a:t>
            </a:r>
            <a:r>
              <a:rPr sz="1800" spc="-50" dirty="0">
                <a:latin typeface="Trebuchet MS"/>
                <a:cs typeface="Trebuchet MS"/>
              </a:rPr>
              <a:t>ond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</a:t>
            </a:r>
            <a:r>
              <a:rPr sz="1800" spc="-280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y</a:t>
            </a:r>
            <a:r>
              <a:rPr sz="1800" spc="-70" dirty="0">
                <a:latin typeface="Trebuchet MS"/>
                <a:cs typeface="Trebuchet MS"/>
              </a:rPr>
              <a:t>er</a:t>
            </a:r>
            <a:r>
              <a:rPr sz="1800" spc="-65" dirty="0">
                <a:latin typeface="Trebuchet MS"/>
                <a:cs typeface="Trebuchet MS"/>
              </a:rPr>
              <a:t>)</a:t>
            </a:r>
            <a:r>
              <a:rPr sz="1800" spc="-235" dirty="0">
                <a:latin typeface="Trebuchet MS"/>
                <a:cs typeface="Trebuchet MS"/>
              </a:rPr>
              <a:t>,  </a:t>
            </a:r>
            <a:r>
              <a:rPr sz="1800" spc="-12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on,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l</a:t>
            </a:r>
            <a:r>
              <a:rPr sz="1800" spc="-254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y</a:t>
            </a:r>
            <a:r>
              <a:rPr sz="1800" spc="-55" dirty="0">
                <a:latin typeface="Trebuchet MS"/>
                <a:cs typeface="Trebuchet MS"/>
              </a:rPr>
              <a:t>er </a:t>
            </a:r>
            <a:r>
              <a:rPr sz="1800" spc="-120" dirty="0">
                <a:latin typeface="Trebuchet MS"/>
                <a:cs typeface="Trebuchet MS"/>
              </a:rPr>
              <a:t>b</a:t>
            </a:r>
            <a:r>
              <a:rPr sz="1800" spc="-100" dirty="0">
                <a:latin typeface="Trebuchet MS"/>
                <a:cs typeface="Trebuchet MS"/>
              </a:rPr>
              <a:t>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</a:t>
            </a:r>
            <a:r>
              <a:rPr sz="1800" spc="-285" dirty="0">
                <a:latin typeface="Trebuchet MS"/>
                <a:cs typeface="Trebuchet MS"/>
              </a:rPr>
              <a:t>a</a:t>
            </a:r>
            <a:r>
              <a:rPr sz="1800" spc="-135" dirty="0">
                <a:latin typeface="Trebuchet MS"/>
                <a:cs typeface="Trebuchet MS"/>
              </a:rPr>
              <a:t>y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175" dirty="0">
                <a:latin typeface="Trebuchet MS"/>
                <a:cs typeface="Trebuchet MS"/>
              </a:rPr>
              <a:t>r</a:t>
            </a:r>
            <a:r>
              <a:rPr sz="1800" spc="-27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7982" y="4545838"/>
            <a:ext cx="239649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eath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Firs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ea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ch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Uses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Queue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2988" y="3768597"/>
            <a:ext cx="554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BFS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62654" y="4244720"/>
            <a:ext cx="41363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rebuchet MS"/>
                <a:cs typeface="Trebuchet MS"/>
              </a:rPr>
              <a:t>Sta</a:t>
            </a:r>
            <a:r>
              <a:rPr sz="1800" spc="-40" dirty="0">
                <a:latin typeface="Trebuchet MS"/>
                <a:cs typeface="Trebuchet MS"/>
              </a:rPr>
              <a:t>r</a:t>
            </a:r>
            <a:r>
              <a:rPr sz="1800" spc="-114" dirty="0">
                <a:latin typeface="Trebuchet MS"/>
                <a:cs typeface="Trebuchet MS"/>
              </a:rPr>
              <a:t>ting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20" dirty="0">
                <a:latin typeface="Trebuchet MS"/>
                <a:cs typeface="Trebuchet MS"/>
              </a:rPr>
              <a:t>f</a:t>
            </a:r>
            <a:r>
              <a:rPr sz="1800" spc="-45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om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dis</a:t>
            </a:r>
            <a:r>
              <a:rPr sz="1800" spc="-100" dirty="0">
                <a:latin typeface="Trebuchet MS"/>
                <a:cs typeface="Trebuchet MS"/>
              </a:rPr>
              <a:t>t</a:t>
            </a:r>
            <a:r>
              <a:rPr sz="1800" spc="-105" dirty="0">
                <a:latin typeface="Trebuchet MS"/>
                <a:cs typeface="Trebuchet MS"/>
              </a:rPr>
              <a:t>ingui</a:t>
            </a:r>
            <a:r>
              <a:rPr sz="1800" spc="-95" dirty="0">
                <a:latin typeface="Trebuchet MS"/>
                <a:cs typeface="Trebuchet MS"/>
              </a:rPr>
              <a:t>s</a:t>
            </a:r>
            <a:r>
              <a:rPr sz="1800" spc="-100" dirty="0">
                <a:latin typeface="Trebuchet MS"/>
                <a:cs typeface="Trebuchet MS"/>
              </a:rPr>
              <a:t>hed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so</a:t>
            </a:r>
            <a:r>
              <a:rPr sz="1800" spc="-45" dirty="0">
                <a:latin typeface="Trebuchet MS"/>
                <a:cs typeface="Trebuchet MS"/>
              </a:rPr>
              <a:t>u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114" dirty="0">
                <a:latin typeface="Trebuchet MS"/>
                <a:cs typeface="Trebuchet MS"/>
              </a:rPr>
              <a:t>ce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130" dirty="0">
                <a:latin typeface="Trebuchet MS"/>
                <a:cs typeface="Trebuchet MS"/>
              </a:rPr>
              <a:t>tex,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245" dirty="0">
                <a:latin typeface="Trebuchet MS"/>
                <a:cs typeface="Trebuchet MS"/>
              </a:rPr>
              <a:t>D</a:t>
            </a:r>
            <a:r>
              <a:rPr sz="1800" spc="-80" dirty="0">
                <a:latin typeface="Trebuchet MS"/>
                <a:cs typeface="Trebuchet MS"/>
              </a:rPr>
              <a:t>F</a:t>
            </a:r>
            <a:r>
              <a:rPr sz="1800" spc="-70" dirty="0">
                <a:latin typeface="Trebuchet MS"/>
                <a:cs typeface="Trebuchet MS"/>
              </a:rPr>
              <a:t>S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w</a:t>
            </a:r>
            <a:r>
              <a:rPr sz="1800" spc="-45" dirty="0">
                <a:latin typeface="Trebuchet MS"/>
                <a:cs typeface="Trebuchet MS"/>
              </a:rPr>
              <a:t>i</a:t>
            </a:r>
            <a:r>
              <a:rPr sz="1800" spc="-145" dirty="0">
                <a:latin typeface="Trebuchet MS"/>
                <a:cs typeface="Trebuchet MS"/>
              </a:rPr>
              <a:t>l</a:t>
            </a:r>
            <a:r>
              <a:rPr sz="1800" spc="-140" dirty="0">
                <a:latin typeface="Trebuchet MS"/>
                <a:cs typeface="Trebuchet MS"/>
              </a:rPr>
              <a:t>l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tr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130" dirty="0">
                <a:latin typeface="Trebuchet MS"/>
                <a:cs typeface="Trebuchet MS"/>
              </a:rPr>
              <a:t>v</a:t>
            </a:r>
            <a:r>
              <a:rPr sz="1800" spc="-70" dirty="0">
                <a:latin typeface="Trebuchet MS"/>
                <a:cs typeface="Trebuchet MS"/>
              </a:rPr>
              <a:t>erse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gr</a:t>
            </a:r>
            <a:r>
              <a:rPr sz="1800" spc="-135" dirty="0">
                <a:latin typeface="Trebuchet MS"/>
                <a:cs typeface="Trebuchet MS"/>
              </a:rPr>
              <a:t>a</a:t>
            </a:r>
            <a:r>
              <a:rPr sz="1800" spc="-95" dirty="0">
                <a:latin typeface="Trebuchet MS"/>
                <a:cs typeface="Trebuchet MS"/>
              </a:rPr>
              <a:t>ph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‘depth</a:t>
            </a:r>
            <a:r>
              <a:rPr sz="1800" spc="-90" dirty="0">
                <a:latin typeface="Trebuchet MS"/>
                <a:cs typeface="Trebuchet MS"/>
              </a:rPr>
              <a:t>-</a:t>
            </a:r>
            <a:r>
              <a:rPr sz="1800" spc="-130" dirty="0">
                <a:latin typeface="Trebuchet MS"/>
                <a:cs typeface="Trebuchet MS"/>
              </a:rPr>
              <a:t>ﬁrst’.  </a:t>
            </a:r>
            <a:r>
              <a:rPr sz="1800" spc="-85" dirty="0">
                <a:latin typeface="Trebuchet MS"/>
                <a:cs typeface="Trebuchet MS"/>
              </a:rPr>
              <a:t>E</a:t>
            </a:r>
            <a:r>
              <a:rPr sz="1800" spc="-110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100" dirty="0">
                <a:latin typeface="Trebuchet MS"/>
                <a:cs typeface="Trebuchet MS"/>
              </a:rPr>
              <a:t>y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time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</a:t>
            </a:r>
            <a:r>
              <a:rPr sz="1800" spc="55" dirty="0">
                <a:latin typeface="Trebuchet MS"/>
                <a:cs typeface="Trebuchet MS"/>
              </a:rPr>
              <a:t>F</a:t>
            </a:r>
            <a:r>
              <a:rPr sz="1800" spc="-45" dirty="0">
                <a:latin typeface="Trebuchet MS"/>
                <a:cs typeface="Trebuchet MS"/>
              </a:rPr>
              <a:t>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hits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5" dirty="0">
                <a:latin typeface="Trebuchet MS"/>
                <a:cs typeface="Trebuchet MS"/>
              </a:rPr>
              <a:t> b</a:t>
            </a:r>
            <a:r>
              <a:rPr sz="1800" spc="-50" dirty="0">
                <a:latin typeface="Trebuchet MS"/>
                <a:cs typeface="Trebuchet MS"/>
              </a:rPr>
              <a:t>r</a:t>
            </a:r>
            <a:r>
              <a:rPr sz="1800" spc="-114" dirty="0">
                <a:latin typeface="Trebuchet MS"/>
                <a:cs typeface="Trebuchet MS"/>
              </a:rPr>
              <a:t>anching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point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(a  </a:t>
            </a:r>
            <a:r>
              <a:rPr sz="1800" spc="-130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80" dirty="0">
                <a:latin typeface="Trebuchet MS"/>
                <a:cs typeface="Trebuchet MS"/>
              </a:rPr>
              <a:t>tex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wit</a:t>
            </a:r>
            <a:r>
              <a:rPr sz="1800" spc="-105" dirty="0">
                <a:latin typeface="Trebuchet MS"/>
                <a:cs typeface="Trebuchet MS"/>
              </a:rPr>
              <a:t>h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m</a:t>
            </a:r>
            <a:r>
              <a:rPr sz="1800" spc="-30" dirty="0">
                <a:latin typeface="Trebuchet MS"/>
                <a:cs typeface="Trebuchet MS"/>
              </a:rPr>
              <a:t>o</a:t>
            </a:r>
            <a:r>
              <a:rPr sz="1800" spc="-35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than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one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neighbors</a:t>
            </a:r>
            <a:r>
              <a:rPr sz="1800" spc="-70" dirty="0">
                <a:latin typeface="Trebuchet MS"/>
                <a:cs typeface="Trebuchet MS"/>
              </a:rPr>
              <a:t>)</a:t>
            </a:r>
            <a:r>
              <a:rPr sz="1800" spc="-270" dirty="0">
                <a:latin typeface="Trebuchet MS"/>
                <a:cs typeface="Trebuchet MS"/>
              </a:rPr>
              <a:t>,</a:t>
            </a:r>
            <a:r>
              <a:rPr sz="1800" spc="270" dirty="0">
                <a:latin typeface="Trebuchet MS"/>
                <a:cs typeface="Trebuchet MS"/>
              </a:rPr>
              <a:t> </a:t>
            </a:r>
            <a:r>
              <a:rPr sz="1800" spc="250" dirty="0">
                <a:latin typeface="Trebuchet MS"/>
                <a:cs typeface="Trebuchet MS"/>
              </a:rPr>
              <a:t>D</a:t>
            </a:r>
            <a:r>
              <a:rPr sz="1800" spc="-65" dirty="0">
                <a:latin typeface="Trebuchet MS"/>
                <a:cs typeface="Trebuchet MS"/>
              </a:rPr>
              <a:t>FS  </a:t>
            </a:r>
            <a:r>
              <a:rPr sz="1800" spc="-125" dirty="0">
                <a:latin typeface="Trebuchet MS"/>
                <a:cs typeface="Trebuchet MS"/>
              </a:rPr>
              <a:t>wi</a:t>
            </a:r>
            <a:r>
              <a:rPr sz="1800" spc="-70" dirty="0">
                <a:latin typeface="Trebuchet MS"/>
                <a:cs typeface="Trebuchet MS"/>
              </a:rPr>
              <a:t>l</a:t>
            </a:r>
            <a:r>
              <a:rPr sz="1800" spc="-140" dirty="0">
                <a:latin typeface="Trebuchet MS"/>
                <a:cs typeface="Trebuchet MS"/>
              </a:rPr>
              <a:t>l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cho</a:t>
            </a:r>
            <a:r>
              <a:rPr sz="1800" spc="-5" dirty="0">
                <a:latin typeface="Trebuchet MS"/>
                <a:cs typeface="Trebuchet MS"/>
              </a:rPr>
              <a:t>os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one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u</a:t>
            </a:r>
            <a:r>
              <a:rPr sz="1800" spc="-110" dirty="0">
                <a:latin typeface="Trebuchet MS"/>
                <a:cs typeface="Trebuchet MS"/>
              </a:rPr>
              <a:t>n</a:t>
            </a:r>
            <a:r>
              <a:rPr sz="1800" spc="-85" dirty="0">
                <a:latin typeface="Trebuchet MS"/>
                <a:cs typeface="Trebuchet MS"/>
              </a:rPr>
              <a:t>vi</a:t>
            </a:r>
            <a:r>
              <a:rPr sz="1800" spc="-80" dirty="0">
                <a:latin typeface="Trebuchet MS"/>
                <a:cs typeface="Trebuchet MS"/>
              </a:rPr>
              <a:t>s</a:t>
            </a:r>
            <a:r>
              <a:rPr sz="1800" spc="-110" dirty="0">
                <a:latin typeface="Trebuchet MS"/>
                <a:cs typeface="Trebuchet MS"/>
              </a:rPr>
              <a:t>ite</a:t>
            </a:r>
            <a:r>
              <a:rPr sz="1800" spc="-140" dirty="0">
                <a:latin typeface="Trebuchet MS"/>
                <a:cs typeface="Trebuchet MS"/>
              </a:rPr>
              <a:t>d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neighbor(s)  </a:t>
            </a:r>
            <a:r>
              <a:rPr sz="1800" spc="-12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visit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this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neighbor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vertex.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DFS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repeats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this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</a:t>
            </a:r>
            <a:r>
              <a:rPr sz="1800" spc="-95" dirty="0">
                <a:latin typeface="Trebuchet MS"/>
                <a:cs typeface="Trebuchet MS"/>
              </a:rPr>
              <a:t>r</a:t>
            </a:r>
            <a:r>
              <a:rPr sz="1800" spc="-40" dirty="0">
                <a:latin typeface="Trebuchet MS"/>
                <a:cs typeface="Trebuchet MS"/>
              </a:rPr>
              <a:t>oc</a:t>
            </a:r>
            <a:r>
              <a:rPr sz="1800" spc="-65" dirty="0">
                <a:latin typeface="Trebuchet MS"/>
                <a:cs typeface="Trebuchet MS"/>
              </a:rPr>
              <a:t>ess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g</a:t>
            </a:r>
            <a:r>
              <a:rPr sz="1800" spc="-45" dirty="0">
                <a:latin typeface="Trebuchet MS"/>
                <a:cs typeface="Trebuchet MS"/>
              </a:rPr>
              <a:t>oes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</a:t>
            </a:r>
            <a:r>
              <a:rPr sz="1800" spc="-90" dirty="0">
                <a:latin typeface="Trebuchet MS"/>
                <a:cs typeface="Trebuchet MS"/>
              </a:rPr>
              <a:t>eeper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unt</a:t>
            </a:r>
            <a:r>
              <a:rPr sz="1800" spc="-60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rebuchet MS"/>
                <a:cs typeface="Trebuchet MS"/>
              </a:rPr>
              <a:t>l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rebuchet MS"/>
                <a:cs typeface="Trebuchet MS"/>
              </a:rPr>
              <a:t>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eache</a:t>
            </a:r>
            <a:r>
              <a:rPr sz="1800" spc="-30" dirty="0">
                <a:latin typeface="Trebuchet MS"/>
                <a:cs typeface="Trebuchet MS"/>
              </a:rPr>
              <a:t>s  </a:t>
            </a:r>
            <a:r>
              <a:rPr sz="1800" spc="-180" dirty="0">
                <a:latin typeface="Trebuchet MS"/>
                <a:cs typeface="Trebuchet MS"/>
              </a:rPr>
              <a:t>a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v</a:t>
            </a:r>
            <a:r>
              <a:rPr sz="1800" spc="-65" dirty="0">
                <a:latin typeface="Trebuchet MS"/>
                <a:cs typeface="Trebuchet MS"/>
              </a:rPr>
              <a:t>e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80" dirty="0">
                <a:latin typeface="Trebuchet MS"/>
                <a:cs typeface="Trebuchet MS"/>
              </a:rPr>
              <a:t>tex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whe</a:t>
            </a:r>
            <a:r>
              <a:rPr sz="1800" spc="-85" dirty="0">
                <a:latin typeface="Trebuchet MS"/>
                <a:cs typeface="Trebuchet MS"/>
              </a:rPr>
              <a:t>r</a:t>
            </a:r>
            <a:r>
              <a:rPr sz="1800" spc="-120" dirty="0">
                <a:latin typeface="Trebuchet MS"/>
                <a:cs typeface="Trebuchet MS"/>
              </a:rPr>
              <a:t>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i</a:t>
            </a:r>
            <a:r>
              <a:rPr sz="1800" spc="-140" dirty="0">
                <a:latin typeface="Trebuchet MS"/>
                <a:cs typeface="Trebuchet MS"/>
              </a:rPr>
              <a:t>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canno</a:t>
            </a:r>
            <a:r>
              <a:rPr sz="1800" spc="-114" dirty="0">
                <a:latin typeface="Trebuchet MS"/>
                <a:cs typeface="Trebuchet MS"/>
              </a:rPr>
              <a:t>t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g</a:t>
            </a:r>
            <a:r>
              <a:rPr sz="1800" spc="25" dirty="0">
                <a:latin typeface="Trebuchet MS"/>
                <a:cs typeface="Trebuchet MS"/>
              </a:rPr>
              <a:t>o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a</a:t>
            </a:r>
            <a:r>
              <a:rPr sz="1800" spc="-175" dirty="0">
                <a:latin typeface="Trebuchet MS"/>
                <a:cs typeface="Trebuchet MS"/>
              </a:rPr>
              <a:t>n</a:t>
            </a:r>
            <a:r>
              <a:rPr sz="1800" spc="-100" dirty="0">
                <a:latin typeface="Trebuchet MS"/>
                <a:cs typeface="Trebuchet MS"/>
              </a:rPr>
              <a:t>y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d</a:t>
            </a:r>
            <a:r>
              <a:rPr sz="1800" spc="-90" dirty="0">
                <a:latin typeface="Trebuchet MS"/>
                <a:cs typeface="Trebuchet MS"/>
              </a:rPr>
              <a:t>eeper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DFS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Trebuchet MS"/>
                <a:cs typeface="Trebuchet MS"/>
              </a:rPr>
              <a:t>BFS</a:t>
            </a:r>
            <a:r>
              <a:rPr sz="25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500" spc="90" dirty="0">
                <a:solidFill>
                  <a:srgbClr val="FFFFFF"/>
                </a:solidFill>
                <a:latin typeface="Trebuchet MS"/>
                <a:cs typeface="Trebuchet MS"/>
              </a:rPr>
              <a:t>ASED</a:t>
            </a:r>
            <a:r>
              <a:rPr sz="25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ALGORI</a:t>
            </a:r>
            <a:r>
              <a:rPr sz="2500" spc="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HMS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506" y="2290183"/>
            <a:ext cx="3779674" cy="28598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93767" y="2030679"/>
            <a:ext cx="291465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25" dirty="0">
                <a:solidFill>
                  <a:srgbClr val="117085"/>
                </a:solidFill>
                <a:latin typeface="Trebuchet MS"/>
                <a:cs typeface="Trebuchet MS"/>
              </a:rPr>
              <a:t>DFS</a:t>
            </a:r>
            <a:r>
              <a:rPr sz="6600" spc="-23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6600" spc="-180" dirty="0">
                <a:solidFill>
                  <a:srgbClr val="117085"/>
                </a:solidFill>
                <a:latin typeface="Trebuchet MS"/>
                <a:cs typeface="Trebuchet MS"/>
              </a:rPr>
              <a:t>BFS</a:t>
            </a:r>
            <a:endParaRPr sz="6600">
              <a:latin typeface="Trebuchet MS"/>
              <a:cs typeface="Trebuchet MS"/>
            </a:endParaRPr>
          </a:p>
          <a:p>
            <a:pPr marL="563880">
              <a:lnSpc>
                <a:spcPct val="100000"/>
              </a:lnSpc>
              <a:spcBef>
                <a:spcPts val="5"/>
              </a:spcBef>
            </a:pPr>
            <a:r>
              <a:rPr sz="6600" spc="-315" dirty="0">
                <a:solidFill>
                  <a:srgbClr val="117085"/>
                </a:solidFill>
                <a:latin typeface="Trebuchet MS"/>
                <a:cs typeface="Trebuchet MS"/>
              </a:rPr>
              <a:t>Based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2514" y="4043298"/>
            <a:ext cx="37668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10" dirty="0">
                <a:solidFill>
                  <a:srgbClr val="117085"/>
                </a:solidFill>
                <a:latin typeface="Trebuchet MS"/>
                <a:cs typeface="Trebuchet MS"/>
              </a:rPr>
              <a:t>Algorithms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8490" y="3823461"/>
            <a:ext cx="28067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Strongest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spc="-105" dirty="0">
                <a:latin typeface="Trebuchet MS"/>
                <a:cs typeface="Trebuchet MS"/>
              </a:rPr>
              <a:t>connec</a:t>
            </a:r>
            <a:r>
              <a:rPr sz="2400" spc="-145" dirty="0">
                <a:latin typeface="Trebuchet MS"/>
                <a:cs typeface="Trebuchet MS"/>
              </a:rPr>
              <a:t>ted</a:t>
            </a:r>
            <a:r>
              <a:rPr sz="2400" spc="-75" dirty="0">
                <a:latin typeface="Trebuchet MS"/>
                <a:cs typeface="Trebuchet MS"/>
              </a:rPr>
              <a:t> compo</a:t>
            </a:r>
            <a:r>
              <a:rPr sz="2400" spc="-120" dirty="0">
                <a:latin typeface="Trebuchet MS"/>
                <a:cs typeface="Trebuchet MS"/>
              </a:rPr>
              <a:t>nent  </a:t>
            </a:r>
            <a:r>
              <a:rPr sz="2400" spc="-114" dirty="0">
                <a:latin typeface="Trebuchet MS"/>
                <a:cs typeface="Trebuchet MS"/>
              </a:rPr>
              <a:t>Kosaraju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algorithm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8310" y="3294126"/>
            <a:ext cx="1985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All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paths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finding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2111" y="1587246"/>
            <a:ext cx="2243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The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shortest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path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(</a:t>
            </a:r>
            <a:r>
              <a:rPr sz="2400" spc="-120" dirty="0">
                <a:latin typeface="Trebuchet MS"/>
                <a:cs typeface="Trebuchet MS"/>
              </a:rPr>
              <a:t>i</a:t>
            </a:r>
            <a:r>
              <a:rPr sz="2400" spc="-114" dirty="0">
                <a:latin typeface="Trebuchet MS"/>
                <a:cs typeface="Trebuchet MS"/>
              </a:rPr>
              <a:t>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un</a:t>
            </a:r>
            <a:r>
              <a:rPr sz="2400" spc="-160" dirty="0">
                <a:latin typeface="Trebuchet MS"/>
                <a:cs typeface="Trebuchet MS"/>
              </a:rPr>
              <a:t>w</a:t>
            </a:r>
            <a:r>
              <a:rPr sz="2400" spc="-155" dirty="0">
                <a:latin typeface="Trebuchet MS"/>
                <a:cs typeface="Trebuchet MS"/>
              </a:rPr>
              <a:t>eighte</a:t>
            </a:r>
            <a:r>
              <a:rPr sz="2400" spc="-80" dirty="0">
                <a:latin typeface="Trebuchet MS"/>
                <a:cs typeface="Trebuchet MS"/>
              </a:rPr>
              <a:t>d  </a:t>
            </a:r>
            <a:r>
              <a:rPr sz="2400" spc="-95" dirty="0">
                <a:latin typeface="Trebuchet MS"/>
                <a:cs typeface="Trebuchet MS"/>
              </a:rPr>
              <a:t>g</a:t>
            </a:r>
            <a:r>
              <a:rPr sz="2400" spc="-85" dirty="0">
                <a:latin typeface="Trebuchet MS"/>
                <a:cs typeface="Trebuchet MS"/>
              </a:rPr>
              <a:t>r</a:t>
            </a:r>
            <a:r>
              <a:rPr sz="2400" spc="-270" dirty="0">
                <a:latin typeface="Trebuchet MS"/>
                <a:cs typeface="Trebuchet MS"/>
              </a:rPr>
              <a:t>a</a:t>
            </a:r>
            <a:r>
              <a:rPr sz="2400" spc="-120" dirty="0">
                <a:latin typeface="Trebuchet MS"/>
                <a:cs typeface="Trebuchet MS"/>
              </a:rPr>
              <a:t>ph)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findi</a:t>
            </a:r>
            <a:r>
              <a:rPr sz="2400" spc="-150" dirty="0">
                <a:latin typeface="Trebuchet MS"/>
                <a:cs typeface="Trebuchet MS"/>
              </a:rPr>
              <a:t>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6616" y="5570321"/>
            <a:ext cx="3223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Trebuchet MS"/>
                <a:cs typeface="Trebuchet MS"/>
              </a:rPr>
              <a:t>A</a:t>
            </a:r>
            <a:r>
              <a:rPr sz="2400" spc="114" dirty="0">
                <a:latin typeface="Trebuchet MS"/>
                <a:cs typeface="Trebuchet MS"/>
              </a:rPr>
              <a:t>r</a:t>
            </a:r>
            <a:r>
              <a:rPr sz="2400" spc="-160" dirty="0">
                <a:latin typeface="Trebuchet MS"/>
                <a:cs typeface="Trebuchet MS"/>
              </a:rPr>
              <a:t>ti</a:t>
            </a:r>
            <a:r>
              <a:rPr sz="2400" spc="-145" dirty="0">
                <a:latin typeface="Trebuchet MS"/>
                <a:cs typeface="Trebuchet MS"/>
              </a:rPr>
              <a:t>cul</a:t>
            </a:r>
            <a:r>
              <a:rPr sz="2400" spc="-125" dirty="0">
                <a:latin typeface="Trebuchet MS"/>
                <a:cs typeface="Trebuchet MS"/>
              </a:rPr>
              <a:t>ation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points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finding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3777" y="4329176"/>
            <a:ext cx="2256790" cy="102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Trebuchet MS"/>
                <a:cs typeface="Trebuchet MS"/>
              </a:rPr>
              <a:t>Dijk</a:t>
            </a:r>
            <a:r>
              <a:rPr sz="2400" spc="-105" dirty="0">
                <a:latin typeface="Trebuchet MS"/>
                <a:cs typeface="Trebuchet MS"/>
              </a:rPr>
              <a:t>stra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al</a:t>
            </a:r>
            <a:r>
              <a:rPr sz="2400" spc="-265" dirty="0">
                <a:latin typeface="Trebuchet MS"/>
                <a:cs typeface="Trebuchet MS"/>
              </a:rPr>
              <a:t>g</a:t>
            </a:r>
            <a:r>
              <a:rPr sz="2400" spc="-85" dirty="0">
                <a:latin typeface="Trebuchet MS"/>
                <a:cs typeface="Trebuchet MS"/>
              </a:rPr>
              <a:t>orithm</a:t>
            </a:r>
            <a:endParaRPr sz="2400">
              <a:latin typeface="Trebuchet MS"/>
              <a:cs typeface="Trebuchet MS"/>
            </a:endParaRPr>
          </a:p>
          <a:p>
            <a:pPr marR="57150" algn="ctr">
              <a:lnSpc>
                <a:spcPct val="100000"/>
              </a:lnSpc>
              <a:spcBef>
                <a:spcPts val="2085"/>
              </a:spcBef>
            </a:pPr>
            <a:r>
              <a:rPr sz="2400" spc="-10" dirty="0">
                <a:latin typeface="Trebuchet MS"/>
                <a:cs typeface="Trebuchet MS"/>
              </a:rPr>
              <a:t>B</a:t>
            </a:r>
            <a:r>
              <a:rPr sz="2400" spc="-110" dirty="0">
                <a:latin typeface="Trebuchet MS"/>
                <a:cs typeface="Trebuchet MS"/>
              </a:rPr>
              <a:t>ridges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findi</a:t>
            </a:r>
            <a:r>
              <a:rPr sz="2400" spc="-150" dirty="0">
                <a:latin typeface="Trebuchet MS"/>
                <a:cs typeface="Trebuchet MS"/>
              </a:rPr>
              <a:t>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0229" y="3077971"/>
            <a:ext cx="2360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latin typeface="Trebuchet MS"/>
                <a:cs typeface="Trebuchet MS"/>
              </a:rPr>
              <a:t>T</a:t>
            </a:r>
            <a:r>
              <a:rPr sz="2400" spc="-25" dirty="0">
                <a:latin typeface="Trebuchet MS"/>
                <a:cs typeface="Trebuchet MS"/>
              </a:rPr>
              <a:t>op</a:t>
            </a:r>
            <a:r>
              <a:rPr sz="2400" spc="-35" dirty="0">
                <a:latin typeface="Trebuchet MS"/>
                <a:cs typeface="Trebuchet MS"/>
              </a:rPr>
              <a:t>o</a:t>
            </a:r>
            <a:r>
              <a:rPr sz="2400" spc="-110" dirty="0">
                <a:latin typeface="Trebuchet MS"/>
                <a:cs typeface="Trebuchet MS"/>
              </a:rPr>
              <a:t>lo</a:t>
            </a:r>
            <a:r>
              <a:rPr sz="2400" spc="-135" dirty="0">
                <a:latin typeface="Trebuchet MS"/>
                <a:cs typeface="Trebuchet MS"/>
              </a:rPr>
              <a:t>g</a:t>
            </a:r>
            <a:r>
              <a:rPr sz="2400" spc="-200" dirty="0">
                <a:latin typeface="Trebuchet MS"/>
                <a:cs typeface="Trebuchet MS"/>
              </a:rPr>
              <a:t>ica</a:t>
            </a:r>
            <a:r>
              <a:rPr sz="2400" spc="-135" dirty="0">
                <a:latin typeface="Trebuchet MS"/>
                <a:cs typeface="Trebuchet MS"/>
              </a:rPr>
              <a:t>l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</a:t>
            </a:r>
            <a:r>
              <a:rPr sz="2400" spc="35" dirty="0">
                <a:latin typeface="Trebuchet MS"/>
                <a:cs typeface="Trebuchet MS"/>
              </a:rPr>
              <a:t>r</a:t>
            </a:r>
            <a:r>
              <a:rPr sz="2400" spc="-160" dirty="0">
                <a:latin typeface="Trebuchet MS"/>
                <a:cs typeface="Trebuchet MS"/>
              </a:rPr>
              <a:t>ti</a:t>
            </a:r>
            <a:r>
              <a:rPr sz="2400" spc="-150" dirty="0">
                <a:latin typeface="Trebuchet MS"/>
                <a:cs typeface="Trebuchet MS"/>
              </a:rPr>
              <a:t>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0127" y="5798311"/>
            <a:ext cx="2846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Bipa</a:t>
            </a:r>
            <a:r>
              <a:rPr sz="2400" spc="-50" dirty="0">
                <a:latin typeface="Trebuchet MS"/>
                <a:cs typeface="Trebuchet MS"/>
              </a:rPr>
              <a:t>r</a:t>
            </a:r>
            <a:r>
              <a:rPr sz="2400" spc="-145" dirty="0">
                <a:latin typeface="Trebuchet MS"/>
                <a:cs typeface="Trebuchet MS"/>
              </a:rPr>
              <a:t>ted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g</a:t>
            </a:r>
            <a:r>
              <a:rPr sz="2400" spc="-85" dirty="0">
                <a:latin typeface="Trebuchet MS"/>
                <a:cs typeface="Trebuchet MS"/>
              </a:rPr>
              <a:t>r</a:t>
            </a:r>
            <a:r>
              <a:rPr sz="2400" spc="-270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phs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finding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5992" y="3762247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5" dirty="0">
                <a:latin typeface="Trebuchet MS"/>
                <a:cs typeface="Trebuchet MS"/>
              </a:rPr>
              <a:t>LCA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problem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1213" y="1407667"/>
            <a:ext cx="2837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8505" algn="l"/>
              </a:tabLst>
            </a:pPr>
            <a:r>
              <a:rPr sz="2400" spc="-40" dirty="0">
                <a:latin typeface="Trebuchet MS"/>
                <a:cs typeface="Trebuchet MS"/>
              </a:rPr>
              <a:t>Connec</a:t>
            </a:r>
            <a:r>
              <a:rPr sz="2400" spc="-145" dirty="0">
                <a:latin typeface="Trebuchet MS"/>
                <a:cs typeface="Trebuchet MS"/>
              </a:rPr>
              <a:t>ted	</a:t>
            </a:r>
            <a:r>
              <a:rPr sz="2400" spc="70" dirty="0">
                <a:latin typeface="Trebuchet MS"/>
                <a:cs typeface="Trebuchet MS"/>
              </a:rPr>
              <a:t>C</a:t>
            </a:r>
            <a:r>
              <a:rPr sz="2400" spc="60" dirty="0">
                <a:latin typeface="Trebuchet MS"/>
                <a:cs typeface="Trebuchet MS"/>
              </a:rPr>
              <a:t>y</a:t>
            </a:r>
            <a:r>
              <a:rPr sz="2400" spc="-145" dirty="0">
                <a:latin typeface="Trebuchet MS"/>
                <a:cs typeface="Trebuchet MS"/>
              </a:rPr>
              <a:t>cl</a:t>
            </a:r>
            <a:r>
              <a:rPr sz="2400" spc="-195" dirty="0">
                <a:latin typeface="Trebuchet MS"/>
                <a:cs typeface="Trebuchet MS"/>
              </a:rPr>
              <a:t>e</a:t>
            </a:r>
            <a:r>
              <a:rPr sz="2400" spc="-50" dirty="0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1213" y="1773123"/>
            <a:ext cx="3195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8505" algn="l"/>
              </a:tabLst>
            </a:pPr>
            <a:r>
              <a:rPr sz="2400" spc="-55" dirty="0">
                <a:latin typeface="Trebuchet MS"/>
                <a:cs typeface="Trebuchet MS"/>
              </a:rPr>
              <a:t>Component	</a:t>
            </a:r>
            <a:r>
              <a:rPr sz="2400" spc="-125" dirty="0">
                <a:latin typeface="Trebuchet MS"/>
                <a:cs typeface="Trebuchet MS"/>
              </a:rPr>
              <a:t>detection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3247" y="1507997"/>
            <a:ext cx="35712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rebuchet MS"/>
                <a:cs typeface="Trebuchet MS"/>
              </a:rPr>
              <a:t>Network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flows</a:t>
            </a:r>
            <a:endParaRPr sz="2400">
              <a:latin typeface="Trebuchet MS"/>
              <a:cs typeface="Trebuchet MS"/>
            </a:endParaRPr>
          </a:p>
          <a:p>
            <a:pPr marL="12700" marR="5080" indent="83820" algn="just">
              <a:lnSpc>
                <a:spcPct val="100000"/>
              </a:lnSpc>
            </a:pPr>
            <a:r>
              <a:rPr sz="2400" spc="-30" dirty="0">
                <a:latin typeface="Trebuchet MS"/>
                <a:cs typeface="Trebuchet MS"/>
              </a:rPr>
              <a:t>Max </a:t>
            </a:r>
            <a:r>
              <a:rPr sz="2400" spc="-95" dirty="0">
                <a:latin typeface="Trebuchet MS"/>
                <a:cs typeface="Trebuchet MS"/>
              </a:rPr>
              <a:t>Flow </a:t>
            </a:r>
            <a:r>
              <a:rPr sz="2400" spc="-90" dirty="0">
                <a:latin typeface="Trebuchet MS"/>
                <a:cs typeface="Trebuchet MS"/>
              </a:rPr>
              <a:t>Min-cut </a:t>
            </a:r>
            <a:r>
              <a:rPr sz="2400" spc="-105" dirty="0">
                <a:latin typeface="Trebuchet MS"/>
                <a:cs typeface="Trebuchet MS"/>
              </a:rPr>
              <a:t>problems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For-Fulkerson, </a:t>
            </a:r>
            <a:r>
              <a:rPr sz="2400" spc="-95" dirty="0">
                <a:latin typeface="Trebuchet MS"/>
                <a:cs typeface="Trebuchet MS"/>
              </a:rPr>
              <a:t>Edmond </a:t>
            </a:r>
            <a:r>
              <a:rPr sz="2400" spc="-45" dirty="0">
                <a:latin typeface="Trebuchet MS"/>
                <a:cs typeface="Trebuchet MS"/>
              </a:rPr>
              <a:t>Karp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Dinic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algorithms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57065" y="5323738"/>
            <a:ext cx="256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rebuchet MS"/>
                <a:cs typeface="Trebuchet MS"/>
              </a:rPr>
              <a:t>Ma</a:t>
            </a:r>
            <a:r>
              <a:rPr sz="2400" spc="-5" dirty="0">
                <a:latin typeface="Trebuchet MS"/>
                <a:cs typeface="Trebuchet MS"/>
              </a:rPr>
              <a:t>x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Bipa</a:t>
            </a:r>
            <a:r>
              <a:rPr sz="2400" spc="-45" dirty="0">
                <a:latin typeface="Trebuchet MS"/>
                <a:cs typeface="Trebuchet MS"/>
              </a:rPr>
              <a:t>r</a:t>
            </a:r>
            <a:r>
              <a:rPr sz="2400" spc="-145" dirty="0">
                <a:latin typeface="Trebuchet MS"/>
                <a:cs typeface="Trebuchet MS"/>
              </a:rPr>
              <a:t>ted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g</a:t>
            </a:r>
            <a:r>
              <a:rPr sz="2400" spc="-85" dirty="0">
                <a:latin typeface="Trebuchet MS"/>
                <a:cs typeface="Trebuchet MS"/>
              </a:rPr>
              <a:t>r</a:t>
            </a:r>
            <a:r>
              <a:rPr sz="2400" spc="-270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phs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8745" y="6073851"/>
            <a:ext cx="235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Trebuchet MS"/>
                <a:cs typeface="Trebuchet MS"/>
              </a:rPr>
              <a:t>Flood</a:t>
            </a:r>
            <a:r>
              <a:rPr sz="2400" spc="-110" dirty="0">
                <a:latin typeface="Trebuchet MS"/>
                <a:cs typeface="Trebuchet MS"/>
              </a:rPr>
              <a:t>-</a:t>
            </a:r>
            <a:r>
              <a:rPr sz="2400" spc="-204" dirty="0">
                <a:latin typeface="Trebuchet MS"/>
                <a:cs typeface="Trebuchet MS"/>
              </a:rPr>
              <a:t>fill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al</a:t>
            </a:r>
            <a:r>
              <a:rPr sz="2400" spc="-265" dirty="0">
                <a:latin typeface="Trebuchet MS"/>
                <a:cs typeface="Trebuchet MS"/>
              </a:rPr>
              <a:t>g</a:t>
            </a:r>
            <a:r>
              <a:rPr sz="2400" spc="-85" dirty="0">
                <a:latin typeface="Trebuchet MS"/>
                <a:cs typeface="Trebuchet MS"/>
              </a:rPr>
              <a:t>orithm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369887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65" dirty="0">
                <a:solidFill>
                  <a:srgbClr val="1A315F"/>
                </a:solidFill>
              </a:rPr>
              <a:t>DFS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" dirty="0">
                <a:solidFill>
                  <a:srgbClr val="4590B8"/>
                </a:solidFill>
              </a:rPr>
              <a:t>THM,</a:t>
            </a:r>
            <a:r>
              <a:rPr sz="1600" spc="-165" dirty="0">
                <a:solidFill>
                  <a:srgbClr val="4590B8"/>
                </a:solidFill>
              </a:rPr>
              <a:t> </a:t>
            </a:r>
            <a:r>
              <a:rPr sz="1600" dirty="0">
                <a:solidFill>
                  <a:srgbClr val="4590B8"/>
                </a:solidFill>
              </a:rPr>
              <a:t>IMPLEM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225" dirty="0">
                <a:solidFill>
                  <a:srgbClr val="4590B8"/>
                </a:solidFill>
              </a:rPr>
              <a:t>N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0" dirty="0">
                <a:solidFill>
                  <a:srgbClr val="4590B8"/>
                </a:solidFill>
              </a:rPr>
              <a:t>T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225" dirty="0">
                <a:solidFill>
                  <a:srgbClr val="4590B8"/>
                </a:solidFill>
              </a:rPr>
              <a:t>O</a:t>
            </a:r>
            <a:r>
              <a:rPr sz="1600" spc="-20" dirty="0">
                <a:solidFill>
                  <a:srgbClr val="4590B8"/>
                </a:solidFill>
              </a:rPr>
              <a:t>NS,</a:t>
            </a:r>
            <a:r>
              <a:rPr sz="1600" spc="-185" dirty="0">
                <a:solidFill>
                  <a:srgbClr val="4590B8"/>
                </a:solidFill>
              </a:rPr>
              <a:t> </a:t>
            </a:r>
            <a:r>
              <a:rPr sz="1600" spc="55" dirty="0">
                <a:solidFill>
                  <a:srgbClr val="4590B8"/>
                </a:solidFill>
              </a:rPr>
              <a:t>US</a:t>
            </a:r>
            <a:r>
              <a:rPr sz="1600" spc="-5" dirty="0">
                <a:solidFill>
                  <a:srgbClr val="4590B8"/>
                </a:solidFill>
              </a:rPr>
              <a:t>A</a:t>
            </a:r>
            <a:r>
              <a:rPr sz="1600" spc="85" dirty="0">
                <a:solidFill>
                  <a:srgbClr val="4590B8"/>
                </a:solidFill>
              </a:rPr>
              <a:t>G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DFS</a:t>
            </a:r>
            <a:r>
              <a:rPr sz="2500" spc="-37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500" spc="-5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ALGORI</a:t>
            </a:r>
            <a:r>
              <a:rPr sz="2500" spc="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175" dirty="0">
                <a:solidFill>
                  <a:srgbClr val="FFFFFF"/>
                </a:solidFill>
                <a:latin typeface="Trebuchet MS"/>
                <a:cs typeface="Trebuchet MS"/>
              </a:rPr>
              <a:t>HM</a:t>
            </a:r>
            <a:endParaRPr sz="2500" dirty="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95140" y="2770942"/>
            <a:ext cx="2147570" cy="1912620"/>
            <a:chOff x="429768" y="1216152"/>
            <a:chExt cx="2147570" cy="1912620"/>
          </a:xfrm>
        </p:grpSpPr>
        <p:sp>
          <p:nvSpPr>
            <p:cNvPr id="6" name="object 6"/>
            <p:cNvSpPr/>
            <p:nvPr/>
          </p:nvSpPr>
          <p:spPr>
            <a:xfrm>
              <a:off x="504444" y="1295400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0" y="202691"/>
                  </a:moveTo>
                  <a:lnTo>
                    <a:pt x="5755" y="156234"/>
                  </a:lnTo>
                  <a:lnTo>
                    <a:pt x="22151" y="113577"/>
                  </a:lnTo>
                  <a:lnTo>
                    <a:pt x="47878" y="75942"/>
                  </a:lnTo>
                  <a:lnTo>
                    <a:pt x="81627" y="44547"/>
                  </a:lnTo>
                  <a:lnTo>
                    <a:pt x="122092" y="20611"/>
                  </a:lnTo>
                  <a:lnTo>
                    <a:pt x="167963" y="5356"/>
                  </a:lnTo>
                  <a:lnTo>
                    <a:pt x="217932" y="0"/>
                  </a:lnTo>
                  <a:lnTo>
                    <a:pt x="267900" y="5356"/>
                  </a:lnTo>
                  <a:lnTo>
                    <a:pt x="313771" y="20611"/>
                  </a:lnTo>
                  <a:lnTo>
                    <a:pt x="354236" y="44547"/>
                  </a:lnTo>
                  <a:lnTo>
                    <a:pt x="387985" y="75942"/>
                  </a:lnTo>
                  <a:lnTo>
                    <a:pt x="413712" y="113577"/>
                  </a:lnTo>
                  <a:lnTo>
                    <a:pt x="430108" y="156234"/>
                  </a:lnTo>
                  <a:lnTo>
                    <a:pt x="435864" y="202691"/>
                  </a:lnTo>
                  <a:lnTo>
                    <a:pt x="430108" y="249149"/>
                  </a:lnTo>
                  <a:lnTo>
                    <a:pt x="413712" y="291806"/>
                  </a:lnTo>
                  <a:lnTo>
                    <a:pt x="387985" y="329441"/>
                  </a:lnTo>
                  <a:lnTo>
                    <a:pt x="354236" y="360836"/>
                  </a:lnTo>
                  <a:lnTo>
                    <a:pt x="313771" y="384772"/>
                  </a:lnTo>
                  <a:lnTo>
                    <a:pt x="267900" y="400027"/>
                  </a:lnTo>
                  <a:lnTo>
                    <a:pt x="217932" y="405384"/>
                  </a:lnTo>
                  <a:lnTo>
                    <a:pt x="167963" y="400027"/>
                  </a:lnTo>
                  <a:lnTo>
                    <a:pt x="122092" y="384772"/>
                  </a:lnTo>
                  <a:lnTo>
                    <a:pt x="81627" y="360836"/>
                  </a:lnTo>
                  <a:lnTo>
                    <a:pt x="47878" y="329441"/>
                  </a:lnTo>
                  <a:lnTo>
                    <a:pt x="22151" y="291806"/>
                  </a:lnTo>
                  <a:lnTo>
                    <a:pt x="5755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198" y="1227582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5" h="542925">
                  <a:moveTo>
                    <a:pt x="0" y="271271"/>
                  </a:moveTo>
                  <a:lnTo>
                    <a:pt x="4554" y="222499"/>
                  </a:lnTo>
                  <a:lnTo>
                    <a:pt x="17686" y="176600"/>
                  </a:lnTo>
                  <a:lnTo>
                    <a:pt x="38596" y="134337"/>
                  </a:lnTo>
                  <a:lnTo>
                    <a:pt x="66487" y="96478"/>
                  </a:lnTo>
                  <a:lnTo>
                    <a:pt x="100559" y="63786"/>
                  </a:lnTo>
                  <a:lnTo>
                    <a:pt x="140016" y="37027"/>
                  </a:lnTo>
                  <a:lnTo>
                    <a:pt x="184057" y="16966"/>
                  </a:lnTo>
                  <a:lnTo>
                    <a:pt x="231885" y="4369"/>
                  </a:lnTo>
                  <a:lnTo>
                    <a:pt x="282702" y="0"/>
                  </a:lnTo>
                  <a:lnTo>
                    <a:pt x="333518" y="4369"/>
                  </a:lnTo>
                  <a:lnTo>
                    <a:pt x="381346" y="16966"/>
                  </a:lnTo>
                  <a:lnTo>
                    <a:pt x="425387" y="37027"/>
                  </a:lnTo>
                  <a:lnTo>
                    <a:pt x="464844" y="63786"/>
                  </a:lnTo>
                  <a:lnTo>
                    <a:pt x="498916" y="96478"/>
                  </a:lnTo>
                  <a:lnTo>
                    <a:pt x="526807" y="134337"/>
                  </a:lnTo>
                  <a:lnTo>
                    <a:pt x="547717" y="176600"/>
                  </a:lnTo>
                  <a:lnTo>
                    <a:pt x="560849" y="222499"/>
                  </a:lnTo>
                  <a:lnTo>
                    <a:pt x="565404" y="271271"/>
                  </a:lnTo>
                  <a:lnTo>
                    <a:pt x="560849" y="320044"/>
                  </a:lnTo>
                  <a:lnTo>
                    <a:pt x="547717" y="365943"/>
                  </a:lnTo>
                  <a:lnTo>
                    <a:pt x="526807" y="408206"/>
                  </a:lnTo>
                  <a:lnTo>
                    <a:pt x="498916" y="446065"/>
                  </a:lnTo>
                  <a:lnTo>
                    <a:pt x="464844" y="478757"/>
                  </a:lnTo>
                  <a:lnTo>
                    <a:pt x="425387" y="505516"/>
                  </a:lnTo>
                  <a:lnTo>
                    <a:pt x="381346" y="525577"/>
                  </a:lnTo>
                  <a:lnTo>
                    <a:pt x="333518" y="538174"/>
                  </a:lnTo>
                  <a:lnTo>
                    <a:pt x="282702" y="542543"/>
                  </a:lnTo>
                  <a:lnTo>
                    <a:pt x="231885" y="538174"/>
                  </a:lnTo>
                  <a:lnTo>
                    <a:pt x="184057" y="525577"/>
                  </a:lnTo>
                  <a:lnTo>
                    <a:pt x="140016" y="505516"/>
                  </a:lnTo>
                  <a:lnTo>
                    <a:pt x="100559" y="478757"/>
                  </a:lnTo>
                  <a:lnTo>
                    <a:pt x="66487" y="446065"/>
                  </a:lnTo>
                  <a:lnTo>
                    <a:pt x="38596" y="408206"/>
                  </a:lnTo>
                  <a:lnTo>
                    <a:pt x="17686" y="365943"/>
                  </a:lnTo>
                  <a:lnTo>
                    <a:pt x="4554" y="320044"/>
                  </a:lnTo>
                  <a:lnTo>
                    <a:pt x="0" y="271271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4444" y="1979676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0" y="202691"/>
                  </a:moveTo>
                  <a:lnTo>
                    <a:pt x="5755" y="156234"/>
                  </a:lnTo>
                  <a:lnTo>
                    <a:pt x="22151" y="113577"/>
                  </a:lnTo>
                  <a:lnTo>
                    <a:pt x="47878" y="75942"/>
                  </a:lnTo>
                  <a:lnTo>
                    <a:pt x="81627" y="44547"/>
                  </a:lnTo>
                  <a:lnTo>
                    <a:pt x="122092" y="20611"/>
                  </a:lnTo>
                  <a:lnTo>
                    <a:pt x="167963" y="5356"/>
                  </a:lnTo>
                  <a:lnTo>
                    <a:pt x="217932" y="0"/>
                  </a:lnTo>
                  <a:lnTo>
                    <a:pt x="267900" y="5356"/>
                  </a:lnTo>
                  <a:lnTo>
                    <a:pt x="313771" y="20611"/>
                  </a:lnTo>
                  <a:lnTo>
                    <a:pt x="354236" y="44547"/>
                  </a:lnTo>
                  <a:lnTo>
                    <a:pt x="387985" y="75942"/>
                  </a:lnTo>
                  <a:lnTo>
                    <a:pt x="413712" y="113577"/>
                  </a:lnTo>
                  <a:lnTo>
                    <a:pt x="430108" y="156234"/>
                  </a:lnTo>
                  <a:lnTo>
                    <a:pt x="435864" y="202691"/>
                  </a:lnTo>
                  <a:lnTo>
                    <a:pt x="430108" y="249149"/>
                  </a:lnTo>
                  <a:lnTo>
                    <a:pt x="413712" y="291806"/>
                  </a:lnTo>
                  <a:lnTo>
                    <a:pt x="387985" y="329441"/>
                  </a:lnTo>
                  <a:lnTo>
                    <a:pt x="354236" y="360836"/>
                  </a:lnTo>
                  <a:lnTo>
                    <a:pt x="313771" y="384772"/>
                  </a:lnTo>
                  <a:lnTo>
                    <a:pt x="267900" y="400027"/>
                  </a:lnTo>
                  <a:lnTo>
                    <a:pt x="217932" y="405384"/>
                  </a:lnTo>
                  <a:lnTo>
                    <a:pt x="167963" y="400027"/>
                  </a:lnTo>
                  <a:lnTo>
                    <a:pt x="122092" y="384772"/>
                  </a:lnTo>
                  <a:lnTo>
                    <a:pt x="81627" y="360836"/>
                  </a:lnTo>
                  <a:lnTo>
                    <a:pt x="47878" y="329441"/>
                  </a:lnTo>
                  <a:lnTo>
                    <a:pt x="22151" y="291806"/>
                  </a:lnTo>
                  <a:lnTo>
                    <a:pt x="5755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198" y="1911858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5" h="542925">
                  <a:moveTo>
                    <a:pt x="0" y="271271"/>
                  </a:moveTo>
                  <a:lnTo>
                    <a:pt x="4554" y="222499"/>
                  </a:lnTo>
                  <a:lnTo>
                    <a:pt x="17686" y="176600"/>
                  </a:lnTo>
                  <a:lnTo>
                    <a:pt x="38596" y="134337"/>
                  </a:lnTo>
                  <a:lnTo>
                    <a:pt x="66487" y="96478"/>
                  </a:lnTo>
                  <a:lnTo>
                    <a:pt x="100559" y="63786"/>
                  </a:lnTo>
                  <a:lnTo>
                    <a:pt x="140016" y="37027"/>
                  </a:lnTo>
                  <a:lnTo>
                    <a:pt x="184057" y="16966"/>
                  </a:lnTo>
                  <a:lnTo>
                    <a:pt x="231885" y="4369"/>
                  </a:lnTo>
                  <a:lnTo>
                    <a:pt x="282702" y="0"/>
                  </a:lnTo>
                  <a:lnTo>
                    <a:pt x="333518" y="4369"/>
                  </a:lnTo>
                  <a:lnTo>
                    <a:pt x="381346" y="16966"/>
                  </a:lnTo>
                  <a:lnTo>
                    <a:pt x="425387" y="37027"/>
                  </a:lnTo>
                  <a:lnTo>
                    <a:pt x="464844" y="63786"/>
                  </a:lnTo>
                  <a:lnTo>
                    <a:pt x="498916" y="96478"/>
                  </a:lnTo>
                  <a:lnTo>
                    <a:pt x="526807" y="134337"/>
                  </a:lnTo>
                  <a:lnTo>
                    <a:pt x="547717" y="176600"/>
                  </a:lnTo>
                  <a:lnTo>
                    <a:pt x="560849" y="222499"/>
                  </a:lnTo>
                  <a:lnTo>
                    <a:pt x="565404" y="271271"/>
                  </a:lnTo>
                  <a:lnTo>
                    <a:pt x="560849" y="320044"/>
                  </a:lnTo>
                  <a:lnTo>
                    <a:pt x="547717" y="365943"/>
                  </a:lnTo>
                  <a:lnTo>
                    <a:pt x="526807" y="408206"/>
                  </a:lnTo>
                  <a:lnTo>
                    <a:pt x="498916" y="446065"/>
                  </a:lnTo>
                  <a:lnTo>
                    <a:pt x="464844" y="478757"/>
                  </a:lnTo>
                  <a:lnTo>
                    <a:pt x="425387" y="505516"/>
                  </a:lnTo>
                  <a:lnTo>
                    <a:pt x="381346" y="525577"/>
                  </a:lnTo>
                  <a:lnTo>
                    <a:pt x="333518" y="538174"/>
                  </a:lnTo>
                  <a:lnTo>
                    <a:pt x="282702" y="542543"/>
                  </a:lnTo>
                  <a:lnTo>
                    <a:pt x="231885" y="538174"/>
                  </a:lnTo>
                  <a:lnTo>
                    <a:pt x="184057" y="525577"/>
                  </a:lnTo>
                  <a:lnTo>
                    <a:pt x="140016" y="505516"/>
                  </a:lnTo>
                  <a:lnTo>
                    <a:pt x="100559" y="478757"/>
                  </a:lnTo>
                  <a:lnTo>
                    <a:pt x="66487" y="446065"/>
                  </a:lnTo>
                  <a:lnTo>
                    <a:pt x="38596" y="408206"/>
                  </a:lnTo>
                  <a:lnTo>
                    <a:pt x="17686" y="365943"/>
                  </a:lnTo>
                  <a:lnTo>
                    <a:pt x="4554" y="320044"/>
                  </a:lnTo>
                  <a:lnTo>
                    <a:pt x="0" y="271271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138" y="1770126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69">
                  <a:moveTo>
                    <a:pt x="0" y="0"/>
                  </a:moveTo>
                  <a:lnTo>
                    <a:pt x="0" y="140462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4731" y="1979676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217931" y="0"/>
                  </a:moveTo>
                  <a:lnTo>
                    <a:pt x="167951" y="5356"/>
                  </a:lnTo>
                  <a:lnTo>
                    <a:pt x="122075" y="20611"/>
                  </a:lnTo>
                  <a:lnTo>
                    <a:pt x="81611" y="44547"/>
                  </a:lnTo>
                  <a:lnTo>
                    <a:pt x="47866" y="75942"/>
                  </a:lnTo>
                  <a:lnTo>
                    <a:pt x="22144" y="113577"/>
                  </a:lnTo>
                  <a:lnTo>
                    <a:pt x="5753" y="156234"/>
                  </a:lnTo>
                  <a:lnTo>
                    <a:pt x="0" y="202691"/>
                  </a:lnTo>
                  <a:lnTo>
                    <a:pt x="5753" y="249149"/>
                  </a:lnTo>
                  <a:lnTo>
                    <a:pt x="22144" y="291806"/>
                  </a:lnTo>
                  <a:lnTo>
                    <a:pt x="47866" y="329441"/>
                  </a:lnTo>
                  <a:lnTo>
                    <a:pt x="81611" y="360836"/>
                  </a:lnTo>
                  <a:lnTo>
                    <a:pt x="122075" y="384772"/>
                  </a:lnTo>
                  <a:lnTo>
                    <a:pt x="167951" y="400027"/>
                  </a:lnTo>
                  <a:lnTo>
                    <a:pt x="217931" y="405384"/>
                  </a:lnTo>
                  <a:lnTo>
                    <a:pt x="267912" y="400027"/>
                  </a:lnTo>
                  <a:lnTo>
                    <a:pt x="313788" y="384772"/>
                  </a:lnTo>
                  <a:lnTo>
                    <a:pt x="354252" y="360836"/>
                  </a:lnTo>
                  <a:lnTo>
                    <a:pt x="387997" y="329441"/>
                  </a:lnTo>
                  <a:lnTo>
                    <a:pt x="413719" y="291806"/>
                  </a:lnTo>
                  <a:lnTo>
                    <a:pt x="430110" y="249149"/>
                  </a:lnTo>
                  <a:lnTo>
                    <a:pt x="435863" y="202691"/>
                  </a:lnTo>
                  <a:lnTo>
                    <a:pt x="430110" y="156234"/>
                  </a:lnTo>
                  <a:lnTo>
                    <a:pt x="413719" y="113577"/>
                  </a:lnTo>
                  <a:lnTo>
                    <a:pt x="387997" y="75942"/>
                  </a:lnTo>
                  <a:lnTo>
                    <a:pt x="354252" y="44547"/>
                  </a:lnTo>
                  <a:lnTo>
                    <a:pt x="313788" y="20611"/>
                  </a:lnTo>
                  <a:lnTo>
                    <a:pt x="267912" y="5356"/>
                  </a:lnTo>
                  <a:lnTo>
                    <a:pt x="217931" y="0"/>
                  </a:lnTo>
                  <a:close/>
                </a:path>
              </a:pathLst>
            </a:custGeom>
            <a:solidFill>
              <a:srgbClr val="0D18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84731" y="1979676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0" y="202691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1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3" y="202691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1" y="405384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1486" y="1911858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5" h="542925">
                  <a:moveTo>
                    <a:pt x="0" y="271271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8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5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3" y="271271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5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1" y="542543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1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6601" y="2183130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30">
                  <a:moveTo>
                    <a:pt x="21446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4731" y="131826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29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5"/>
                  </a:lnTo>
                  <a:lnTo>
                    <a:pt x="217931" y="403860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486" y="1248918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8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5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3426" y="1792986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h="118744">
                  <a:moveTo>
                    <a:pt x="0" y="0"/>
                  </a:moveTo>
                  <a:lnTo>
                    <a:pt x="0" y="118237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4731" y="2642616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30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21486" y="2573274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8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5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3426" y="2454402"/>
              <a:ext cx="0" cy="118745"/>
            </a:xfrm>
            <a:custGeom>
              <a:avLst/>
              <a:gdLst/>
              <a:ahLst/>
              <a:cxnLst/>
              <a:rect l="l" t="t" r="r" b="b"/>
              <a:pathLst>
                <a:path h="118744">
                  <a:moveTo>
                    <a:pt x="0" y="0"/>
                  </a:moveTo>
                  <a:lnTo>
                    <a:pt x="0" y="118237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65019" y="131826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29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5"/>
                  </a:lnTo>
                  <a:lnTo>
                    <a:pt x="217931" y="403860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00250" y="1248918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8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5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7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65019" y="1979676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4" h="405764">
                  <a:moveTo>
                    <a:pt x="0" y="202691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1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3" y="202691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1" y="405384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00250" y="1911858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5" h="542925">
                  <a:moveTo>
                    <a:pt x="0" y="271271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8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6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1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5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1" y="542543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7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1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6890" y="1521714"/>
              <a:ext cx="497205" cy="389890"/>
            </a:xfrm>
            <a:custGeom>
              <a:avLst/>
              <a:gdLst/>
              <a:ahLst/>
              <a:cxnLst/>
              <a:rect l="l" t="t" r="r" b="b"/>
              <a:pathLst>
                <a:path w="497205" h="389889">
                  <a:moveTo>
                    <a:pt x="496824" y="271272"/>
                  </a:moveTo>
                  <a:lnTo>
                    <a:pt x="496824" y="389509"/>
                  </a:lnTo>
                </a:path>
                <a:path w="497205" h="389889">
                  <a:moveTo>
                    <a:pt x="2145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4444" y="2642616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0" y="201930"/>
                  </a:moveTo>
                  <a:lnTo>
                    <a:pt x="5755" y="155634"/>
                  </a:lnTo>
                  <a:lnTo>
                    <a:pt x="22151" y="113133"/>
                  </a:lnTo>
                  <a:lnTo>
                    <a:pt x="47878" y="75640"/>
                  </a:lnTo>
                  <a:lnTo>
                    <a:pt x="81627" y="44367"/>
                  </a:lnTo>
                  <a:lnTo>
                    <a:pt x="122092" y="20527"/>
                  </a:lnTo>
                  <a:lnTo>
                    <a:pt x="167963" y="5334"/>
                  </a:lnTo>
                  <a:lnTo>
                    <a:pt x="217932" y="0"/>
                  </a:lnTo>
                  <a:lnTo>
                    <a:pt x="267900" y="5334"/>
                  </a:lnTo>
                  <a:lnTo>
                    <a:pt x="313771" y="20527"/>
                  </a:lnTo>
                  <a:lnTo>
                    <a:pt x="354236" y="44367"/>
                  </a:lnTo>
                  <a:lnTo>
                    <a:pt x="387985" y="75640"/>
                  </a:lnTo>
                  <a:lnTo>
                    <a:pt x="413712" y="113133"/>
                  </a:lnTo>
                  <a:lnTo>
                    <a:pt x="430108" y="155634"/>
                  </a:lnTo>
                  <a:lnTo>
                    <a:pt x="435864" y="201930"/>
                  </a:lnTo>
                  <a:lnTo>
                    <a:pt x="430108" y="248225"/>
                  </a:lnTo>
                  <a:lnTo>
                    <a:pt x="413712" y="290726"/>
                  </a:lnTo>
                  <a:lnTo>
                    <a:pt x="387985" y="328219"/>
                  </a:lnTo>
                  <a:lnTo>
                    <a:pt x="354236" y="359492"/>
                  </a:lnTo>
                  <a:lnTo>
                    <a:pt x="313771" y="383332"/>
                  </a:lnTo>
                  <a:lnTo>
                    <a:pt x="267900" y="398526"/>
                  </a:lnTo>
                  <a:lnTo>
                    <a:pt x="217932" y="403860"/>
                  </a:lnTo>
                  <a:lnTo>
                    <a:pt x="167963" y="398525"/>
                  </a:lnTo>
                  <a:lnTo>
                    <a:pt x="122092" y="383332"/>
                  </a:lnTo>
                  <a:lnTo>
                    <a:pt x="81627" y="359492"/>
                  </a:lnTo>
                  <a:lnTo>
                    <a:pt x="47878" y="328219"/>
                  </a:lnTo>
                  <a:lnTo>
                    <a:pt x="22151" y="290726"/>
                  </a:lnTo>
                  <a:lnTo>
                    <a:pt x="5755" y="248225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1198" y="2573274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4" y="223135"/>
                  </a:lnTo>
                  <a:lnTo>
                    <a:pt x="17686" y="177112"/>
                  </a:lnTo>
                  <a:lnTo>
                    <a:pt x="38596" y="134732"/>
                  </a:lnTo>
                  <a:lnTo>
                    <a:pt x="66487" y="96765"/>
                  </a:lnTo>
                  <a:lnTo>
                    <a:pt x="100559" y="63978"/>
                  </a:lnTo>
                  <a:lnTo>
                    <a:pt x="140016" y="37140"/>
                  </a:lnTo>
                  <a:lnTo>
                    <a:pt x="184057" y="17019"/>
                  </a:lnTo>
                  <a:lnTo>
                    <a:pt x="231885" y="4382"/>
                  </a:lnTo>
                  <a:lnTo>
                    <a:pt x="282702" y="0"/>
                  </a:lnTo>
                  <a:lnTo>
                    <a:pt x="333518" y="4382"/>
                  </a:lnTo>
                  <a:lnTo>
                    <a:pt x="381346" y="17019"/>
                  </a:lnTo>
                  <a:lnTo>
                    <a:pt x="425387" y="37140"/>
                  </a:lnTo>
                  <a:lnTo>
                    <a:pt x="464844" y="63978"/>
                  </a:lnTo>
                  <a:lnTo>
                    <a:pt x="498916" y="96765"/>
                  </a:lnTo>
                  <a:lnTo>
                    <a:pt x="526807" y="134732"/>
                  </a:lnTo>
                  <a:lnTo>
                    <a:pt x="547717" y="177112"/>
                  </a:lnTo>
                  <a:lnTo>
                    <a:pt x="560849" y="223135"/>
                  </a:lnTo>
                  <a:lnTo>
                    <a:pt x="565404" y="272034"/>
                  </a:lnTo>
                  <a:lnTo>
                    <a:pt x="560849" y="320932"/>
                  </a:lnTo>
                  <a:lnTo>
                    <a:pt x="547717" y="366955"/>
                  </a:lnTo>
                  <a:lnTo>
                    <a:pt x="526807" y="409335"/>
                  </a:lnTo>
                  <a:lnTo>
                    <a:pt x="498916" y="447302"/>
                  </a:lnTo>
                  <a:lnTo>
                    <a:pt x="464844" y="480089"/>
                  </a:lnTo>
                  <a:lnTo>
                    <a:pt x="425387" y="506927"/>
                  </a:lnTo>
                  <a:lnTo>
                    <a:pt x="381346" y="527048"/>
                  </a:lnTo>
                  <a:lnTo>
                    <a:pt x="333518" y="539685"/>
                  </a:lnTo>
                  <a:lnTo>
                    <a:pt x="282702" y="544067"/>
                  </a:lnTo>
                  <a:lnTo>
                    <a:pt x="231885" y="539685"/>
                  </a:lnTo>
                  <a:lnTo>
                    <a:pt x="184057" y="527048"/>
                  </a:lnTo>
                  <a:lnTo>
                    <a:pt x="140016" y="506927"/>
                  </a:lnTo>
                  <a:lnTo>
                    <a:pt x="100559" y="480089"/>
                  </a:lnTo>
                  <a:lnTo>
                    <a:pt x="66487" y="447302"/>
                  </a:lnTo>
                  <a:lnTo>
                    <a:pt x="38596" y="409335"/>
                  </a:lnTo>
                  <a:lnTo>
                    <a:pt x="17686" y="366955"/>
                  </a:lnTo>
                  <a:lnTo>
                    <a:pt x="4554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6601" y="2844546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30">
                  <a:moveTo>
                    <a:pt x="0" y="0"/>
                  </a:moveTo>
                  <a:lnTo>
                    <a:pt x="214464" y="0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65019" y="2642616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4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30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00250" y="2573274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5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8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5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7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86890" y="2844546"/>
              <a:ext cx="214629" cy="0"/>
            </a:xfrm>
            <a:custGeom>
              <a:avLst/>
              <a:gdLst/>
              <a:ahLst/>
              <a:cxnLst/>
              <a:rect l="l" t="t" r="r" b="b"/>
              <a:pathLst>
                <a:path w="214630">
                  <a:moveTo>
                    <a:pt x="21450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812755" y="2761097"/>
            <a:ext cx="2774315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1572260" algn="l"/>
                <a:tab pos="2634615" algn="l"/>
              </a:tabLst>
            </a:pPr>
            <a:r>
              <a:rPr lang="en-US" sz="1800" b="1" spc="-10" dirty="0">
                <a:latin typeface="Arial"/>
                <a:cs typeface="Arial"/>
              </a:rPr>
              <a:t>0</a:t>
            </a:r>
            <a:r>
              <a:rPr sz="1800" b="1" spc="-10" dirty="0">
                <a:latin typeface="Arial"/>
                <a:cs typeface="Arial"/>
              </a:rPr>
              <a:t>	</a:t>
            </a:r>
            <a:r>
              <a:rPr sz="2700" b="1" spc="-15" baseline="-6172" dirty="0">
                <a:latin typeface="Arial"/>
                <a:cs typeface="Arial"/>
              </a:rPr>
              <a:t>1	2	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92480" algn="l"/>
                <a:tab pos="1572260" algn="l"/>
                <a:tab pos="2634615" algn="l"/>
              </a:tabLst>
            </a:pPr>
            <a:r>
              <a:rPr sz="1800" b="1" spc="-10" dirty="0">
                <a:latin typeface="Arial"/>
                <a:cs typeface="Arial"/>
              </a:rPr>
              <a:t>3	</a:t>
            </a:r>
            <a:r>
              <a:rPr sz="1800" b="1" spc="-10" dirty="0">
                <a:solidFill>
                  <a:srgbClr val="EBEBEB"/>
                </a:solidFill>
                <a:latin typeface="Arial"/>
                <a:cs typeface="Arial"/>
              </a:rPr>
              <a:t>4	</a:t>
            </a:r>
            <a:r>
              <a:rPr sz="1800" b="1" spc="-10" dirty="0"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13173" y="4240840"/>
            <a:ext cx="277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1572260" algn="l"/>
                <a:tab pos="2634615" algn="l"/>
              </a:tabLst>
            </a:pPr>
            <a:r>
              <a:rPr sz="1800" b="1" spc="-10" dirty="0">
                <a:latin typeface="Arial"/>
                <a:cs typeface="Arial"/>
              </a:rPr>
              <a:t>6	7	</a:t>
            </a:r>
            <a:r>
              <a:rPr lang="en-US" sz="1800" b="1" spc="-10" dirty="0">
                <a:latin typeface="Arial"/>
                <a:cs typeface="Arial"/>
              </a:rPr>
              <a:t>8</a:t>
            </a:r>
            <a:r>
              <a:rPr sz="1800" b="1" spc="-10" dirty="0">
                <a:latin typeface="Arial"/>
                <a:cs typeface="Arial"/>
              </a:rPr>
              <a:t>	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95" name="object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9508"/>
              </p:ext>
            </p:extLst>
          </p:nvPr>
        </p:nvGraphicFramePr>
        <p:xfrm>
          <a:off x="8827009" y="3420293"/>
          <a:ext cx="422275" cy="79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F2144"/>
                      </a:solidFill>
                      <a:prstDash val="solid"/>
                    </a:lnL>
                    <a:lnR w="28575">
                      <a:solidFill>
                        <a:srgbClr val="0F2144"/>
                      </a:solidFill>
                      <a:prstDash val="solid"/>
                    </a:lnR>
                    <a:lnT w="28575">
                      <a:solidFill>
                        <a:srgbClr val="0F2144"/>
                      </a:solidFill>
                      <a:prstDash val="solid"/>
                    </a:lnT>
                    <a:lnB w="28575">
                      <a:solidFill>
                        <a:srgbClr val="0F2144"/>
                      </a:solidFill>
                      <a:prstDash val="solid"/>
                    </a:lnB>
                    <a:solidFill>
                      <a:srgbClr val="B4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F2144"/>
                      </a:solidFill>
                      <a:prstDash val="solid"/>
                    </a:lnL>
                    <a:lnR w="28575">
                      <a:solidFill>
                        <a:srgbClr val="0F2144"/>
                      </a:solidFill>
                      <a:prstDash val="solid"/>
                    </a:lnR>
                    <a:lnT w="28575">
                      <a:solidFill>
                        <a:srgbClr val="0F2144"/>
                      </a:solidFill>
                      <a:prstDash val="solid"/>
                    </a:lnT>
                    <a:lnB w="38100">
                      <a:solidFill>
                        <a:srgbClr val="0F2144"/>
                      </a:solidFill>
                      <a:prstDash val="solid"/>
                    </a:lnB>
                    <a:solidFill>
                      <a:srgbClr val="B4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F2144"/>
                      </a:solidFill>
                      <a:prstDash val="solid"/>
                    </a:lnL>
                    <a:lnR w="28575">
                      <a:solidFill>
                        <a:srgbClr val="0F2144"/>
                      </a:solidFill>
                      <a:prstDash val="solid"/>
                    </a:lnR>
                    <a:lnT w="38100">
                      <a:solidFill>
                        <a:srgbClr val="0F2144"/>
                      </a:solidFill>
                      <a:prstDash val="solid"/>
                    </a:lnT>
                    <a:lnB w="28575">
                      <a:solidFill>
                        <a:srgbClr val="0F2144"/>
                      </a:solidFill>
                      <a:prstDash val="solid"/>
                    </a:lnB>
                    <a:solidFill>
                      <a:srgbClr val="B4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06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0F2144"/>
                      </a:solidFill>
                      <a:prstDash val="solid"/>
                    </a:lnL>
                    <a:lnR w="28575">
                      <a:solidFill>
                        <a:srgbClr val="0F2144"/>
                      </a:solidFill>
                      <a:prstDash val="solid"/>
                    </a:lnR>
                    <a:lnT w="28575">
                      <a:solidFill>
                        <a:srgbClr val="0F2144"/>
                      </a:solidFill>
                      <a:prstDash val="solid"/>
                    </a:lnT>
                    <a:lnB w="28575">
                      <a:solidFill>
                        <a:srgbClr val="0F2144"/>
                      </a:solidFill>
                      <a:prstDash val="solid"/>
                    </a:lnB>
                    <a:solidFill>
                      <a:srgbClr val="2247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" name="object 96"/>
          <p:cNvSpPr txBox="1"/>
          <p:nvPr/>
        </p:nvSpPr>
        <p:spPr>
          <a:xfrm>
            <a:off x="8767064" y="4189150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rebuchet MS"/>
                <a:cs typeface="Trebuchet MS"/>
              </a:rPr>
              <a:t>sta</a:t>
            </a:r>
            <a:r>
              <a:rPr sz="1800" spc="-114" dirty="0">
                <a:latin typeface="Trebuchet MS"/>
                <a:cs typeface="Trebuchet MS"/>
              </a:rPr>
              <a:t>c</a:t>
            </a:r>
            <a:r>
              <a:rPr sz="1800" spc="-50" dirty="0"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519262" y="346880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584350" y="3196011"/>
            <a:ext cx="486409" cy="254635"/>
          </a:xfrm>
          <a:custGeom>
            <a:avLst/>
            <a:gdLst/>
            <a:ahLst/>
            <a:cxnLst/>
            <a:rect l="l" t="t" r="r" b="b"/>
            <a:pathLst>
              <a:path w="486409" h="254635">
                <a:moveTo>
                  <a:pt x="235445" y="0"/>
                </a:moveTo>
                <a:lnTo>
                  <a:pt x="191134" y="5714"/>
                </a:lnTo>
                <a:lnTo>
                  <a:pt x="148323" y="21589"/>
                </a:lnTo>
                <a:lnTo>
                  <a:pt x="108712" y="45974"/>
                </a:lnTo>
                <a:lnTo>
                  <a:pt x="73279" y="77724"/>
                </a:lnTo>
                <a:lnTo>
                  <a:pt x="43307" y="115188"/>
                </a:lnTo>
                <a:lnTo>
                  <a:pt x="20231" y="156971"/>
                </a:lnTo>
                <a:lnTo>
                  <a:pt x="5346" y="201802"/>
                </a:lnTo>
                <a:lnTo>
                  <a:pt x="0" y="251459"/>
                </a:lnTo>
                <a:lnTo>
                  <a:pt x="2768" y="254380"/>
                </a:lnTo>
                <a:lnTo>
                  <a:pt x="6273" y="254380"/>
                </a:lnTo>
                <a:lnTo>
                  <a:pt x="9778" y="254507"/>
                </a:lnTo>
                <a:lnTo>
                  <a:pt x="12700" y="251713"/>
                </a:lnTo>
                <a:lnTo>
                  <a:pt x="13068" y="236981"/>
                </a:lnTo>
                <a:lnTo>
                  <a:pt x="14096" y="226059"/>
                </a:lnTo>
                <a:lnTo>
                  <a:pt x="23850" y="182752"/>
                </a:lnTo>
                <a:lnTo>
                  <a:pt x="42227" y="141350"/>
                </a:lnTo>
                <a:lnTo>
                  <a:pt x="67741" y="103377"/>
                </a:lnTo>
                <a:lnTo>
                  <a:pt x="99250" y="70103"/>
                </a:lnTo>
                <a:lnTo>
                  <a:pt x="135254" y="43306"/>
                </a:lnTo>
                <a:lnTo>
                  <a:pt x="174282" y="24129"/>
                </a:lnTo>
                <a:lnTo>
                  <a:pt x="215087" y="13969"/>
                </a:lnTo>
                <a:lnTo>
                  <a:pt x="235775" y="12700"/>
                </a:lnTo>
                <a:lnTo>
                  <a:pt x="303760" y="12700"/>
                </a:lnTo>
                <a:lnTo>
                  <a:pt x="301231" y="11683"/>
                </a:lnTo>
                <a:lnTo>
                  <a:pt x="257657" y="1396"/>
                </a:lnTo>
                <a:lnTo>
                  <a:pt x="246545" y="253"/>
                </a:lnTo>
                <a:lnTo>
                  <a:pt x="235445" y="0"/>
                </a:lnTo>
                <a:close/>
              </a:path>
              <a:path w="486409" h="254635">
                <a:moveTo>
                  <a:pt x="441609" y="162002"/>
                </a:moveTo>
                <a:lnTo>
                  <a:pt x="411568" y="168401"/>
                </a:lnTo>
                <a:lnTo>
                  <a:pt x="464692" y="234949"/>
                </a:lnTo>
                <a:lnTo>
                  <a:pt x="478970" y="179958"/>
                </a:lnTo>
                <a:lnTo>
                  <a:pt x="449922" y="179958"/>
                </a:lnTo>
                <a:lnTo>
                  <a:pt x="446392" y="178053"/>
                </a:lnTo>
                <a:lnTo>
                  <a:pt x="445312" y="174370"/>
                </a:lnTo>
                <a:lnTo>
                  <a:pt x="441609" y="162002"/>
                </a:lnTo>
                <a:close/>
              </a:path>
              <a:path w="486409" h="254635">
                <a:moveTo>
                  <a:pt x="454066" y="159349"/>
                </a:moveTo>
                <a:lnTo>
                  <a:pt x="441609" y="162002"/>
                </a:lnTo>
                <a:lnTo>
                  <a:pt x="445389" y="174625"/>
                </a:lnTo>
                <a:lnTo>
                  <a:pt x="446392" y="178053"/>
                </a:lnTo>
                <a:lnTo>
                  <a:pt x="449922" y="179958"/>
                </a:lnTo>
                <a:lnTo>
                  <a:pt x="456641" y="177926"/>
                </a:lnTo>
                <a:lnTo>
                  <a:pt x="458558" y="174370"/>
                </a:lnTo>
                <a:lnTo>
                  <a:pt x="457555" y="171068"/>
                </a:lnTo>
                <a:lnTo>
                  <a:pt x="454066" y="159349"/>
                </a:lnTo>
                <a:close/>
              </a:path>
              <a:path w="486409" h="254635">
                <a:moveTo>
                  <a:pt x="486092" y="152526"/>
                </a:moveTo>
                <a:lnTo>
                  <a:pt x="454066" y="159349"/>
                </a:lnTo>
                <a:lnTo>
                  <a:pt x="457555" y="171068"/>
                </a:lnTo>
                <a:lnTo>
                  <a:pt x="458558" y="174370"/>
                </a:lnTo>
                <a:lnTo>
                  <a:pt x="456641" y="177926"/>
                </a:lnTo>
                <a:lnTo>
                  <a:pt x="449922" y="179958"/>
                </a:lnTo>
                <a:lnTo>
                  <a:pt x="478970" y="179958"/>
                </a:lnTo>
                <a:lnTo>
                  <a:pt x="486092" y="152526"/>
                </a:lnTo>
                <a:close/>
              </a:path>
              <a:path w="486409" h="254635">
                <a:moveTo>
                  <a:pt x="439058" y="153481"/>
                </a:moveTo>
                <a:lnTo>
                  <a:pt x="441609" y="162002"/>
                </a:lnTo>
                <a:lnTo>
                  <a:pt x="454066" y="159349"/>
                </a:lnTo>
                <a:lnTo>
                  <a:pt x="452489" y="154050"/>
                </a:lnTo>
                <a:lnTo>
                  <a:pt x="439356" y="154050"/>
                </a:lnTo>
                <a:lnTo>
                  <a:pt x="439058" y="153481"/>
                </a:lnTo>
                <a:close/>
              </a:path>
              <a:path w="486409" h="254635">
                <a:moveTo>
                  <a:pt x="438886" y="152907"/>
                </a:moveTo>
                <a:lnTo>
                  <a:pt x="439058" y="153481"/>
                </a:lnTo>
                <a:lnTo>
                  <a:pt x="439356" y="154050"/>
                </a:lnTo>
                <a:lnTo>
                  <a:pt x="438886" y="152907"/>
                </a:lnTo>
                <a:close/>
              </a:path>
              <a:path w="486409" h="254635">
                <a:moveTo>
                  <a:pt x="452148" y="152907"/>
                </a:moveTo>
                <a:lnTo>
                  <a:pt x="438886" y="152907"/>
                </a:lnTo>
                <a:lnTo>
                  <a:pt x="439356" y="154050"/>
                </a:lnTo>
                <a:lnTo>
                  <a:pt x="452489" y="154050"/>
                </a:lnTo>
                <a:lnTo>
                  <a:pt x="452148" y="152907"/>
                </a:lnTo>
                <a:close/>
              </a:path>
              <a:path w="486409" h="254635">
                <a:moveTo>
                  <a:pt x="303760" y="12700"/>
                </a:moveTo>
                <a:lnTo>
                  <a:pt x="235775" y="12700"/>
                </a:lnTo>
                <a:lnTo>
                  <a:pt x="246202" y="12953"/>
                </a:lnTo>
                <a:lnTo>
                  <a:pt x="256425" y="13969"/>
                </a:lnTo>
                <a:lnTo>
                  <a:pt x="297243" y="23749"/>
                </a:lnTo>
                <a:lnTo>
                  <a:pt x="336473" y="41909"/>
                </a:lnTo>
                <a:lnTo>
                  <a:pt x="372402" y="67437"/>
                </a:lnTo>
                <a:lnTo>
                  <a:pt x="403834" y="98805"/>
                </a:lnTo>
                <a:lnTo>
                  <a:pt x="429247" y="134746"/>
                </a:lnTo>
                <a:lnTo>
                  <a:pt x="439058" y="153481"/>
                </a:lnTo>
                <a:lnTo>
                  <a:pt x="438886" y="152907"/>
                </a:lnTo>
                <a:lnTo>
                  <a:pt x="452148" y="152907"/>
                </a:lnTo>
                <a:lnTo>
                  <a:pt x="450938" y="148843"/>
                </a:lnTo>
                <a:lnTo>
                  <a:pt x="427405" y="108457"/>
                </a:lnTo>
                <a:lnTo>
                  <a:pt x="397344" y="73151"/>
                </a:lnTo>
                <a:lnTo>
                  <a:pt x="361823" y="43179"/>
                </a:lnTo>
                <a:lnTo>
                  <a:pt x="322097" y="20065"/>
                </a:lnTo>
                <a:lnTo>
                  <a:pt x="303760" y="12700"/>
                </a:lnTo>
                <a:close/>
              </a:path>
            </a:pathLst>
          </a:custGeom>
          <a:solidFill>
            <a:srgbClr val="172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2" name="object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28965"/>
              </p:ext>
            </p:extLst>
          </p:nvPr>
        </p:nvGraphicFramePr>
        <p:xfrm>
          <a:off x="9627109" y="3420293"/>
          <a:ext cx="422275" cy="79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F2144"/>
                      </a:solidFill>
                      <a:prstDash val="solid"/>
                    </a:lnL>
                    <a:lnR w="28575">
                      <a:solidFill>
                        <a:srgbClr val="0F2144"/>
                      </a:solidFill>
                      <a:prstDash val="solid"/>
                    </a:lnR>
                    <a:lnT w="28575">
                      <a:solidFill>
                        <a:srgbClr val="0F2144"/>
                      </a:solidFill>
                      <a:prstDash val="solid"/>
                    </a:lnT>
                    <a:lnB w="28575">
                      <a:solidFill>
                        <a:srgbClr val="0F2144"/>
                      </a:solidFill>
                      <a:prstDash val="solid"/>
                    </a:lnB>
                    <a:solidFill>
                      <a:srgbClr val="B4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F2144"/>
                      </a:solidFill>
                      <a:prstDash val="solid"/>
                    </a:lnL>
                    <a:lnR w="28575">
                      <a:solidFill>
                        <a:srgbClr val="0F2144"/>
                      </a:solidFill>
                      <a:prstDash val="solid"/>
                    </a:lnR>
                    <a:lnT w="28575">
                      <a:solidFill>
                        <a:srgbClr val="0F2144"/>
                      </a:solidFill>
                      <a:prstDash val="solid"/>
                    </a:lnT>
                    <a:lnB w="38100">
                      <a:solidFill>
                        <a:srgbClr val="0F2144"/>
                      </a:solidFill>
                      <a:prstDash val="solid"/>
                    </a:lnB>
                    <a:solidFill>
                      <a:srgbClr val="B4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F2144"/>
                      </a:solidFill>
                      <a:prstDash val="solid"/>
                    </a:lnL>
                    <a:lnR w="28575">
                      <a:solidFill>
                        <a:srgbClr val="0F2144"/>
                      </a:solidFill>
                      <a:prstDash val="solid"/>
                    </a:lnR>
                    <a:lnT w="38100">
                      <a:solidFill>
                        <a:srgbClr val="0F2144"/>
                      </a:solidFill>
                      <a:prstDash val="solid"/>
                    </a:lnT>
                    <a:lnB w="28575">
                      <a:solidFill>
                        <a:srgbClr val="0F2144"/>
                      </a:solidFill>
                      <a:prstDash val="solid"/>
                    </a:lnB>
                    <a:solidFill>
                      <a:srgbClr val="B4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F2144"/>
                      </a:solidFill>
                      <a:prstDash val="solid"/>
                    </a:lnL>
                    <a:lnR w="28575">
                      <a:solidFill>
                        <a:srgbClr val="0F2144"/>
                      </a:solidFill>
                      <a:prstDash val="solid"/>
                    </a:lnR>
                    <a:lnT w="28575">
                      <a:solidFill>
                        <a:srgbClr val="0F2144"/>
                      </a:solidFill>
                      <a:prstDash val="solid"/>
                    </a:lnT>
                    <a:lnB w="28575">
                      <a:solidFill>
                        <a:srgbClr val="0F2144"/>
                      </a:solidFill>
                      <a:prstDash val="solid"/>
                    </a:lnB>
                    <a:solidFill>
                      <a:srgbClr val="B4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object 103"/>
          <p:cNvSpPr txBox="1"/>
          <p:nvPr/>
        </p:nvSpPr>
        <p:spPr>
          <a:xfrm>
            <a:off x="10371837" y="3443610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4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9841611" y="3183819"/>
            <a:ext cx="617855" cy="253365"/>
          </a:xfrm>
          <a:custGeom>
            <a:avLst/>
            <a:gdLst/>
            <a:ahLst/>
            <a:cxnLst/>
            <a:rect l="l" t="t" r="r" b="b"/>
            <a:pathLst>
              <a:path w="617855" h="253364">
                <a:moveTo>
                  <a:pt x="303403" y="0"/>
                </a:moveTo>
                <a:lnTo>
                  <a:pt x="260858" y="3175"/>
                </a:lnTo>
                <a:lnTo>
                  <a:pt x="219075" y="12192"/>
                </a:lnTo>
                <a:lnTo>
                  <a:pt x="165988" y="32258"/>
                </a:lnTo>
                <a:lnTo>
                  <a:pt x="117221" y="60198"/>
                </a:lnTo>
                <a:lnTo>
                  <a:pt x="74803" y="94742"/>
                </a:lnTo>
                <a:lnTo>
                  <a:pt x="48133" y="123951"/>
                </a:lnTo>
                <a:lnTo>
                  <a:pt x="26416" y="155575"/>
                </a:lnTo>
                <a:lnTo>
                  <a:pt x="6985" y="200406"/>
                </a:lnTo>
                <a:lnTo>
                  <a:pt x="108" y="247142"/>
                </a:lnTo>
                <a:lnTo>
                  <a:pt x="0" y="250063"/>
                </a:lnTo>
                <a:lnTo>
                  <a:pt x="2667" y="253111"/>
                </a:lnTo>
                <a:lnTo>
                  <a:pt x="9652" y="253365"/>
                </a:lnTo>
                <a:lnTo>
                  <a:pt x="12700" y="250571"/>
                </a:lnTo>
                <a:lnTo>
                  <a:pt x="12849" y="246634"/>
                </a:lnTo>
                <a:lnTo>
                  <a:pt x="13335" y="235839"/>
                </a:lnTo>
                <a:lnTo>
                  <a:pt x="22860" y="192912"/>
                </a:lnTo>
                <a:lnTo>
                  <a:pt x="43815" y="151384"/>
                </a:lnTo>
                <a:lnTo>
                  <a:pt x="83947" y="103505"/>
                </a:lnTo>
                <a:lnTo>
                  <a:pt x="124841" y="70358"/>
                </a:lnTo>
                <a:lnTo>
                  <a:pt x="171831" y="43561"/>
                </a:lnTo>
                <a:lnTo>
                  <a:pt x="209804" y="28321"/>
                </a:lnTo>
                <a:lnTo>
                  <a:pt x="249428" y="18034"/>
                </a:lnTo>
                <a:lnTo>
                  <a:pt x="290068" y="13081"/>
                </a:lnTo>
                <a:lnTo>
                  <a:pt x="303784" y="12700"/>
                </a:lnTo>
                <a:lnTo>
                  <a:pt x="391385" y="12700"/>
                </a:lnTo>
                <a:lnTo>
                  <a:pt x="387731" y="11557"/>
                </a:lnTo>
                <a:lnTo>
                  <a:pt x="345948" y="3048"/>
                </a:lnTo>
                <a:lnTo>
                  <a:pt x="317627" y="254"/>
                </a:lnTo>
                <a:lnTo>
                  <a:pt x="303403" y="0"/>
                </a:lnTo>
                <a:close/>
              </a:path>
              <a:path w="617855" h="253364">
                <a:moveTo>
                  <a:pt x="574656" y="163041"/>
                </a:moveTo>
                <a:lnTo>
                  <a:pt x="544194" y="171196"/>
                </a:lnTo>
                <a:lnTo>
                  <a:pt x="600583" y="234950"/>
                </a:lnTo>
                <a:lnTo>
                  <a:pt x="611725" y="180721"/>
                </a:lnTo>
                <a:lnTo>
                  <a:pt x="582549" y="180721"/>
                </a:lnTo>
                <a:lnTo>
                  <a:pt x="578993" y="178688"/>
                </a:lnTo>
                <a:lnTo>
                  <a:pt x="578104" y="175260"/>
                </a:lnTo>
                <a:lnTo>
                  <a:pt x="574816" y="163326"/>
                </a:lnTo>
                <a:lnTo>
                  <a:pt x="574656" y="163041"/>
                </a:lnTo>
                <a:close/>
              </a:path>
              <a:path w="617855" h="253364">
                <a:moveTo>
                  <a:pt x="574816" y="163326"/>
                </a:moveTo>
                <a:lnTo>
                  <a:pt x="578136" y="175387"/>
                </a:lnTo>
                <a:lnTo>
                  <a:pt x="578993" y="178688"/>
                </a:lnTo>
                <a:lnTo>
                  <a:pt x="582549" y="180721"/>
                </a:lnTo>
                <a:lnTo>
                  <a:pt x="585851" y="179705"/>
                </a:lnTo>
                <a:lnTo>
                  <a:pt x="589280" y="178816"/>
                </a:lnTo>
                <a:lnTo>
                  <a:pt x="591312" y="175387"/>
                </a:lnTo>
                <a:lnTo>
                  <a:pt x="590296" y="171958"/>
                </a:lnTo>
                <a:lnTo>
                  <a:pt x="588245" y="164211"/>
                </a:lnTo>
                <a:lnTo>
                  <a:pt x="575310" y="164211"/>
                </a:lnTo>
                <a:lnTo>
                  <a:pt x="574816" y="163326"/>
                </a:lnTo>
                <a:close/>
              </a:path>
              <a:path w="617855" h="253364">
                <a:moveTo>
                  <a:pt x="617728" y="151511"/>
                </a:moveTo>
                <a:lnTo>
                  <a:pt x="587056" y="159721"/>
                </a:lnTo>
                <a:lnTo>
                  <a:pt x="590296" y="171958"/>
                </a:lnTo>
                <a:lnTo>
                  <a:pt x="591312" y="175387"/>
                </a:lnTo>
                <a:lnTo>
                  <a:pt x="589280" y="178816"/>
                </a:lnTo>
                <a:lnTo>
                  <a:pt x="585851" y="179705"/>
                </a:lnTo>
                <a:lnTo>
                  <a:pt x="582549" y="180721"/>
                </a:lnTo>
                <a:lnTo>
                  <a:pt x="611725" y="180721"/>
                </a:lnTo>
                <a:lnTo>
                  <a:pt x="617728" y="151511"/>
                </a:lnTo>
                <a:close/>
              </a:path>
              <a:path w="617855" h="253364">
                <a:moveTo>
                  <a:pt x="574765" y="163012"/>
                </a:moveTo>
                <a:lnTo>
                  <a:pt x="574816" y="163326"/>
                </a:lnTo>
                <a:lnTo>
                  <a:pt x="575310" y="164211"/>
                </a:lnTo>
                <a:lnTo>
                  <a:pt x="574765" y="163012"/>
                </a:lnTo>
                <a:close/>
              </a:path>
              <a:path w="617855" h="253364">
                <a:moveTo>
                  <a:pt x="587056" y="159721"/>
                </a:moveTo>
                <a:lnTo>
                  <a:pt x="574765" y="163012"/>
                </a:lnTo>
                <a:lnTo>
                  <a:pt x="575310" y="164211"/>
                </a:lnTo>
                <a:lnTo>
                  <a:pt x="588245" y="164211"/>
                </a:lnTo>
                <a:lnTo>
                  <a:pt x="587056" y="159721"/>
                </a:lnTo>
                <a:close/>
              </a:path>
              <a:path w="617855" h="253364">
                <a:moveTo>
                  <a:pt x="574732" y="163021"/>
                </a:moveTo>
                <a:lnTo>
                  <a:pt x="574816" y="163326"/>
                </a:lnTo>
                <a:lnTo>
                  <a:pt x="574732" y="163021"/>
                </a:lnTo>
                <a:close/>
              </a:path>
              <a:path w="617855" h="253364">
                <a:moveTo>
                  <a:pt x="391385" y="12700"/>
                </a:moveTo>
                <a:lnTo>
                  <a:pt x="303784" y="12700"/>
                </a:lnTo>
                <a:lnTo>
                  <a:pt x="317373" y="12954"/>
                </a:lnTo>
                <a:lnTo>
                  <a:pt x="330835" y="13970"/>
                </a:lnTo>
                <a:lnTo>
                  <a:pt x="371348" y="20447"/>
                </a:lnTo>
                <a:lnTo>
                  <a:pt x="410718" y="32004"/>
                </a:lnTo>
                <a:lnTo>
                  <a:pt x="459994" y="54229"/>
                </a:lnTo>
                <a:lnTo>
                  <a:pt x="504063" y="82931"/>
                </a:lnTo>
                <a:lnTo>
                  <a:pt x="541274" y="116839"/>
                </a:lnTo>
                <a:lnTo>
                  <a:pt x="569849" y="154432"/>
                </a:lnTo>
                <a:lnTo>
                  <a:pt x="574656" y="163041"/>
                </a:lnTo>
                <a:lnTo>
                  <a:pt x="574675" y="162813"/>
                </a:lnTo>
                <a:lnTo>
                  <a:pt x="575505" y="162813"/>
                </a:lnTo>
                <a:lnTo>
                  <a:pt x="587056" y="159721"/>
                </a:lnTo>
                <a:lnTo>
                  <a:pt x="566547" y="127381"/>
                </a:lnTo>
                <a:lnTo>
                  <a:pt x="531876" y="89535"/>
                </a:lnTo>
                <a:lnTo>
                  <a:pt x="489331" y="57023"/>
                </a:lnTo>
                <a:lnTo>
                  <a:pt x="440690" y="30480"/>
                </a:lnTo>
                <a:lnTo>
                  <a:pt x="414528" y="19938"/>
                </a:lnTo>
                <a:lnTo>
                  <a:pt x="391385" y="12700"/>
                </a:lnTo>
                <a:close/>
              </a:path>
              <a:path w="617855" h="253364">
                <a:moveTo>
                  <a:pt x="575505" y="162813"/>
                </a:moveTo>
                <a:lnTo>
                  <a:pt x="574675" y="162813"/>
                </a:lnTo>
                <a:lnTo>
                  <a:pt x="574765" y="163012"/>
                </a:lnTo>
                <a:lnTo>
                  <a:pt x="575505" y="162813"/>
                </a:lnTo>
                <a:close/>
              </a:path>
            </a:pathLst>
          </a:custGeom>
          <a:solidFill>
            <a:srgbClr val="172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9628759" y="4176323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rebuchet MS"/>
                <a:cs typeface="Trebuchet MS"/>
              </a:rPr>
              <a:t>sta</a:t>
            </a:r>
            <a:r>
              <a:rPr sz="1800" spc="-114" dirty="0">
                <a:latin typeface="Trebuchet MS"/>
                <a:cs typeface="Trebuchet MS"/>
              </a:rPr>
              <a:t>c</a:t>
            </a:r>
            <a:r>
              <a:rPr sz="1800" spc="-50" dirty="0"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234002" y="3183819"/>
            <a:ext cx="3583304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latin typeface="Trebuchet MS"/>
                <a:cs typeface="Trebuchet MS"/>
              </a:rPr>
              <a:t>An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15" dirty="0">
                <a:latin typeface="Trebuchet MS"/>
                <a:cs typeface="Trebuchet MS"/>
              </a:rPr>
              <a:t>r</a:t>
            </a:r>
            <a:r>
              <a:rPr sz="1600" spc="-95" dirty="0">
                <a:latin typeface="Trebuchet MS"/>
                <a:cs typeface="Trebuchet MS"/>
              </a:rPr>
              <a:t>de</a:t>
            </a:r>
            <a:r>
              <a:rPr sz="1600" spc="10" dirty="0">
                <a:latin typeface="Trebuchet MS"/>
                <a:cs typeface="Trebuchet MS"/>
              </a:rPr>
              <a:t>r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195" dirty="0">
                <a:latin typeface="Trebuchet MS"/>
                <a:cs typeface="Trebuchet MS"/>
              </a:rPr>
              <a:t>f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125" dirty="0">
                <a:latin typeface="Trebuchet MS"/>
                <a:cs typeface="Trebuchet MS"/>
              </a:rPr>
              <a:t>data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p</a:t>
            </a:r>
            <a:r>
              <a:rPr sz="1600" spc="-25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85" dirty="0">
                <a:latin typeface="Trebuchet MS"/>
                <a:cs typeface="Trebuchet MS"/>
              </a:rPr>
              <a:t>cess</a:t>
            </a:r>
            <a:r>
              <a:rPr sz="1600" spc="-65" dirty="0">
                <a:latin typeface="Trebuchet MS"/>
                <a:cs typeface="Trebuchet MS"/>
              </a:rPr>
              <a:t>i</a:t>
            </a:r>
            <a:r>
              <a:rPr sz="1600" spc="-80" dirty="0">
                <a:latin typeface="Trebuchet MS"/>
                <a:cs typeface="Trebuchet MS"/>
              </a:rPr>
              <a:t>n</a:t>
            </a:r>
            <a:r>
              <a:rPr sz="1600" spc="-125" dirty="0">
                <a:latin typeface="Trebuchet MS"/>
                <a:cs typeface="Trebuchet MS"/>
              </a:rPr>
              <a:t>g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s</a:t>
            </a:r>
            <a:r>
              <a:rPr sz="1600" spc="-75" dirty="0">
                <a:latin typeface="Trebuchet MS"/>
                <a:cs typeface="Trebuchet MS"/>
              </a:rPr>
              <a:t>c</a:t>
            </a:r>
            <a:r>
              <a:rPr sz="1600" spc="-80" dirty="0">
                <a:latin typeface="Trebuchet MS"/>
                <a:cs typeface="Trebuchet MS"/>
              </a:rPr>
              <a:t>h</a:t>
            </a:r>
            <a:r>
              <a:rPr sz="1600" spc="-95" dirty="0">
                <a:latin typeface="Trebuchet MS"/>
                <a:cs typeface="Trebuchet MS"/>
              </a:rPr>
              <a:t>ed</a:t>
            </a:r>
            <a:r>
              <a:rPr sz="1600" spc="-80" dirty="0">
                <a:latin typeface="Trebuchet MS"/>
                <a:cs typeface="Trebuchet MS"/>
              </a:rPr>
              <a:t>u</a:t>
            </a:r>
            <a:r>
              <a:rPr sz="1600" spc="-100" dirty="0">
                <a:latin typeface="Trebuchet MS"/>
                <a:cs typeface="Trebuchet MS"/>
              </a:rPr>
              <a:t>le</a:t>
            </a:r>
            <a:r>
              <a:rPr sz="1600" spc="-125" dirty="0">
                <a:latin typeface="Trebuchet MS"/>
                <a:cs typeface="Trebuchet MS"/>
              </a:rPr>
              <a:t>d</a:t>
            </a:r>
            <a:r>
              <a:rPr sz="1600" spc="-5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b</a:t>
            </a:r>
            <a:r>
              <a:rPr sz="1600" spc="-70" dirty="0">
                <a:latin typeface="Trebuchet MS"/>
                <a:cs typeface="Trebuchet MS"/>
              </a:rPr>
              <a:t>y  s</a:t>
            </a:r>
            <a:r>
              <a:rPr sz="1600" spc="-80" dirty="0">
                <a:latin typeface="Trebuchet MS"/>
                <a:cs typeface="Trebuchet MS"/>
              </a:rPr>
              <a:t>t</a:t>
            </a:r>
            <a:r>
              <a:rPr sz="1600" spc="-100" dirty="0">
                <a:latin typeface="Trebuchet MS"/>
                <a:cs typeface="Trebuchet MS"/>
              </a:rPr>
              <a:t>ack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25" dirty="0">
                <a:latin typeface="Trebuchet MS"/>
                <a:cs typeface="Trebuchet MS"/>
              </a:rPr>
              <a:t>data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</a:t>
            </a:r>
            <a:r>
              <a:rPr sz="1600" spc="-80" dirty="0">
                <a:latin typeface="Trebuchet MS"/>
                <a:cs typeface="Trebuchet MS"/>
              </a:rPr>
              <a:t>t</a:t>
            </a:r>
            <a:r>
              <a:rPr sz="1600" spc="-30" dirty="0">
                <a:latin typeface="Trebuchet MS"/>
                <a:cs typeface="Trebuchet MS"/>
              </a:rPr>
              <a:t>r</a:t>
            </a:r>
            <a:r>
              <a:rPr sz="1600" spc="-35" dirty="0">
                <a:latin typeface="Trebuchet MS"/>
                <a:cs typeface="Trebuchet MS"/>
              </a:rPr>
              <a:t>u</a:t>
            </a:r>
            <a:r>
              <a:rPr sz="1600" spc="-110" dirty="0">
                <a:latin typeface="Trebuchet MS"/>
                <a:cs typeface="Trebuchet MS"/>
              </a:rPr>
              <a:t>c</a:t>
            </a: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80" dirty="0">
                <a:latin typeface="Trebuchet MS"/>
                <a:cs typeface="Trebuchet MS"/>
              </a:rPr>
              <a:t>u</a:t>
            </a:r>
            <a:r>
              <a:rPr sz="1600" spc="-25" dirty="0">
                <a:latin typeface="Trebuchet MS"/>
                <a:cs typeface="Trebuchet MS"/>
              </a:rPr>
              <a:t>r</a:t>
            </a:r>
            <a:r>
              <a:rPr sz="1600" spc="-110" dirty="0">
                <a:latin typeface="Trebuchet MS"/>
                <a:cs typeface="Trebuchet MS"/>
              </a:rPr>
              <a:t>e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75" dirty="0">
                <a:latin typeface="Trebuchet MS"/>
                <a:cs typeface="Trebuchet MS"/>
              </a:rPr>
              <a:t>(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15" dirty="0">
                <a:latin typeface="Trebuchet MS"/>
                <a:cs typeface="Trebuchet MS"/>
              </a:rPr>
              <a:t>or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</a:t>
            </a:r>
            <a:r>
              <a:rPr sz="1600" spc="-80" dirty="0">
                <a:latin typeface="Trebuchet MS"/>
                <a:cs typeface="Trebuchet MS"/>
              </a:rPr>
              <a:t>t</a:t>
            </a:r>
            <a:r>
              <a:rPr sz="1600" spc="-100" dirty="0">
                <a:latin typeface="Trebuchet MS"/>
                <a:cs typeface="Trebuchet MS"/>
              </a:rPr>
              <a:t>ack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i</a:t>
            </a:r>
            <a:r>
              <a:rPr sz="1600" spc="-120" dirty="0">
                <a:latin typeface="Trebuchet MS"/>
                <a:cs typeface="Trebuchet MS"/>
              </a:rPr>
              <a:t>n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0" dirty="0">
                <a:latin typeface="Trebuchet MS"/>
                <a:cs typeface="Trebuchet MS"/>
              </a:rPr>
              <a:t>m</a:t>
            </a:r>
            <a:r>
              <a:rPr sz="1600" spc="-85" dirty="0">
                <a:latin typeface="Trebuchet MS"/>
                <a:cs typeface="Trebuchet MS"/>
              </a:rPr>
              <a:t>e</a:t>
            </a:r>
            <a:r>
              <a:rPr sz="1600" spc="-120" dirty="0">
                <a:latin typeface="Trebuchet MS"/>
                <a:cs typeface="Trebuchet MS"/>
              </a:rPr>
              <a:t>m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60" dirty="0">
                <a:latin typeface="Trebuchet MS"/>
                <a:cs typeface="Trebuchet MS"/>
              </a:rPr>
              <a:t>r</a:t>
            </a:r>
            <a:r>
              <a:rPr sz="1600" spc="-120" dirty="0">
                <a:latin typeface="Trebuchet MS"/>
                <a:cs typeface="Trebuchet MS"/>
              </a:rPr>
              <a:t>y).  </a:t>
            </a:r>
            <a:r>
              <a:rPr sz="1600" spc="-95" dirty="0">
                <a:latin typeface="Trebuchet MS"/>
                <a:cs typeface="Trebuchet MS"/>
              </a:rPr>
              <a:t>Traversing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starts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from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60" dirty="0">
                <a:latin typeface="Trebuchet MS"/>
                <a:cs typeface="Trebuchet MS"/>
              </a:rPr>
              <a:t>one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point,</a:t>
            </a:r>
            <a:r>
              <a:rPr sz="1600" spc="-185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then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35" dirty="0">
                <a:latin typeface="Trebuchet MS"/>
                <a:cs typeface="Trebuchet MS"/>
              </a:rPr>
              <a:t>all </a:t>
            </a:r>
            <a:r>
              <a:rPr sz="1600" spc="-130" dirty="0">
                <a:latin typeface="Trebuchet MS"/>
                <a:cs typeface="Trebuchet MS"/>
              </a:rPr>
              <a:t> </a:t>
            </a:r>
            <a:r>
              <a:rPr sz="1600" spc="-140" dirty="0">
                <a:latin typeface="Trebuchet MS"/>
                <a:cs typeface="Trebuchet MS"/>
              </a:rPr>
              <a:t>adju</a:t>
            </a:r>
            <a:r>
              <a:rPr sz="1600" spc="-70" dirty="0">
                <a:latin typeface="Trebuchet MS"/>
                <a:cs typeface="Trebuchet MS"/>
              </a:rPr>
              <a:t>st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105" dirty="0">
                <a:latin typeface="Trebuchet MS"/>
                <a:cs typeface="Trebuchet MS"/>
              </a:rPr>
              <a:t>edge</a:t>
            </a:r>
            <a:r>
              <a:rPr sz="1600" spc="-35" dirty="0">
                <a:latin typeface="Trebuchet MS"/>
                <a:cs typeface="Trebuchet MS"/>
              </a:rPr>
              <a:t>s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pu</a:t>
            </a:r>
            <a:r>
              <a:rPr sz="1600" spc="-75" dirty="0">
                <a:latin typeface="Trebuchet MS"/>
                <a:cs typeface="Trebuchet MS"/>
              </a:rPr>
              <a:t>shed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to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the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70" dirty="0">
                <a:latin typeface="Trebuchet MS"/>
                <a:cs typeface="Trebuchet MS"/>
              </a:rPr>
              <a:t>s</a:t>
            </a:r>
            <a:r>
              <a:rPr sz="1600" spc="-75" dirty="0">
                <a:latin typeface="Trebuchet MS"/>
                <a:cs typeface="Trebuchet MS"/>
              </a:rPr>
              <a:t>t</a:t>
            </a:r>
            <a:r>
              <a:rPr sz="1600" spc="-135" dirty="0">
                <a:latin typeface="Trebuchet MS"/>
                <a:cs typeface="Trebuchet MS"/>
              </a:rPr>
              <a:t>ack.</a:t>
            </a:r>
            <a:r>
              <a:rPr sz="1600" spc="-17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I</a:t>
            </a:r>
            <a:r>
              <a:rPr sz="1600" spc="-100" dirty="0">
                <a:latin typeface="Trebuchet MS"/>
                <a:cs typeface="Trebuchet MS"/>
              </a:rPr>
              <a:t>t</a:t>
            </a:r>
            <a:r>
              <a:rPr sz="1600" spc="-75" dirty="0">
                <a:latin typeface="Trebuchet MS"/>
                <a:cs typeface="Trebuchet MS"/>
              </a:rPr>
              <a:t>em  </a:t>
            </a:r>
            <a:r>
              <a:rPr sz="1600" spc="-95" dirty="0">
                <a:latin typeface="Trebuchet MS"/>
                <a:cs typeface="Trebuchet MS"/>
              </a:rPr>
              <a:t>p</a:t>
            </a:r>
            <a:r>
              <a:rPr sz="1600" spc="-25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85" dirty="0">
                <a:latin typeface="Trebuchet MS"/>
                <a:cs typeface="Trebuchet MS"/>
              </a:rPr>
              <a:t>cess</a:t>
            </a:r>
            <a:r>
              <a:rPr sz="1600" spc="-65" dirty="0">
                <a:latin typeface="Trebuchet MS"/>
                <a:cs typeface="Trebuchet MS"/>
              </a:rPr>
              <a:t>i</a:t>
            </a:r>
            <a:r>
              <a:rPr sz="1600" spc="-80" dirty="0">
                <a:latin typeface="Trebuchet MS"/>
                <a:cs typeface="Trebuchet MS"/>
              </a:rPr>
              <a:t>n</a:t>
            </a:r>
            <a:r>
              <a:rPr sz="1600" spc="-125" dirty="0">
                <a:latin typeface="Trebuchet MS"/>
                <a:cs typeface="Trebuchet MS"/>
              </a:rPr>
              <a:t>g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i</a:t>
            </a:r>
            <a:r>
              <a:rPr sz="1600" spc="-85" dirty="0">
                <a:latin typeface="Trebuchet MS"/>
                <a:cs typeface="Trebuchet MS"/>
              </a:rPr>
              <a:t>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done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w</a:t>
            </a:r>
            <a:r>
              <a:rPr sz="1600" spc="-80" dirty="0">
                <a:latin typeface="Trebuchet MS"/>
                <a:cs typeface="Trebuchet MS"/>
              </a:rPr>
              <a:t>h</a:t>
            </a:r>
            <a:r>
              <a:rPr sz="1600" spc="-95" dirty="0">
                <a:latin typeface="Trebuchet MS"/>
                <a:cs typeface="Trebuchet MS"/>
              </a:rPr>
              <a:t>il</a:t>
            </a:r>
            <a:r>
              <a:rPr sz="1600" spc="-165" dirty="0">
                <a:latin typeface="Trebuchet MS"/>
                <a:cs typeface="Trebuchet MS"/>
              </a:rPr>
              <a:t>e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95" dirty="0">
                <a:latin typeface="Trebuchet MS"/>
                <a:cs typeface="Trebuchet MS"/>
              </a:rPr>
              <a:t>p</a:t>
            </a:r>
            <a:r>
              <a:rPr sz="1600" spc="-80" dirty="0">
                <a:latin typeface="Trebuchet MS"/>
                <a:cs typeface="Trebuchet MS"/>
              </a:rPr>
              <a:t>u</a:t>
            </a:r>
            <a:r>
              <a:rPr sz="1600" spc="-110" dirty="0">
                <a:latin typeface="Trebuchet MS"/>
                <a:cs typeface="Trebuchet MS"/>
              </a:rPr>
              <a:t>llin</a:t>
            </a:r>
            <a:r>
              <a:rPr sz="1600" spc="-145" dirty="0">
                <a:latin typeface="Trebuchet MS"/>
                <a:cs typeface="Trebuchet MS"/>
              </a:rPr>
              <a:t>g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90" dirty="0">
                <a:latin typeface="Trebuchet MS"/>
                <a:cs typeface="Trebuchet MS"/>
              </a:rPr>
              <a:t>f</a:t>
            </a:r>
            <a:r>
              <a:rPr sz="1600" spc="-130" dirty="0">
                <a:latin typeface="Trebuchet MS"/>
                <a:cs typeface="Trebuchet MS"/>
              </a:rPr>
              <a:t>r</a:t>
            </a:r>
            <a:r>
              <a:rPr sz="1600" spc="15" dirty="0">
                <a:latin typeface="Trebuchet MS"/>
                <a:cs typeface="Trebuchet MS"/>
              </a:rPr>
              <a:t>o</a:t>
            </a:r>
            <a:r>
              <a:rPr sz="1600" spc="-100" dirty="0">
                <a:latin typeface="Trebuchet MS"/>
                <a:cs typeface="Trebuchet MS"/>
              </a:rPr>
              <a:t>m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85" dirty="0">
                <a:latin typeface="Trebuchet MS"/>
                <a:cs typeface="Trebuchet MS"/>
              </a:rPr>
              <a:t>the  </a:t>
            </a:r>
            <a:r>
              <a:rPr sz="1600" spc="-90" dirty="0">
                <a:latin typeface="Trebuchet MS"/>
                <a:cs typeface="Trebuchet MS"/>
              </a:rPr>
              <a:t>stack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8642401" y="2974142"/>
            <a:ext cx="363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6F2F9F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6F2F9F"/>
                </a:solidFill>
                <a:latin typeface="Trebuchet MS"/>
                <a:cs typeface="Trebuchet MS"/>
              </a:rPr>
              <a:t>sh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0005187" y="2950139"/>
            <a:ext cx="303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r>
              <a:rPr sz="1400" spc="20" dirty="0">
                <a:solidFill>
                  <a:srgbClr val="6F2F9F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6F2F9F"/>
                </a:solidFill>
                <a:latin typeface="Trebuchet MS"/>
                <a:cs typeface="Trebuchet MS"/>
              </a:rPr>
              <a:t>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234002" y="2585711"/>
            <a:ext cx="621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117085"/>
                </a:solidFill>
                <a:latin typeface="Trebuchet MS"/>
                <a:cs typeface="Trebuchet MS"/>
              </a:rPr>
              <a:t>DFS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0615930" y="3802943"/>
            <a:ext cx="465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6F2F9F"/>
                </a:solidFill>
                <a:latin typeface="Trebuchet MS"/>
                <a:cs typeface="Trebuchet MS"/>
              </a:rPr>
              <a:t>Pr</a:t>
            </a:r>
            <a:r>
              <a:rPr sz="1100" spc="-40" dirty="0">
                <a:solidFill>
                  <a:srgbClr val="6F2F9F"/>
                </a:solidFill>
                <a:latin typeface="Trebuchet MS"/>
                <a:cs typeface="Trebuchet MS"/>
              </a:rPr>
              <a:t>oces</a:t>
            </a:r>
            <a:r>
              <a:rPr sz="1100" spc="-25" dirty="0">
                <a:solidFill>
                  <a:srgbClr val="6F2F9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53" name="object 1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5076" y="3780132"/>
            <a:ext cx="231321" cy="2130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-60" dirty="0"/>
              <a:t>DFS:</a:t>
            </a:r>
            <a:r>
              <a:rPr spc="-545" dirty="0"/>
              <a:t> </a:t>
            </a:r>
            <a:r>
              <a:rPr spc="35" dirty="0"/>
              <a:t>ADJ</a:t>
            </a:r>
            <a:r>
              <a:rPr spc="-55" dirty="0"/>
              <a:t>A</a:t>
            </a:r>
            <a:r>
              <a:rPr spc="170" dirty="0"/>
              <a:t>CE</a:t>
            </a:r>
            <a:r>
              <a:rPr spc="180" dirty="0"/>
              <a:t>N</a:t>
            </a:r>
            <a:r>
              <a:rPr spc="175" dirty="0"/>
              <a:t>CY</a:t>
            </a:r>
            <a:r>
              <a:rPr spc="-35" dirty="0"/>
              <a:t> </a:t>
            </a:r>
            <a:r>
              <a:rPr spc="175" dirty="0"/>
              <a:t>M</a:t>
            </a:r>
            <a:r>
              <a:rPr spc="-65" dirty="0"/>
              <a:t>A</a:t>
            </a:r>
            <a:r>
              <a:rPr spc="50" dirty="0"/>
              <a:t>T</a:t>
            </a:r>
            <a:r>
              <a:rPr spc="55" dirty="0"/>
              <a:t>R</a:t>
            </a:r>
            <a:r>
              <a:rPr spc="150" dirty="0"/>
              <a:t>IX</a:t>
            </a:r>
            <a:r>
              <a:rPr spc="-40" dirty="0"/>
              <a:t> </a:t>
            </a:r>
            <a:r>
              <a:rPr dirty="0"/>
              <a:t>IMPLE</a:t>
            </a:r>
            <a:r>
              <a:rPr spc="-5" dirty="0"/>
              <a:t>M</a:t>
            </a:r>
            <a:r>
              <a:rPr spc="130" dirty="0"/>
              <a:t>EN</a:t>
            </a:r>
            <a:r>
              <a:rPr spc="-200" dirty="0"/>
              <a:t>T</a:t>
            </a:r>
            <a:r>
              <a:rPr spc="-60" dirty="0"/>
              <a:t>A</a:t>
            </a:r>
            <a:r>
              <a:rPr spc="175" dirty="0"/>
              <a:t>TION</a:t>
            </a:r>
          </a:p>
        </p:txBody>
      </p:sp>
      <p:sp>
        <p:nvSpPr>
          <p:cNvPr id="5" name="object 5"/>
          <p:cNvSpPr/>
          <p:nvPr/>
        </p:nvSpPr>
        <p:spPr>
          <a:xfrm>
            <a:off x="9776459" y="4282440"/>
            <a:ext cx="436245" cy="403860"/>
          </a:xfrm>
          <a:custGeom>
            <a:avLst/>
            <a:gdLst/>
            <a:ahLst/>
            <a:cxnLst/>
            <a:rect l="l" t="t" r="r" b="b"/>
            <a:pathLst>
              <a:path w="436245" h="403860">
                <a:moveTo>
                  <a:pt x="0" y="201930"/>
                </a:moveTo>
                <a:lnTo>
                  <a:pt x="5753" y="155634"/>
                </a:lnTo>
                <a:lnTo>
                  <a:pt x="22144" y="113133"/>
                </a:lnTo>
                <a:lnTo>
                  <a:pt x="47866" y="75640"/>
                </a:lnTo>
                <a:lnTo>
                  <a:pt x="81611" y="44367"/>
                </a:lnTo>
                <a:lnTo>
                  <a:pt x="122075" y="20527"/>
                </a:lnTo>
                <a:lnTo>
                  <a:pt x="167951" y="5333"/>
                </a:lnTo>
                <a:lnTo>
                  <a:pt x="217932" y="0"/>
                </a:lnTo>
                <a:lnTo>
                  <a:pt x="267912" y="5333"/>
                </a:lnTo>
                <a:lnTo>
                  <a:pt x="313788" y="20527"/>
                </a:lnTo>
                <a:lnTo>
                  <a:pt x="354252" y="44367"/>
                </a:lnTo>
                <a:lnTo>
                  <a:pt x="387997" y="75640"/>
                </a:lnTo>
                <a:lnTo>
                  <a:pt x="413719" y="113133"/>
                </a:lnTo>
                <a:lnTo>
                  <a:pt x="430110" y="155634"/>
                </a:lnTo>
                <a:lnTo>
                  <a:pt x="435864" y="201930"/>
                </a:lnTo>
                <a:lnTo>
                  <a:pt x="430110" y="248225"/>
                </a:lnTo>
                <a:lnTo>
                  <a:pt x="413719" y="290726"/>
                </a:lnTo>
                <a:lnTo>
                  <a:pt x="387997" y="328219"/>
                </a:lnTo>
                <a:lnTo>
                  <a:pt x="354252" y="359492"/>
                </a:lnTo>
                <a:lnTo>
                  <a:pt x="313788" y="383332"/>
                </a:lnTo>
                <a:lnTo>
                  <a:pt x="267912" y="398526"/>
                </a:lnTo>
                <a:lnTo>
                  <a:pt x="217932" y="403860"/>
                </a:lnTo>
                <a:lnTo>
                  <a:pt x="167951" y="398526"/>
                </a:lnTo>
                <a:lnTo>
                  <a:pt x="122075" y="383332"/>
                </a:lnTo>
                <a:lnTo>
                  <a:pt x="81611" y="359492"/>
                </a:lnTo>
                <a:lnTo>
                  <a:pt x="47866" y="328219"/>
                </a:lnTo>
                <a:lnTo>
                  <a:pt x="22144" y="290726"/>
                </a:lnTo>
                <a:lnTo>
                  <a:pt x="5753" y="248225"/>
                </a:lnTo>
                <a:lnTo>
                  <a:pt x="0" y="20193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20096" y="432676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88881" y="4201667"/>
            <a:ext cx="1200150" cy="1106805"/>
            <a:chOff x="9088881" y="4201667"/>
            <a:chExt cx="1200150" cy="1106805"/>
          </a:xfrm>
        </p:grpSpPr>
        <p:sp>
          <p:nvSpPr>
            <p:cNvPr id="8" name="object 8"/>
            <p:cNvSpPr/>
            <p:nvPr/>
          </p:nvSpPr>
          <p:spPr>
            <a:xfrm>
              <a:off x="9711689" y="4213097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95231" y="4896611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4">
                  <a:moveTo>
                    <a:pt x="0" y="202692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2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4" y="202692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2" y="405384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238615" y="494118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60054" y="4817364"/>
            <a:ext cx="1047750" cy="1146810"/>
            <a:chOff x="8560054" y="4817364"/>
            <a:chExt cx="1047750" cy="1146810"/>
          </a:xfrm>
        </p:grpSpPr>
        <p:sp>
          <p:nvSpPr>
            <p:cNvPr id="12" name="object 12"/>
            <p:cNvSpPr/>
            <p:nvPr/>
          </p:nvSpPr>
          <p:spPr>
            <a:xfrm>
              <a:off x="9030462" y="4828794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1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2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6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1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6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2" y="542543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1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6404" y="5551932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4">
                  <a:moveTo>
                    <a:pt x="0" y="202692"/>
                  </a:moveTo>
                  <a:lnTo>
                    <a:pt x="5753" y="156218"/>
                  </a:lnTo>
                  <a:lnTo>
                    <a:pt x="22144" y="113555"/>
                  </a:lnTo>
                  <a:lnTo>
                    <a:pt x="47866" y="75920"/>
                  </a:lnTo>
                  <a:lnTo>
                    <a:pt x="81611" y="44531"/>
                  </a:lnTo>
                  <a:lnTo>
                    <a:pt x="122075" y="20602"/>
                  </a:lnTo>
                  <a:lnTo>
                    <a:pt x="167951" y="5353"/>
                  </a:lnTo>
                  <a:lnTo>
                    <a:pt x="217931" y="0"/>
                  </a:lnTo>
                  <a:lnTo>
                    <a:pt x="267912" y="5353"/>
                  </a:lnTo>
                  <a:lnTo>
                    <a:pt x="313788" y="20602"/>
                  </a:lnTo>
                  <a:lnTo>
                    <a:pt x="354252" y="44531"/>
                  </a:lnTo>
                  <a:lnTo>
                    <a:pt x="387997" y="75920"/>
                  </a:lnTo>
                  <a:lnTo>
                    <a:pt x="413719" y="113555"/>
                  </a:lnTo>
                  <a:lnTo>
                    <a:pt x="430110" y="156218"/>
                  </a:lnTo>
                  <a:lnTo>
                    <a:pt x="435864" y="202692"/>
                  </a:lnTo>
                  <a:lnTo>
                    <a:pt x="430110" y="249165"/>
                  </a:lnTo>
                  <a:lnTo>
                    <a:pt x="413719" y="291828"/>
                  </a:lnTo>
                  <a:lnTo>
                    <a:pt x="387997" y="329463"/>
                  </a:lnTo>
                  <a:lnTo>
                    <a:pt x="354252" y="360852"/>
                  </a:lnTo>
                  <a:lnTo>
                    <a:pt x="313788" y="384781"/>
                  </a:lnTo>
                  <a:lnTo>
                    <a:pt x="267912" y="400030"/>
                  </a:lnTo>
                  <a:lnTo>
                    <a:pt x="217931" y="405384"/>
                  </a:lnTo>
                  <a:lnTo>
                    <a:pt x="167951" y="400030"/>
                  </a:lnTo>
                  <a:lnTo>
                    <a:pt x="122075" y="384781"/>
                  </a:lnTo>
                  <a:lnTo>
                    <a:pt x="81611" y="360852"/>
                  </a:lnTo>
                  <a:lnTo>
                    <a:pt x="47866" y="329463"/>
                  </a:lnTo>
                  <a:lnTo>
                    <a:pt x="22144" y="291828"/>
                  </a:lnTo>
                  <a:lnTo>
                    <a:pt x="5753" y="249165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10041" y="559683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491728" y="4881117"/>
            <a:ext cx="2473960" cy="1156970"/>
            <a:chOff x="8491728" y="4881117"/>
            <a:chExt cx="2473960" cy="1156970"/>
          </a:xfrm>
        </p:grpSpPr>
        <p:sp>
          <p:nvSpPr>
            <p:cNvPr id="16" name="object 16"/>
            <p:cNvSpPr/>
            <p:nvPr/>
          </p:nvSpPr>
          <p:spPr>
            <a:xfrm>
              <a:off x="10523220" y="4887467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29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5"/>
                  </a:lnTo>
                  <a:lnTo>
                    <a:pt x="217931" y="403859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03158" y="5484113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2"/>
                  </a:moveTo>
                  <a:lnTo>
                    <a:pt x="4556" y="222509"/>
                  </a:lnTo>
                  <a:lnTo>
                    <a:pt x="17692" y="176615"/>
                  </a:lnTo>
                  <a:lnTo>
                    <a:pt x="38607" y="134354"/>
                  </a:lnTo>
                  <a:lnTo>
                    <a:pt x="66504" y="96493"/>
                  </a:lnTo>
                  <a:lnTo>
                    <a:pt x="100580" y="63798"/>
                  </a:lnTo>
                  <a:lnTo>
                    <a:pt x="140038" y="37036"/>
                  </a:lnTo>
                  <a:lnTo>
                    <a:pt x="184077" y="16971"/>
                  </a:lnTo>
                  <a:lnTo>
                    <a:pt x="231898" y="4370"/>
                  </a:lnTo>
                  <a:lnTo>
                    <a:pt x="282701" y="0"/>
                  </a:lnTo>
                  <a:lnTo>
                    <a:pt x="333505" y="4370"/>
                  </a:lnTo>
                  <a:lnTo>
                    <a:pt x="381326" y="16971"/>
                  </a:lnTo>
                  <a:lnTo>
                    <a:pt x="425365" y="37036"/>
                  </a:lnTo>
                  <a:lnTo>
                    <a:pt x="464823" y="63798"/>
                  </a:lnTo>
                  <a:lnTo>
                    <a:pt x="498899" y="96493"/>
                  </a:lnTo>
                  <a:lnTo>
                    <a:pt x="526795" y="134354"/>
                  </a:lnTo>
                  <a:lnTo>
                    <a:pt x="547711" y="176615"/>
                  </a:lnTo>
                  <a:lnTo>
                    <a:pt x="560847" y="222509"/>
                  </a:lnTo>
                  <a:lnTo>
                    <a:pt x="565403" y="271272"/>
                  </a:lnTo>
                  <a:lnTo>
                    <a:pt x="560847" y="320034"/>
                  </a:lnTo>
                  <a:lnTo>
                    <a:pt x="547711" y="365928"/>
                  </a:lnTo>
                  <a:lnTo>
                    <a:pt x="526796" y="408189"/>
                  </a:lnTo>
                  <a:lnTo>
                    <a:pt x="498899" y="446050"/>
                  </a:lnTo>
                  <a:lnTo>
                    <a:pt x="464823" y="478745"/>
                  </a:lnTo>
                  <a:lnTo>
                    <a:pt x="425365" y="505507"/>
                  </a:lnTo>
                  <a:lnTo>
                    <a:pt x="381326" y="525572"/>
                  </a:lnTo>
                  <a:lnTo>
                    <a:pt x="333505" y="538173"/>
                  </a:lnTo>
                  <a:lnTo>
                    <a:pt x="282701" y="542544"/>
                  </a:lnTo>
                  <a:lnTo>
                    <a:pt x="231898" y="538173"/>
                  </a:lnTo>
                  <a:lnTo>
                    <a:pt x="184077" y="525572"/>
                  </a:lnTo>
                  <a:lnTo>
                    <a:pt x="140038" y="505507"/>
                  </a:lnTo>
                  <a:lnTo>
                    <a:pt x="100580" y="478745"/>
                  </a:lnTo>
                  <a:lnTo>
                    <a:pt x="66504" y="446050"/>
                  </a:lnTo>
                  <a:lnTo>
                    <a:pt x="38608" y="408189"/>
                  </a:lnTo>
                  <a:lnTo>
                    <a:pt x="17692" y="365928"/>
                  </a:lnTo>
                  <a:lnTo>
                    <a:pt x="4556" y="32003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67492" y="493140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78114" y="4806696"/>
            <a:ext cx="2759075" cy="1812289"/>
            <a:chOff x="8278114" y="4806696"/>
            <a:chExt cx="2759075" cy="1812289"/>
          </a:xfrm>
        </p:grpSpPr>
        <p:sp>
          <p:nvSpPr>
            <p:cNvPr id="20" name="object 20"/>
            <p:cNvSpPr/>
            <p:nvPr/>
          </p:nvSpPr>
          <p:spPr>
            <a:xfrm>
              <a:off x="10459974" y="4818126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84464" y="6207252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5">
                  <a:moveTo>
                    <a:pt x="0" y="202692"/>
                  </a:moveTo>
                  <a:lnTo>
                    <a:pt x="5753" y="156218"/>
                  </a:lnTo>
                  <a:lnTo>
                    <a:pt x="22144" y="113555"/>
                  </a:lnTo>
                  <a:lnTo>
                    <a:pt x="47866" y="75920"/>
                  </a:lnTo>
                  <a:lnTo>
                    <a:pt x="81611" y="44531"/>
                  </a:lnTo>
                  <a:lnTo>
                    <a:pt x="122075" y="20602"/>
                  </a:lnTo>
                  <a:lnTo>
                    <a:pt x="167951" y="5353"/>
                  </a:lnTo>
                  <a:lnTo>
                    <a:pt x="217931" y="0"/>
                  </a:lnTo>
                  <a:lnTo>
                    <a:pt x="267912" y="5353"/>
                  </a:lnTo>
                  <a:lnTo>
                    <a:pt x="313788" y="20602"/>
                  </a:lnTo>
                  <a:lnTo>
                    <a:pt x="354252" y="44531"/>
                  </a:lnTo>
                  <a:lnTo>
                    <a:pt x="387997" y="75920"/>
                  </a:lnTo>
                  <a:lnTo>
                    <a:pt x="413719" y="113555"/>
                  </a:lnTo>
                  <a:lnTo>
                    <a:pt x="430110" y="156218"/>
                  </a:lnTo>
                  <a:lnTo>
                    <a:pt x="435863" y="202692"/>
                  </a:lnTo>
                  <a:lnTo>
                    <a:pt x="430110" y="249165"/>
                  </a:lnTo>
                  <a:lnTo>
                    <a:pt x="413719" y="291828"/>
                  </a:lnTo>
                  <a:lnTo>
                    <a:pt x="387997" y="329463"/>
                  </a:lnTo>
                  <a:lnTo>
                    <a:pt x="354252" y="360852"/>
                  </a:lnTo>
                  <a:lnTo>
                    <a:pt x="313788" y="384781"/>
                  </a:lnTo>
                  <a:lnTo>
                    <a:pt x="267912" y="400030"/>
                  </a:lnTo>
                  <a:lnTo>
                    <a:pt x="217931" y="405384"/>
                  </a:lnTo>
                  <a:lnTo>
                    <a:pt x="167951" y="400030"/>
                  </a:lnTo>
                  <a:lnTo>
                    <a:pt x="122075" y="384781"/>
                  </a:lnTo>
                  <a:lnTo>
                    <a:pt x="81611" y="360852"/>
                  </a:lnTo>
                  <a:lnTo>
                    <a:pt x="47866" y="329463"/>
                  </a:lnTo>
                  <a:lnTo>
                    <a:pt x="22144" y="291828"/>
                  </a:lnTo>
                  <a:lnTo>
                    <a:pt x="5753" y="249165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27466" y="625215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08264" y="5594350"/>
            <a:ext cx="1792605" cy="1099185"/>
            <a:chOff x="8208264" y="5594350"/>
            <a:chExt cx="1792605" cy="1099185"/>
          </a:xfrm>
        </p:grpSpPr>
        <p:sp>
          <p:nvSpPr>
            <p:cNvPr id="24" name="object 24"/>
            <p:cNvSpPr/>
            <p:nvPr/>
          </p:nvSpPr>
          <p:spPr>
            <a:xfrm>
              <a:off x="8219694" y="6139433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1"/>
                  </a:moveTo>
                  <a:lnTo>
                    <a:pt x="4556" y="222509"/>
                  </a:lnTo>
                  <a:lnTo>
                    <a:pt x="17692" y="176615"/>
                  </a:lnTo>
                  <a:lnTo>
                    <a:pt x="38607" y="134354"/>
                  </a:lnTo>
                  <a:lnTo>
                    <a:pt x="66504" y="96493"/>
                  </a:lnTo>
                  <a:lnTo>
                    <a:pt x="100580" y="63798"/>
                  </a:lnTo>
                  <a:lnTo>
                    <a:pt x="140038" y="37036"/>
                  </a:lnTo>
                  <a:lnTo>
                    <a:pt x="184077" y="16971"/>
                  </a:lnTo>
                  <a:lnTo>
                    <a:pt x="231898" y="4370"/>
                  </a:lnTo>
                  <a:lnTo>
                    <a:pt x="282701" y="0"/>
                  </a:lnTo>
                  <a:lnTo>
                    <a:pt x="333505" y="4370"/>
                  </a:lnTo>
                  <a:lnTo>
                    <a:pt x="381326" y="16971"/>
                  </a:lnTo>
                  <a:lnTo>
                    <a:pt x="425365" y="37036"/>
                  </a:lnTo>
                  <a:lnTo>
                    <a:pt x="464823" y="63798"/>
                  </a:lnTo>
                  <a:lnTo>
                    <a:pt x="498899" y="96493"/>
                  </a:lnTo>
                  <a:lnTo>
                    <a:pt x="526795" y="134354"/>
                  </a:lnTo>
                  <a:lnTo>
                    <a:pt x="547711" y="176615"/>
                  </a:lnTo>
                  <a:lnTo>
                    <a:pt x="560847" y="222509"/>
                  </a:lnTo>
                  <a:lnTo>
                    <a:pt x="565403" y="271271"/>
                  </a:lnTo>
                  <a:lnTo>
                    <a:pt x="560847" y="320034"/>
                  </a:lnTo>
                  <a:lnTo>
                    <a:pt x="547711" y="365928"/>
                  </a:lnTo>
                  <a:lnTo>
                    <a:pt x="526796" y="408189"/>
                  </a:lnTo>
                  <a:lnTo>
                    <a:pt x="498899" y="446050"/>
                  </a:lnTo>
                  <a:lnTo>
                    <a:pt x="464823" y="478745"/>
                  </a:lnTo>
                  <a:lnTo>
                    <a:pt x="425365" y="505507"/>
                  </a:lnTo>
                  <a:lnTo>
                    <a:pt x="381326" y="525572"/>
                  </a:lnTo>
                  <a:lnTo>
                    <a:pt x="333505" y="538173"/>
                  </a:lnTo>
                  <a:lnTo>
                    <a:pt x="282701" y="542543"/>
                  </a:lnTo>
                  <a:lnTo>
                    <a:pt x="231898" y="538173"/>
                  </a:lnTo>
                  <a:lnTo>
                    <a:pt x="184077" y="525572"/>
                  </a:lnTo>
                  <a:lnTo>
                    <a:pt x="140038" y="505507"/>
                  </a:lnTo>
                  <a:lnTo>
                    <a:pt x="100580" y="478745"/>
                  </a:lnTo>
                  <a:lnTo>
                    <a:pt x="66504" y="446050"/>
                  </a:lnTo>
                  <a:lnTo>
                    <a:pt x="38608" y="408189"/>
                  </a:lnTo>
                  <a:lnTo>
                    <a:pt x="17692" y="365928"/>
                  </a:lnTo>
                  <a:lnTo>
                    <a:pt x="4556" y="320034"/>
                  </a:lnTo>
                  <a:lnTo>
                    <a:pt x="0" y="271271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58528" y="560070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0"/>
                  </a:lnTo>
                  <a:lnTo>
                    <a:pt x="22144" y="113128"/>
                  </a:lnTo>
                  <a:lnTo>
                    <a:pt x="47866" y="75634"/>
                  </a:lnTo>
                  <a:lnTo>
                    <a:pt x="81611" y="44363"/>
                  </a:lnTo>
                  <a:lnTo>
                    <a:pt x="122075" y="20525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5"/>
                  </a:lnTo>
                  <a:lnTo>
                    <a:pt x="354252" y="44363"/>
                  </a:lnTo>
                  <a:lnTo>
                    <a:pt x="387997" y="75634"/>
                  </a:lnTo>
                  <a:lnTo>
                    <a:pt x="413719" y="113128"/>
                  </a:lnTo>
                  <a:lnTo>
                    <a:pt x="430110" y="155630"/>
                  </a:lnTo>
                  <a:lnTo>
                    <a:pt x="435864" y="201930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1" y="403859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3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702545" y="564469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83852" y="4670805"/>
            <a:ext cx="1309370" cy="1416050"/>
            <a:chOff x="9483852" y="4670805"/>
            <a:chExt cx="1309370" cy="1416050"/>
          </a:xfrm>
        </p:grpSpPr>
        <p:sp>
          <p:nvSpPr>
            <p:cNvPr id="28" name="object 28"/>
            <p:cNvSpPr/>
            <p:nvPr/>
          </p:nvSpPr>
          <p:spPr>
            <a:xfrm>
              <a:off x="9512808" y="4677155"/>
              <a:ext cx="1028700" cy="229870"/>
            </a:xfrm>
            <a:custGeom>
              <a:avLst/>
              <a:gdLst/>
              <a:ahLst/>
              <a:cxnLst/>
              <a:rect l="l" t="t" r="r" b="b"/>
              <a:pathLst>
                <a:path w="1028700" h="229870">
                  <a:moveTo>
                    <a:pt x="0" y="229870"/>
                  </a:moveTo>
                  <a:lnTo>
                    <a:pt x="281686" y="0"/>
                  </a:lnTo>
                </a:path>
                <a:path w="1028700" h="229870">
                  <a:moveTo>
                    <a:pt x="1028573" y="220091"/>
                  </a:moveTo>
                  <a:lnTo>
                    <a:pt x="681227" y="0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95282" y="5531358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351008" y="5644895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29"/>
                  </a:moveTo>
                  <a:lnTo>
                    <a:pt x="5753" y="155630"/>
                  </a:lnTo>
                  <a:lnTo>
                    <a:pt x="22144" y="113128"/>
                  </a:lnTo>
                  <a:lnTo>
                    <a:pt x="47866" y="75634"/>
                  </a:lnTo>
                  <a:lnTo>
                    <a:pt x="81611" y="44363"/>
                  </a:lnTo>
                  <a:lnTo>
                    <a:pt x="122075" y="20525"/>
                  </a:lnTo>
                  <a:lnTo>
                    <a:pt x="167951" y="5333"/>
                  </a:lnTo>
                  <a:lnTo>
                    <a:pt x="217932" y="0"/>
                  </a:lnTo>
                  <a:lnTo>
                    <a:pt x="267912" y="5333"/>
                  </a:lnTo>
                  <a:lnTo>
                    <a:pt x="313788" y="20525"/>
                  </a:lnTo>
                  <a:lnTo>
                    <a:pt x="354252" y="44363"/>
                  </a:lnTo>
                  <a:lnTo>
                    <a:pt x="387997" y="75634"/>
                  </a:lnTo>
                  <a:lnTo>
                    <a:pt x="413719" y="113128"/>
                  </a:lnTo>
                  <a:lnTo>
                    <a:pt x="430110" y="155630"/>
                  </a:lnTo>
                  <a:lnTo>
                    <a:pt x="435864" y="201929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2" y="403859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2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494644" y="568919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274807" y="5564123"/>
            <a:ext cx="1301750" cy="567055"/>
            <a:chOff x="10274807" y="5564123"/>
            <a:chExt cx="1301750" cy="567055"/>
          </a:xfrm>
        </p:grpSpPr>
        <p:sp>
          <p:nvSpPr>
            <p:cNvPr id="33" name="object 33"/>
            <p:cNvSpPr/>
            <p:nvPr/>
          </p:nvSpPr>
          <p:spPr>
            <a:xfrm>
              <a:off x="10286237" y="5575553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34343" y="5600699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0"/>
                  </a:lnTo>
                  <a:lnTo>
                    <a:pt x="22144" y="113128"/>
                  </a:lnTo>
                  <a:lnTo>
                    <a:pt x="47866" y="75634"/>
                  </a:lnTo>
                  <a:lnTo>
                    <a:pt x="81611" y="44363"/>
                  </a:lnTo>
                  <a:lnTo>
                    <a:pt x="122075" y="20525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5"/>
                  </a:lnTo>
                  <a:lnTo>
                    <a:pt x="354252" y="44363"/>
                  </a:lnTo>
                  <a:lnTo>
                    <a:pt x="387997" y="75634"/>
                  </a:lnTo>
                  <a:lnTo>
                    <a:pt x="413719" y="113128"/>
                  </a:lnTo>
                  <a:lnTo>
                    <a:pt x="430110" y="155630"/>
                  </a:lnTo>
                  <a:lnTo>
                    <a:pt x="435863" y="201930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1" y="403859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277981" y="564469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95131" y="3978783"/>
            <a:ext cx="3351529" cy="2374900"/>
            <a:chOff x="8295131" y="3978783"/>
            <a:chExt cx="3351529" cy="2374900"/>
          </a:xfrm>
        </p:grpSpPr>
        <p:sp>
          <p:nvSpPr>
            <p:cNvPr id="37" name="object 37"/>
            <p:cNvSpPr/>
            <p:nvPr/>
          </p:nvSpPr>
          <p:spPr>
            <a:xfrm>
              <a:off x="8502395" y="5291328"/>
              <a:ext cx="2239645" cy="847090"/>
            </a:xfrm>
            <a:custGeom>
              <a:avLst/>
              <a:gdLst/>
              <a:ahLst/>
              <a:cxnLst/>
              <a:rect l="l" t="t" r="r" b="b"/>
              <a:pathLst>
                <a:path w="2239645" h="847089">
                  <a:moveTo>
                    <a:pt x="481583" y="270891"/>
                  </a:moveTo>
                  <a:lnTo>
                    <a:pt x="610107" y="0"/>
                  </a:lnTo>
                </a:path>
                <a:path w="2239645" h="847089">
                  <a:moveTo>
                    <a:pt x="0" y="846569"/>
                  </a:moveTo>
                  <a:lnTo>
                    <a:pt x="82803" y="655320"/>
                  </a:lnTo>
                </a:path>
                <a:path w="2239645" h="847089">
                  <a:moveTo>
                    <a:pt x="1074293" y="318706"/>
                  </a:moveTo>
                  <a:lnTo>
                    <a:pt x="1010411" y="0"/>
                  </a:lnTo>
                </a:path>
                <a:path w="2239645" h="847089">
                  <a:moveTo>
                    <a:pt x="2066544" y="283972"/>
                  </a:moveTo>
                  <a:lnTo>
                    <a:pt x="2239263" y="70104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069573" y="5531358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01227" y="3984879"/>
              <a:ext cx="2850515" cy="2233295"/>
            </a:xfrm>
            <a:custGeom>
              <a:avLst/>
              <a:gdLst/>
              <a:ahLst/>
              <a:cxnLst/>
              <a:rect l="l" t="t" r="r" b="b"/>
              <a:pathLst>
                <a:path w="2850515" h="2233295">
                  <a:moveTo>
                    <a:pt x="2850261" y="1625917"/>
                  </a:moveTo>
                  <a:lnTo>
                    <a:pt x="2639568" y="1297305"/>
                  </a:lnTo>
                </a:path>
                <a:path w="2850515" h="2233295">
                  <a:moveTo>
                    <a:pt x="0" y="2233180"/>
                  </a:moveTo>
                  <a:lnTo>
                    <a:pt x="411" y="2168769"/>
                  </a:lnTo>
                  <a:lnTo>
                    <a:pt x="1634" y="2104406"/>
                  </a:lnTo>
                  <a:lnTo>
                    <a:pt x="3654" y="2040138"/>
                  </a:lnTo>
                  <a:lnTo>
                    <a:pt x="6453" y="1976012"/>
                  </a:lnTo>
                  <a:lnTo>
                    <a:pt x="10017" y="1912078"/>
                  </a:lnTo>
                  <a:lnTo>
                    <a:pt x="14329" y="1848382"/>
                  </a:lnTo>
                  <a:lnTo>
                    <a:pt x="19374" y="1784971"/>
                  </a:lnTo>
                  <a:lnTo>
                    <a:pt x="25135" y="1721895"/>
                  </a:lnTo>
                  <a:lnTo>
                    <a:pt x="31597" y="1659199"/>
                  </a:lnTo>
                  <a:lnTo>
                    <a:pt x="38743" y="1596932"/>
                  </a:lnTo>
                  <a:lnTo>
                    <a:pt x="46558" y="1535142"/>
                  </a:lnTo>
                  <a:lnTo>
                    <a:pt x="55026" y="1473876"/>
                  </a:lnTo>
                  <a:lnTo>
                    <a:pt x="64131" y="1413181"/>
                  </a:lnTo>
                  <a:lnTo>
                    <a:pt x="73856" y="1353107"/>
                  </a:lnTo>
                  <a:lnTo>
                    <a:pt x="84187" y="1293699"/>
                  </a:lnTo>
                  <a:lnTo>
                    <a:pt x="95107" y="1235006"/>
                  </a:lnTo>
                  <a:lnTo>
                    <a:pt x="106600" y="1177075"/>
                  </a:lnTo>
                  <a:lnTo>
                    <a:pt x="118650" y="1119954"/>
                  </a:lnTo>
                  <a:lnTo>
                    <a:pt x="131242" y="1063691"/>
                  </a:lnTo>
                  <a:lnTo>
                    <a:pt x="144359" y="1008333"/>
                  </a:lnTo>
                  <a:lnTo>
                    <a:pt x="157985" y="953928"/>
                  </a:lnTo>
                  <a:lnTo>
                    <a:pt x="172105" y="900524"/>
                  </a:lnTo>
                  <a:lnTo>
                    <a:pt x="186703" y="848168"/>
                  </a:lnTo>
                  <a:lnTo>
                    <a:pt x="201763" y="796908"/>
                  </a:lnTo>
                  <a:lnTo>
                    <a:pt x="217268" y="746791"/>
                  </a:lnTo>
                  <a:lnTo>
                    <a:pt x="233203" y="697866"/>
                  </a:lnTo>
                  <a:lnTo>
                    <a:pt x="249552" y="650180"/>
                  </a:lnTo>
                  <a:lnTo>
                    <a:pt x="266300" y="603779"/>
                  </a:lnTo>
                  <a:lnTo>
                    <a:pt x="283429" y="558713"/>
                  </a:lnTo>
                  <a:lnTo>
                    <a:pt x="300925" y="515029"/>
                  </a:lnTo>
                  <a:lnTo>
                    <a:pt x="318771" y="472774"/>
                  </a:lnTo>
                  <a:lnTo>
                    <a:pt x="336951" y="431997"/>
                  </a:lnTo>
                  <a:lnTo>
                    <a:pt x="355449" y="392744"/>
                  </a:lnTo>
                  <a:lnTo>
                    <a:pt x="374251" y="355063"/>
                  </a:lnTo>
                  <a:lnTo>
                    <a:pt x="393338" y="319002"/>
                  </a:lnTo>
                  <a:lnTo>
                    <a:pt x="412697" y="284609"/>
                  </a:lnTo>
                  <a:lnTo>
                    <a:pt x="432310" y="251932"/>
                  </a:lnTo>
                  <a:lnTo>
                    <a:pt x="472237" y="191913"/>
                  </a:lnTo>
                  <a:lnTo>
                    <a:pt x="512992" y="139326"/>
                  </a:lnTo>
                  <a:lnTo>
                    <a:pt x="554448" y="94554"/>
                  </a:lnTo>
                  <a:lnTo>
                    <a:pt x="596476" y="57978"/>
                  </a:lnTo>
                  <a:lnTo>
                    <a:pt x="638951" y="29977"/>
                  </a:lnTo>
                  <a:lnTo>
                    <a:pt x="681744" y="10934"/>
                  </a:lnTo>
                  <a:lnTo>
                    <a:pt x="724728" y="1230"/>
                  </a:lnTo>
                  <a:lnTo>
                    <a:pt x="746251" y="0"/>
                  </a:lnTo>
                  <a:lnTo>
                    <a:pt x="808375" y="1401"/>
                  </a:lnTo>
                  <a:lnTo>
                    <a:pt x="870115" y="5498"/>
                  </a:lnTo>
                  <a:lnTo>
                    <a:pt x="931087" y="12133"/>
                  </a:lnTo>
                  <a:lnTo>
                    <a:pt x="990908" y="21147"/>
                  </a:lnTo>
                  <a:lnTo>
                    <a:pt x="1049192" y="32382"/>
                  </a:lnTo>
                  <a:lnTo>
                    <a:pt x="1105558" y="45677"/>
                  </a:lnTo>
                  <a:lnTo>
                    <a:pt x="1159620" y="60875"/>
                  </a:lnTo>
                  <a:lnTo>
                    <a:pt x="1210996" y="77818"/>
                  </a:lnTo>
                  <a:lnTo>
                    <a:pt x="1259300" y="96345"/>
                  </a:lnTo>
                  <a:lnTo>
                    <a:pt x="1304149" y="116299"/>
                  </a:lnTo>
                  <a:lnTo>
                    <a:pt x="1345160" y="137520"/>
                  </a:lnTo>
                  <a:lnTo>
                    <a:pt x="1381948" y="159850"/>
                  </a:lnTo>
                  <a:lnTo>
                    <a:pt x="1414129" y="183131"/>
                  </a:lnTo>
                  <a:lnTo>
                    <a:pt x="1463137" y="231907"/>
                  </a:lnTo>
                  <a:lnTo>
                    <a:pt x="1489113" y="282579"/>
                  </a:lnTo>
                  <a:lnTo>
                    <a:pt x="1492503" y="308229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83979" y="5946648"/>
              <a:ext cx="1584960" cy="400685"/>
            </a:xfrm>
            <a:custGeom>
              <a:avLst/>
              <a:gdLst/>
              <a:ahLst/>
              <a:cxnLst/>
              <a:rect l="l" t="t" r="r" b="b"/>
              <a:pathLst>
                <a:path w="1584959" h="400685">
                  <a:moveTo>
                    <a:pt x="0" y="0"/>
                  </a:moveTo>
                  <a:lnTo>
                    <a:pt x="11487" y="59879"/>
                  </a:lnTo>
                  <a:lnTo>
                    <a:pt x="44364" y="118558"/>
                  </a:lnTo>
                  <a:lnTo>
                    <a:pt x="96255" y="174835"/>
                  </a:lnTo>
                  <a:lnTo>
                    <a:pt x="128588" y="201696"/>
                  </a:lnTo>
                  <a:lnTo>
                    <a:pt x="164783" y="227506"/>
                  </a:lnTo>
                  <a:lnTo>
                    <a:pt x="204542" y="252115"/>
                  </a:lnTo>
                  <a:lnTo>
                    <a:pt x="247570" y="275372"/>
                  </a:lnTo>
                  <a:lnTo>
                    <a:pt x="293569" y="297127"/>
                  </a:lnTo>
                  <a:lnTo>
                    <a:pt x="342241" y="317230"/>
                  </a:lnTo>
                  <a:lnTo>
                    <a:pt x="393290" y="335530"/>
                  </a:lnTo>
                  <a:lnTo>
                    <a:pt x="446419" y="351877"/>
                  </a:lnTo>
                  <a:lnTo>
                    <a:pt x="501330" y="366122"/>
                  </a:lnTo>
                  <a:lnTo>
                    <a:pt x="557727" y="378114"/>
                  </a:lnTo>
                  <a:lnTo>
                    <a:pt x="615312" y="387702"/>
                  </a:lnTo>
                  <a:lnTo>
                    <a:pt x="673788" y="394737"/>
                  </a:lnTo>
                  <a:lnTo>
                    <a:pt x="732858" y="399068"/>
                  </a:lnTo>
                  <a:lnTo>
                    <a:pt x="792226" y="400545"/>
                  </a:lnTo>
                  <a:lnTo>
                    <a:pt x="858176" y="399506"/>
                  </a:lnTo>
                  <a:lnTo>
                    <a:pt x="923720" y="396468"/>
                  </a:lnTo>
                  <a:lnTo>
                    <a:pt x="988448" y="391549"/>
                  </a:lnTo>
                  <a:lnTo>
                    <a:pt x="1051954" y="384866"/>
                  </a:lnTo>
                  <a:lnTo>
                    <a:pt x="1113830" y="376536"/>
                  </a:lnTo>
                  <a:lnTo>
                    <a:pt x="1173668" y="366678"/>
                  </a:lnTo>
                  <a:lnTo>
                    <a:pt x="1231061" y="355409"/>
                  </a:lnTo>
                  <a:lnTo>
                    <a:pt x="1285601" y="342846"/>
                  </a:lnTo>
                  <a:lnTo>
                    <a:pt x="1336881" y="329107"/>
                  </a:lnTo>
                  <a:lnTo>
                    <a:pt x="1384493" y="314310"/>
                  </a:lnTo>
                  <a:lnTo>
                    <a:pt x="1428030" y="298572"/>
                  </a:lnTo>
                  <a:lnTo>
                    <a:pt x="1467085" y="282011"/>
                  </a:lnTo>
                  <a:lnTo>
                    <a:pt x="1501249" y="264745"/>
                  </a:lnTo>
                  <a:lnTo>
                    <a:pt x="1553276" y="228566"/>
                  </a:lnTo>
                  <a:lnTo>
                    <a:pt x="1580852" y="190975"/>
                  </a:lnTo>
                  <a:lnTo>
                    <a:pt x="1584452" y="171945"/>
                  </a:lnTo>
                </a:path>
              </a:pathLst>
            </a:custGeom>
            <a:ln w="12191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31114" y="1326261"/>
            <a:ext cx="2249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6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6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std;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1114" y="2058161"/>
            <a:ext cx="20275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10" dirty="0">
                <a:latin typeface="Consolas"/>
                <a:cs typeface="Consolas"/>
              </a:rPr>
              <a:t>adj[128][128];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bool </a:t>
            </a:r>
            <a:r>
              <a:rPr sz="1600" spc="-10" dirty="0">
                <a:latin typeface="Consolas"/>
                <a:cs typeface="Consolas"/>
              </a:rPr>
              <a:t>visited[128];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n,m;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1114" y="3033522"/>
            <a:ext cx="1804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dfs(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5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600" spc="-15" dirty="0">
                <a:latin typeface="Consolas"/>
                <a:cs typeface="Consolas"/>
              </a:rPr>
              <a:t>){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3618" y="3521455"/>
            <a:ext cx="20275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visited[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600" spc="-10" dirty="0">
                <a:latin typeface="Consolas"/>
                <a:cs typeface="Consolas"/>
              </a:rPr>
              <a:t>]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600" spc="-10" dirty="0">
                <a:latin typeface="Consolas"/>
                <a:cs typeface="Consolas"/>
              </a:rPr>
              <a:t>; </a:t>
            </a:r>
            <a:r>
              <a:rPr sz="1600" spc="-869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cout&lt;&lt;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600" spc="-10" dirty="0">
                <a:latin typeface="Consolas"/>
                <a:cs typeface="Consolas"/>
              </a:rPr>
              <a:t>&lt;&lt;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3618" y="4252976"/>
            <a:ext cx="3138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5" dirty="0">
                <a:latin typeface="Consolas"/>
                <a:cs typeface="Consolas"/>
              </a:rPr>
              <a:t>v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0;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v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&lt;</a:t>
            </a:r>
            <a:r>
              <a:rPr sz="1600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n;</a:t>
            </a:r>
            <a:r>
              <a:rPr sz="1600" spc="-10" dirty="0">
                <a:latin typeface="Consolas"/>
                <a:cs typeface="Consolas"/>
              </a:rPr>
              <a:t> v++){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6427" y="4740351"/>
            <a:ext cx="32492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600" spc="-5" dirty="0">
                <a:latin typeface="Consolas"/>
                <a:cs typeface="Consolas"/>
              </a:rPr>
              <a:t>(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!visited[v]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&amp;&amp;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adj[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600" spc="-10" dirty="0">
                <a:latin typeface="Consolas"/>
                <a:cs typeface="Consolas"/>
              </a:rPr>
              <a:t>][v])</a:t>
            </a:r>
            <a:endParaRPr sz="1600">
              <a:latin typeface="Consolas"/>
              <a:cs typeface="Consolas"/>
            </a:endParaRPr>
          </a:p>
          <a:p>
            <a:pPr marL="56896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dfs(v);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3618" y="5228590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1114" y="5472480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40834" y="1480820"/>
            <a:ext cx="1106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main(){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37430" y="1907539"/>
            <a:ext cx="3962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memset(adj, </a:t>
            </a:r>
            <a:r>
              <a:rPr sz="1400" spc="5" dirty="0">
                <a:latin typeface="Consolas"/>
                <a:cs typeface="Consolas"/>
              </a:rPr>
              <a:t>0,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400" dirty="0">
                <a:latin typeface="Consolas"/>
                <a:cs typeface="Consolas"/>
              </a:rPr>
              <a:t>(adj));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memset(visited,</a:t>
            </a:r>
            <a:r>
              <a:rPr sz="1400" spc="3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400" dirty="0">
                <a:latin typeface="Consolas"/>
                <a:cs typeface="Consolas"/>
              </a:rPr>
              <a:t>(visited));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cin&gt;&gt;n&gt;&gt;m;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from,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37430" y="2974594"/>
            <a:ext cx="2780665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 = 0; i &lt; m; i++){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cin&gt;&gt;from&gt;&gt;to;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adj[from][to]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1;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adj[to][from]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37430" y="4255134"/>
            <a:ext cx="11087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cou</a:t>
            </a:r>
            <a:r>
              <a:rPr sz="1400" spc="5" dirty="0">
                <a:latin typeface="Consolas"/>
                <a:cs typeface="Consolas"/>
              </a:rPr>
              <a:t>t&lt;</a:t>
            </a:r>
            <a:r>
              <a:rPr sz="1400" spc="-5" dirty="0">
                <a:latin typeface="Consolas"/>
                <a:cs typeface="Consolas"/>
              </a:rPr>
              <a:t>&lt;</a:t>
            </a:r>
            <a:r>
              <a:rPr sz="1400" spc="5" dirty="0">
                <a:latin typeface="Consolas"/>
                <a:cs typeface="Consolas"/>
              </a:rPr>
              <a:t>e</a:t>
            </a:r>
            <a:r>
              <a:rPr sz="1400" dirty="0">
                <a:latin typeface="Consolas"/>
                <a:cs typeface="Consolas"/>
              </a:rPr>
              <a:t>nd</a:t>
            </a:r>
            <a:r>
              <a:rPr sz="1400" spc="10" dirty="0">
                <a:latin typeface="Consolas"/>
                <a:cs typeface="Consolas"/>
              </a:rPr>
              <a:t>l</a:t>
            </a:r>
            <a:r>
              <a:rPr sz="1400" dirty="0">
                <a:latin typeface="Consolas"/>
                <a:cs typeface="Consolas"/>
              </a:rPr>
              <a:t>;  dfs(0);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37430" y="4895215"/>
            <a:ext cx="1601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sys</a:t>
            </a:r>
            <a:r>
              <a:rPr sz="1400" spc="5" dirty="0">
                <a:latin typeface="Consolas"/>
                <a:cs typeface="Consolas"/>
              </a:rPr>
              <a:t>te</a:t>
            </a:r>
            <a:r>
              <a:rPr sz="1400" dirty="0">
                <a:latin typeface="Consolas"/>
                <a:cs typeface="Consolas"/>
              </a:rPr>
              <a:t>m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a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us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5" dirty="0">
                <a:latin typeface="Consolas"/>
                <a:cs typeface="Consolas"/>
              </a:rPr>
              <a:t>);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140834" y="5535574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8931" y="1371600"/>
            <a:ext cx="3889248" cy="2449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-60" dirty="0"/>
              <a:t>DFS:</a:t>
            </a:r>
            <a:r>
              <a:rPr spc="-545" dirty="0"/>
              <a:t> </a:t>
            </a:r>
            <a:r>
              <a:rPr spc="35" dirty="0"/>
              <a:t>ADJ</a:t>
            </a:r>
            <a:r>
              <a:rPr spc="-55" dirty="0"/>
              <a:t>A</a:t>
            </a:r>
            <a:r>
              <a:rPr spc="170" dirty="0"/>
              <a:t>CE</a:t>
            </a:r>
            <a:r>
              <a:rPr spc="180" dirty="0"/>
              <a:t>N</a:t>
            </a:r>
            <a:r>
              <a:rPr spc="175" dirty="0"/>
              <a:t>CY</a:t>
            </a:r>
            <a:r>
              <a:rPr spc="-35" dirty="0"/>
              <a:t> LIS</a:t>
            </a:r>
            <a:r>
              <a:rPr spc="-40" dirty="0"/>
              <a:t>T </a:t>
            </a:r>
            <a:r>
              <a:rPr dirty="0"/>
              <a:t>IMPLE</a:t>
            </a:r>
            <a:r>
              <a:rPr spc="-5" dirty="0"/>
              <a:t>M</a:t>
            </a:r>
            <a:r>
              <a:rPr spc="130" dirty="0"/>
              <a:t>EN</a:t>
            </a:r>
            <a:r>
              <a:rPr spc="-200" dirty="0"/>
              <a:t>T</a:t>
            </a:r>
            <a:r>
              <a:rPr spc="-60" dirty="0"/>
              <a:t>A</a:t>
            </a:r>
            <a:r>
              <a:rPr spc="175" dirty="0"/>
              <a:t>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2119" y="1494789"/>
            <a:ext cx="199390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&lt;vector&gt;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4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namespace </a:t>
            </a:r>
            <a:r>
              <a:rPr sz="1400" dirty="0">
                <a:latin typeface="Consolas"/>
                <a:cs typeface="Consolas"/>
              </a:rPr>
              <a:t>std;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119" y="2348230"/>
            <a:ext cx="228981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typedef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 </a:t>
            </a:r>
            <a:r>
              <a:rPr sz="1400" spc="5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spc="5" dirty="0">
                <a:latin typeface="Consolas"/>
                <a:cs typeface="Consolas"/>
              </a:rPr>
              <a:t>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dirty="0">
                <a:latin typeface="Consolas"/>
                <a:cs typeface="Consolas"/>
              </a:rPr>
              <a:t>&gt; adj;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visited;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119" y="3202051"/>
            <a:ext cx="1601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dfs(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400" spc="5" dirty="0">
                <a:latin typeface="Consolas"/>
                <a:cs typeface="Consolas"/>
              </a:rPr>
              <a:t>){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716" y="3628771"/>
            <a:ext cx="396240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6979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visited[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400" dirty="0">
                <a:latin typeface="Consolas"/>
                <a:cs typeface="Consolas"/>
              </a:rPr>
              <a:t>]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1400" dirty="0">
                <a:latin typeface="Consolas"/>
                <a:cs typeface="Consolas"/>
              </a:rPr>
              <a:t>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cout&lt;&lt;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400" dirty="0">
                <a:latin typeface="Consolas"/>
                <a:cs typeface="Consolas"/>
              </a:rPr>
              <a:t>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208915" marR="5080" indent="-19685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400" dirty="0">
                <a:latin typeface="Consolas"/>
                <a:cs typeface="Consolas"/>
              </a:rPr>
              <a:t>].size();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i++){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v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400" dirty="0">
                <a:latin typeface="Consolas"/>
                <a:cs typeface="Consolas"/>
              </a:rPr>
              <a:t>][i];</a:t>
            </a:r>
            <a:endParaRPr sz="1400">
              <a:latin typeface="Consolas"/>
              <a:cs typeface="Consolas"/>
            </a:endParaRPr>
          </a:p>
          <a:p>
            <a:pPr marL="601980" marR="2269490" indent="-393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f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dirty="0">
                <a:latin typeface="Consolas"/>
                <a:cs typeface="Consolas"/>
              </a:rPr>
              <a:t>!vi</a:t>
            </a:r>
            <a:r>
              <a:rPr sz="1400" spc="5" dirty="0">
                <a:latin typeface="Consolas"/>
                <a:cs typeface="Consolas"/>
              </a:rPr>
              <a:t>si</a:t>
            </a:r>
            <a:r>
              <a:rPr sz="1400" dirty="0">
                <a:latin typeface="Consolas"/>
                <a:cs typeface="Consolas"/>
              </a:rPr>
              <a:t>te</a:t>
            </a:r>
            <a:r>
              <a:rPr sz="1400" spc="10" dirty="0">
                <a:latin typeface="Consolas"/>
                <a:cs typeface="Consolas"/>
              </a:rPr>
              <a:t>d</a:t>
            </a:r>
            <a:r>
              <a:rPr sz="1400" dirty="0">
                <a:latin typeface="Consolas"/>
                <a:cs typeface="Consolas"/>
              </a:rPr>
              <a:t>[v])  dfs(v);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119" y="5122545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4716" y="1304544"/>
            <a:ext cx="3889248" cy="244754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808464" y="4125467"/>
            <a:ext cx="436245" cy="403860"/>
          </a:xfrm>
          <a:custGeom>
            <a:avLst/>
            <a:gdLst/>
            <a:ahLst/>
            <a:cxnLst/>
            <a:rect l="l" t="t" r="r" b="b"/>
            <a:pathLst>
              <a:path w="436245" h="403860">
                <a:moveTo>
                  <a:pt x="0" y="201929"/>
                </a:moveTo>
                <a:lnTo>
                  <a:pt x="5753" y="155634"/>
                </a:lnTo>
                <a:lnTo>
                  <a:pt x="22144" y="113133"/>
                </a:lnTo>
                <a:lnTo>
                  <a:pt x="47866" y="75640"/>
                </a:lnTo>
                <a:lnTo>
                  <a:pt x="81611" y="44367"/>
                </a:lnTo>
                <a:lnTo>
                  <a:pt x="122075" y="20527"/>
                </a:lnTo>
                <a:lnTo>
                  <a:pt x="167951" y="5333"/>
                </a:lnTo>
                <a:lnTo>
                  <a:pt x="217931" y="0"/>
                </a:lnTo>
                <a:lnTo>
                  <a:pt x="267912" y="5333"/>
                </a:lnTo>
                <a:lnTo>
                  <a:pt x="313788" y="20527"/>
                </a:lnTo>
                <a:lnTo>
                  <a:pt x="354252" y="44367"/>
                </a:lnTo>
                <a:lnTo>
                  <a:pt x="387997" y="75640"/>
                </a:lnTo>
                <a:lnTo>
                  <a:pt x="413719" y="113133"/>
                </a:lnTo>
                <a:lnTo>
                  <a:pt x="430110" y="155634"/>
                </a:lnTo>
                <a:lnTo>
                  <a:pt x="435863" y="201929"/>
                </a:lnTo>
                <a:lnTo>
                  <a:pt x="430110" y="248225"/>
                </a:lnTo>
                <a:lnTo>
                  <a:pt x="413719" y="290726"/>
                </a:lnTo>
                <a:lnTo>
                  <a:pt x="387997" y="328219"/>
                </a:lnTo>
                <a:lnTo>
                  <a:pt x="354252" y="359492"/>
                </a:lnTo>
                <a:lnTo>
                  <a:pt x="313788" y="383332"/>
                </a:lnTo>
                <a:lnTo>
                  <a:pt x="267912" y="398525"/>
                </a:lnTo>
                <a:lnTo>
                  <a:pt x="217931" y="403859"/>
                </a:lnTo>
                <a:lnTo>
                  <a:pt x="167951" y="398525"/>
                </a:lnTo>
                <a:lnTo>
                  <a:pt x="122075" y="383332"/>
                </a:lnTo>
                <a:lnTo>
                  <a:pt x="81611" y="359492"/>
                </a:lnTo>
                <a:lnTo>
                  <a:pt x="47866" y="328219"/>
                </a:lnTo>
                <a:lnTo>
                  <a:pt x="22144" y="290726"/>
                </a:lnTo>
                <a:lnTo>
                  <a:pt x="5753" y="248225"/>
                </a:lnTo>
                <a:lnTo>
                  <a:pt x="0" y="2019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52735" y="416890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120885" y="4044696"/>
            <a:ext cx="1201420" cy="1105535"/>
            <a:chOff x="9120885" y="4044696"/>
            <a:chExt cx="1201420" cy="1105535"/>
          </a:xfrm>
        </p:grpSpPr>
        <p:sp>
          <p:nvSpPr>
            <p:cNvPr id="14" name="object 14"/>
            <p:cNvSpPr/>
            <p:nvPr/>
          </p:nvSpPr>
          <p:spPr>
            <a:xfrm>
              <a:off x="9745217" y="4056126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27235" y="473964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2" y="0"/>
                  </a:lnTo>
                  <a:lnTo>
                    <a:pt x="267912" y="5333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30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6"/>
                  </a:lnTo>
                  <a:lnTo>
                    <a:pt x="217932" y="403860"/>
                  </a:lnTo>
                  <a:lnTo>
                    <a:pt x="167951" y="398526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3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271254" y="478332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93581" y="4658867"/>
            <a:ext cx="1047750" cy="1146810"/>
            <a:chOff x="8593581" y="4658867"/>
            <a:chExt cx="1047750" cy="1146810"/>
          </a:xfrm>
        </p:grpSpPr>
        <p:sp>
          <p:nvSpPr>
            <p:cNvPr id="18" name="object 18"/>
            <p:cNvSpPr/>
            <p:nvPr/>
          </p:nvSpPr>
          <p:spPr>
            <a:xfrm>
              <a:off x="9063989" y="4670297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99931" y="5394959"/>
              <a:ext cx="434340" cy="403860"/>
            </a:xfrm>
            <a:custGeom>
              <a:avLst/>
              <a:gdLst/>
              <a:ahLst/>
              <a:cxnLst/>
              <a:rect l="l" t="t" r="r" b="b"/>
              <a:pathLst>
                <a:path w="434340" h="403860">
                  <a:moveTo>
                    <a:pt x="0" y="201929"/>
                  </a:moveTo>
                  <a:lnTo>
                    <a:pt x="5738" y="155634"/>
                  </a:lnTo>
                  <a:lnTo>
                    <a:pt x="22082" y="113133"/>
                  </a:lnTo>
                  <a:lnTo>
                    <a:pt x="47726" y="75640"/>
                  </a:lnTo>
                  <a:lnTo>
                    <a:pt x="81362" y="44367"/>
                  </a:lnTo>
                  <a:lnTo>
                    <a:pt x="121686" y="20527"/>
                  </a:lnTo>
                  <a:lnTo>
                    <a:pt x="167391" y="5333"/>
                  </a:lnTo>
                  <a:lnTo>
                    <a:pt x="217170" y="0"/>
                  </a:lnTo>
                  <a:lnTo>
                    <a:pt x="266948" y="5333"/>
                  </a:lnTo>
                  <a:lnTo>
                    <a:pt x="312653" y="20527"/>
                  </a:lnTo>
                  <a:lnTo>
                    <a:pt x="352977" y="44367"/>
                  </a:lnTo>
                  <a:lnTo>
                    <a:pt x="386613" y="75640"/>
                  </a:lnTo>
                  <a:lnTo>
                    <a:pt x="412257" y="113133"/>
                  </a:lnTo>
                  <a:lnTo>
                    <a:pt x="428601" y="155634"/>
                  </a:lnTo>
                  <a:lnTo>
                    <a:pt x="434340" y="201929"/>
                  </a:lnTo>
                  <a:lnTo>
                    <a:pt x="428601" y="248229"/>
                  </a:lnTo>
                  <a:lnTo>
                    <a:pt x="412257" y="290731"/>
                  </a:lnTo>
                  <a:lnTo>
                    <a:pt x="386613" y="328225"/>
                  </a:lnTo>
                  <a:lnTo>
                    <a:pt x="352977" y="359496"/>
                  </a:lnTo>
                  <a:lnTo>
                    <a:pt x="312653" y="383334"/>
                  </a:lnTo>
                  <a:lnTo>
                    <a:pt x="266948" y="398526"/>
                  </a:lnTo>
                  <a:lnTo>
                    <a:pt x="217170" y="403859"/>
                  </a:lnTo>
                  <a:lnTo>
                    <a:pt x="167391" y="398526"/>
                  </a:lnTo>
                  <a:lnTo>
                    <a:pt x="121686" y="383334"/>
                  </a:lnTo>
                  <a:lnTo>
                    <a:pt x="81362" y="359496"/>
                  </a:lnTo>
                  <a:lnTo>
                    <a:pt x="47726" y="328225"/>
                  </a:lnTo>
                  <a:lnTo>
                    <a:pt x="22082" y="290731"/>
                  </a:lnTo>
                  <a:lnTo>
                    <a:pt x="5738" y="248229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742680" y="5438343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523731" y="4722621"/>
            <a:ext cx="2475230" cy="1158875"/>
            <a:chOff x="8523731" y="4722621"/>
            <a:chExt cx="2475230" cy="1158875"/>
          </a:xfrm>
        </p:grpSpPr>
        <p:sp>
          <p:nvSpPr>
            <p:cNvPr id="22" name="object 22"/>
            <p:cNvSpPr/>
            <p:nvPr/>
          </p:nvSpPr>
          <p:spPr>
            <a:xfrm>
              <a:off x="10556747" y="4728971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29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5"/>
                  </a:lnTo>
                  <a:lnTo>
                    <a:pt x="217931" y="403859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2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35161" y="5325617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2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2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700131" y="477354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310118" y="4648200"/>
            <a:ext cx="2759075" cy="1812289"/>
            <a:chOff x="8310118" y="4648200"/>
            <a:chExt cx="2759075" cy="1812289"/>
          </a:xfrm>
        </p:grpSpPr>
        <p:sp>
          <p:nvSpPr>
            <p:cNvPr id="26" name="object 26"/>
            <p:cNvSpPr/>
            <p:nvPr/>
          </p:nvSpPr>
          <p:spPr>
            <a:xfrm>
              <a:off x="10491978" y="4659629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16468" y="605028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0"/>
                  </a:lnTo>
                  <a:lnTo>
                    <a:pt x="22144" y="113128"/>
                  </a:lnTo>
                  <a:lnTo>
                    <a:pt x="47866" y="75634"/>
                  </a:lnTo>
                  <a:lnTo>
                    <a:pt x="81611" y="44363"/>
                  </a:lnTo>
                  <a:lnTo>
                    <a:pt x="122075" y="20525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5"/>
                  </a:lnTo>
                  <a:lnTo>
                    <a:pt x="354252" y="44363"/>
                  </a:lnTo>
                  <a:lnTo>
                    <a:pt x="387997" y="75634"/>
                  </a:lnTo>
                  <a:lnTo>
                    <a:pt x="413719" y="113128"/>
                  </a:lnTo>
                  <a:lnTo>
                    <a:pt x="430110" y="155630"/>
                  </a:lnTo>
                  <a:lnTo>
                    <a:pt x="435863" y="201930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460105" y="609427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241792" y="5435853"/>
            <a:ext cx="1791335" cy="1101090"/>
            <a:chOff x="8241792" y="5435853"/>
            <a:chExt cx="1791335" cy="1101090"/>
          </a:xfrm>
        </p:grpSpPr>
        <p:sp>
          <p:nvSpPr>
            <p:cNvPr id="30" name="object 30"/>
            <p:cNvSpPr/>
            <p:nvPr/>
          </p:nvSpPr>
          <p:spPr>
            <a:xfrm>
              <a:off x="8253222" y="5980937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92056" y="5442203"/>
              <a:ext cx="434340" cy="403860"/>
            </a:xfrm>
            <a:custGeom>
              <a:avLst/>
              <a:gdLst/>
              <a:ahLst/>
              <a:cxnLst/>
              <a:rect l="l" t="t" r="r" b="b"/>
              <a:pathLst>
                <a:path w="434340" h="403860">
                  <a:moveTo>
                    <a:pt x="0" y="201930"/>
                  </a:moveTo>
                  <a:lnTo>
                    <a:pt x="5738" y="155634"/>
                  </a:lnTo>
                  <a:lnTo>
                    <a:pt x="22082" y="113133"/>
                  </a:lnTo>
                  <a:lnTo>
                    <a:pt x="47726" y="75640"/>
                  </a:lnTo>
                  <a:lnTo>
                    <a:pt x="81362" y="44367"/>
                  </a:lnTo>
                  <a:lnTo>
                    <a:pt x="121686" y="20527"/>
                  </a:lnTo>
                  <a:lnTo>
                    <a:pt x="167391" y="5334"/>
                  </a:lnTo>
                  <a:lnTo>
                    <a:pt x="217170" y="0"/>
                  </a:lnTo>
                  <a:lnTo>
                    <a:pt x="266948" y="5334"/>
                  </a:lnTo>
                  <a:lnTo>
                    <a:pt x="312653" y="20527"/>
                  </a:lnTo>
                  <a:lnTo>
                    <a:pt x="352977" y="44367"/>
                  </a:lnTo>
                  <a:lnTo>
                    <a:pt x="386613" y="75640"/>
                  </a:lnTo>
                  <a:lnTo>
                    <a:pt x="412257" y="113133"/>
                  </a:lnTo>
                  <a:lnTo>
                    <a:pt x="428601" y="155634"/>
                  </a:lnTo>
                  <a:lnTo>
                    <a:pt x="434340" y="201930"/>
                  </a:lnTo>
                  <a:lnTo>
                    <a:pt x="428601" y="248229"/>
                  </a:lnTo>
                  <a:lnTo>
                    <a:pt x="412257" y="290731"/>
                  </a:lnTo>
                  <a:lnTo>
                    <a:pt x="386613" y="328225"/>
                  </a:lnTo>
                  <a:lnTo>
                    <a:pt x="352977" y="359496"/>
                  </a:lnTo>
                  <a:lnTo>
                    <a:pt x="312653" y="383334"/>
                  </a:lnTo>
                  <a:lnTo>
                    <a:pt x="266948" y="398526"/>
                  </a:lnTo>
                  <a:lnTo>
                    <a:pt x="217170" y="403860"/>
                  </a:lnTo>
                  <a:lnTo>
                    <a:pt x="167391" y="398526"/>
                  </a:lnTo>
                  <a:lnTo>
                    <a:pt x="121686" y="383334"/>
                  </a:lnTo>
                  <a:lnTo>
                    <a:pt x="81362" y="359496"/>
                  </a:lnTo>
                  <a:lnTo>
                    <a:pt x="47726" y="328225"/>
                  </a:lnTo>
                  <a:lnTo>
                    <a:pt x="22082" y="290731"/>
                  </a:lnTo>
                  <a:lnTo>
                    <a:pt x="5738" y="248229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735057" y="5486196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515856" y="4512309"/>
            <a:ext cx="1309370" cy="1416050"/>
            <a:chOff x="9515856" y="4512309"/>
            <a:chExt cx="1309370" cy="1416050"/>
          </a:xfrm>
        </p:grpSpPr>
        <p:sp>
          <p:nvSpPr>
            <p:cNvPr id="34" name="object 34"/>
            <p:cNvSpPr/>
            <p:nvPr/>
          </p:nvSpPr>
          <p:spPr>
            <a:xfrm>
              <a:off x="9544812" y="4518659"/>
              <a:ext cx="1030605" cy="229870"/>
            </a:xfrm>
            <a:custGeom>
              <a:avLst/>
              <a:gdLst/>
              <a:ahLst/>
              <a:cxnLst/>
              <a:rect l="l" t="t" r="r" b="b"/>
              <a:pathLst>
                <a:path w="1030604" h="229870">
                  <a:moveTo>
                    <a:pt x="0" y="229869"/>
                  </a:moveTo>
                  <a:lnTo>
                    <a:pt x="281686" y="0"/>
                  </a:lnTo>
                </a:path>
                <a:path w="1030604" h="229870">
                  <a:moveTo>
                    <a:pt x="1030097" y="220090"/>
                  </a:moveTo>
                  <a:lnTo>
                    <a:pt x="682752" y="0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27286" y="5372861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2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2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83012" y="5486399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4">
                  <a:moveTo>
                    <a:pt x="0" y="202691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2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4" y="202691"/>
                  </a:lnTo>
                  <a:lnTo>
                    <a:pt x="430110" y="249165"/>
                  </a:lnTo>
                  <a:lnTo>
                    <a:pt x="413719" y="291828"/>
                  </a:lnTo>
                  <a:lnTo>
                    <a:pt x="387997" y="329463"/>
                  </a:lnTo>
                  <a:lnTo>
                    <a:pt x="354252" y="360852"/>
                  </a:lnTo>
                  <a:lnTo>
                    <a:pt x="313788" y="384781"/>
                  </a:lnTo>
                  <a:lnTo>
                    <a:pt x="267912" y="400030"/>
                  </a:lnTo>
                  <a:lnTo>
                    <a:pt x="217932" y="405384"/>
                  </a:lnTo>
                  <a:lnTo>
                    <a:pt x="167951" y="400030"/>
                  </a:lnTo>
                  <a:lnTo>
                    <a:pt x="122075" y="384781"/>
                  </a:lnTo>
                  <a:lnTo>
                    <a:pt x="81611" y="360852"/>
                  </a:lnTo>
                  <a:lnTo>
                    <a:pt x="47866" y="329463"/>
                  </a:lnTo>
                  <a:lnTo>
                    <a:pt x="22144" y="291828"/>
                  </a:lnTo>
                  <a:lnTo>
                    <a:pt x="5753" y="249165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527283" y="5530697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308335" y="5407152"/>
            <a:ext cx="1300480" cy="565785"/>
            <a:chOff x="10308335" y="5407152"/>
            <a:chExt cx="1300480" cy="565785"/>
          </a:xfrm>
        </p:grpSpPr>
        <p:sp>
          <p:nvSpPr>
            <p:cNvPr id="39" name="object 39"/>
            <p:cNvSpPr/>
            <p:nvPr/>
          </p:nvSpPr>
          <p:spPr>
            <a:xfrm>
              <a:off x="10319765" y="5418582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5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3" y="271272"/>
                  </a:lnTo>
                  <a:lnTo>
                    <a:pt x="560847" y="320034"/>
                  </a:lnTo>
                  <a:lnTo>
                    <a:pt x="547711" y="365928"/>
                  </a:lnTo>
                  <a:lnTo>
                    <a:pt x="526796" y="408189"/>
                  </a:lnTo>
                  <a:lnTo>
                    <a:pt x="498899" y="446050"/>
                  </a:lnTo>
                  <a:lnTo>
                    <a:pt x="464823" y="478745"/>
                  </a:lnTo>
                  <a:lnTo>
                    <a:pt x="425365" y="505507"/>
                  </a:lnTo>
                  <a:lnTo>
                    <a:pt x="381326" y="525572"/>
                  </a:lnTo>
                  <a:lnTo>
                    <a:pt x="333505" y="538173"/>
                  </a:lnTo>
                  <a:lnTo>
                    <a:pt x="282701" y="542544"/>
                  </a:lnTo>
                  <a:lnTo>
                    <a:pt x="231898" y="538173"/>
                  </a:lnTo>
                  <a:lnTo>
                    <a:pt x="184077" y="525572"/>
                  </a:lnTo>
                  <a:lnTo>
                    <a:pt x="140038" y="505507"/>
                  </a:lnTo>
                  <a:lnTo>
                    <a:pt x="100580" y="478745"/>
                  </a:lnTo>
                  <a:lnTo>
                    <a:pt x="66504" y="446050"/>
                  </a:lnTo>
                  <a:lnTo>
                    <a:pt x="38608" y="408189"/>
                  </a:lnTo>
                  <a:lnTo>
                    <a:pt x="17692" y="365928"/>
                  </a:lnTo>
                  <a:lnTo>
                    <a:pt x="4556" y="32003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166347" y="5442204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3" y="201930"/>
                  </a:lnTo>
                  <a:lnTo>
                    <a:pt x="430110" y="248229"/>
                  </a:lnTo>
                  <a:lnTo>
                    <a:pt x="413719" y="290731"/>
                  </a:lnTo>
                  <a:lnTo>
                    <a:pt x="387997" y="328225"/>
                  </a:lnTo>
                  <a:lnTo>
                    <a:pt x="354252" y="359496"/>
                  </a:lnTo>
                  <a:lnTo>
                    <a:pt x="313788" y="383334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6"/>
                  </a:lnTo>
                  <a:lnTo>
                    <a:pt x="122075" y="383334"/>
                  </a:lnTo>
                  <a:lnTo>
                    <a:pt x="81611" y="359496"/>
                  </a:lnTo>
                  <a:lnTo>
                    <a:pt x="47866" y="328225"/>
                  </a:lnTo>
                  <a:lnTo>
                    <a:pt x="22144" y="290731"/>
                  </a:lnTo>
                  <a:lnTo>
                    <a:pt x="5753" y="248229"/>
                  </a:lnTo>
                  <a:lnTo>
                    <a:pt x="0" y="20193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1310619" y="5486196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328659" y="3820286"/>
            <a:ext cx="3351529" cy="2374900"/>
            <a:chOff x="8328659" y="3820286"/>
            <a:chExt cx="3351529" cy="2374900"/>
          </a:xfrm>
        </p:grpSpPr>
        <p:sp>
          <p:nvSpPr>
            <p:cNvPr id="43" name="object 43"/>
            <p:cNvSpPr/>
            <p:nvPr/>
          </p:nvSpPr>
          <p:spPr>
            <a:xfrm>
              <a:off x="8534399" y="5132831"/>
              <a:ext cx="2239645" cy="847090"/>
            </a:xfrm>
            <a:custGeom>
              <a:avLst/>
              <a:gdLst/>
              <a:ahLst/>
              <a:cxnLst/>
              <a:rect l="l" t="t" r="r" b="b"/>
              <a:pathLst>
                <a:path w="2239645" h="847089">
                  <a:moveTo>
                    <a:pt x="483107" y="270891"/>
                  </a:moveTo>
                  <a:lnTo>
                    <a:pt x="611631" y="0"/>
                  </a:lnTo>
                </a:path>
                <a:path w="2239645" h="847089">
                  <a:moveTo>
                    <a:pt x="0" y="846569"/>
                  </a:moveTo>
                  <a:lnTo>
                    <a:pt x="82803" y="655320"/>
                  </a:lnTo>
                </a:path>
                <a:path w="2239645" h="847089">
                  <a:moveTo>
                    <a:pt x="1074293" y="318770"/>
                  </a:moveTo>
                  <a:lnTo>
                    <a:pt x="1010411" y="0"/>
                  </a:lnTo>
                </a:path>
                <a:path w="2239645" h="847089">
                  <a:moveTo>
                    <a:pt x="2066544" y="283972"/>
                  </a:moveTo>
                  <a:lnTo>
                    <a:pt x="2239264" y="70104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103101" y="5372861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74323" y="5123687"/>
              <a:ext cx="210820" cy="328930"/>
            </a:xfrm>
            <a:custGeom>
              <a:avLst/>
              <a:gdLst/>
              <a:ahLst/>
              <a:cxnLst/>
              <a:rect l="l" t="t" r="r" b="b"/>
              <a:pathLst>
                <a:path w="210820" h="328929">
                  <a:moveTo>
                    <a:pt x="210693" y="32854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34755" y="3826382"/>
              <a:ext cx="1492885" cy="2233295"/>
            </a:xfrm>
            <a:custGeom>
              <a:avLst/>
              <a:gdLst/>
              <a:ahLst/>
              <a:cxnLst/>
              <a:rect l="l" t="t" r="r" b="b"/>
              <a:pathLst>
                <a:path w="1492884" h="2233295">
                  <a:moveTo>
                    <a:pt x="0" y="2233180"/>
                  </a:moveTo>
                  <a:lnTo>
                    <a:pt x="411" y="2168769"/>
                  </a:lnTo>
                  <a:lnTo>
                    <a:pt x="1634" y="2104406"/>
                  </a:lnTo>
                  <a:lnTo>
                    <a:pt x="3654" y="2040138"/>
                  </a:lnTo>
                  <a:lnTo>
                    <a:pt x="6453" y="1976012"/>
                  </a:lnTo>
                  <a:lnTo>
                    <a:pt x="10017" y="1912078"/>
                  </a:lnTo>
                  <a:lnTo>
                    <a:pt x="14329" y="1848382"/>
                  </a:lnTo>
                  <a:lnTo>
                    <a:pt x="19374" y="1784971"/>
                  </a:lnTo>
                  <a:lnTo>
                    <a:pt x="25135" y="1721895"/>
                  </a:lnTo>
                  <a:lnTo>
                    <a:pt x="31597" y="1659199"/>
                  </a:lnTo>
                  <a:lnTo>
                    <a:pt x="38743" y="1596932"/>
                  </a:lnTo>
                  <a:lnTo>
                    <a:pt x="46558" y="1535142"/>
                  </a:lnTo>
                  <a:lnTo>
                    <a:pt x="55026" y="1473876"/>
                  </a:lnTo>
                  <a:lnTo>
                    <a:pt x="64131" y="1413181"/>
                  </a:lnTo>
                  <a:lnTo>
                    <a:pt x="73856" y="1353107"/>
                  </a:lnTo>
                  <a:lnTo>
                    <a:pt x="84187" y="1293699"/>
                  </a:lnTo>
                  <a:lnTo>
                    <a:pt x="95107" y="1235006"/>
                  </a:lnTo>
                  <a:lnTo>
                    <a:pt x="106600" y="1177075"/>
                  </a:lnTo>
                  <a:lnTo>
                    <a:pt x="118650" y="1119954"/>
                  </a:lnTo>
                  <a:lnTo>
                    <a:pt x="131242" y="1063691"/>
                  </a:lnTo>
                  <a:lnTo>
                    <a:pt x="144359" y="1008333"/>
                  </a:lnTo>
                  <a:lnTo>
                    <a:pt x="157985" y="953928"/>
                  </a:lnTo>
                  <a:lnTo>
                    <a:pt x="172105" y="900524"/>
                  </a:lnTo>
                  <a:lnTo>
                    <a:pt x="186703" y="848168"/>
                  </a:lnTo>
                  <a:lnTo>
                    <a:pt x="201763" y="796908"/>
                  </a:lnTo>
                  <a:lnTo>
                    <a:pt x="217268" y="746791"/>
                  </a:lnTo>
                  <a:lnTo>
                    <a:pt x="233203" y="697866"/>
                  </a:lnTo>
                  <a:lnTo>
                    <a:pt x="249552" y="650180"/>
                  </a:lnTo>
                  <a:lnTo>
                    <a:pt x="266300" y="603779"/>
                  </a:lnTo>
                  <a:lnTo>
                    <a:pt x="283429" y="558713"/>
                  </a:lnTo>
                  <a:lnTo>
                    <a:pt x="300925" y="515029"/>
                  </a:lnTo>
                  <a:lnTo>
                    <a:pt x="318771" y="472774"/>
                  </a:lnTo>
                  <a:lnTo>
                    <a:pt x="336951" y="431997"/>
                  </a:lnTo>
                  <a:lnTo>
                    <a:pt x="355449" y="392744"/>
                  </a:lnTo>
                  <a:lnTo>
                    <a:pt x="374251" y="355063"/>
                  </a:lnTo>
                  <a:lnTo>
                    <a:pt x="393338" y="319002"/>
                  </a:lnTo>
                  <a:lnTo>
                    <a:pt x="412697" y="284609"/>
                  </a:lnTo>
                  <a:lnTo>
                    <a:pt x="432310" y="251932"/>
                  </a:lnTo>
                  <a:lnTo>
                    <a:pt x="472237" y="191913"/>
                  </a:lnTo>
                  <a:lnTo>
                    <a:pt x="512992" y="139326"/>
                  </a:lnTo>
                  <a:lnTo>
                    <a:pt x="554448" y="94554"/>
                  </a:lnTo>
                  <a:lnTo>
                    <a:pt x="596476" y="57978"/>
                  </a:lnTo>
                  <a:lnTo>
                    <a:pt x="638951" y="29977"/>
                  </a:lnTo>
                  <a:lnTo>
                    <a:pt x="681744" y="10934"/>
                  </a:lnTo>
                  <a:lnTo>
                    <a:pt x="724728" y="1230"/>
                  </a:lnTo>
                  <a:lnTo>
                    <a:pt x="746251" y="0"/>
                  </a:lnTo>
                  <a:lnTo>
                    <a:pt x="808375" y="1401"/>
                  </a:lnTo>
                  <a:lnTo>
                    <a:pt x="870115" y="5498"/>
                  </a:lnTo>
                  <a:lnTo>
                    <a:pt x="931087" y="12133"/>
                  </a:lnTo>
                  <a:lnTo>
                    <a:pt x="990908" y="21147"/>
                  </a:lnTo>
                  <a:lnTo>
                    <a:pt x="1049192" y="32382"/>
                  </a:lnTo>
                  <a:lnTo>
                    <a:pt x="1105558" y="45677"/>
                  </a:lnTo>
                  <a:lnTo>
                    <a:pt x="1159620" y="60875"/>
                  </a:lnTo>
                  <a:lnTo>
                    <a:pt x="1210996" y="77818"/>
                  </a:lnTo>
                  <a:lnTo>
                    <a:pt x="1259300" y="96345"/>
                  </a:lnTo>
                  <a:lnTo>
                    <a:pt x="1304149" y="116299"/>
                  </a:lnTo>
                  <a:lnTo>
                    <a:pt x="1345160" y="137520"/>
                  </a:lnTo>
                  <a:lnTo>
                    <a:pt x="1381948" y="159850"/>
                  </a:lnTo>
                  <a:lnTo>
                    <a:pt x="1414129" y="183131"/>
                  </a:lnTo>
                  <a:lnTo>
                    <a:pt x="1463137" y="231907"/>
                  </a:lnTo>
                  <a:lnTo>
                    <a:pt x="1489113" y="282579"/>
                  </a:lnTo>
                  <a:lnTo>
                    <a:pt x="1492503" y="308229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17507" y="5788151"/>
              <a:ext cx="1584960" cy="400685"/>
            </a:xfrm>
            <a:custGeom>
              <a:avLst/>
              <a:gdLst/>
              <a:ahLst/>
              <a:cxnLst/>
              <a:rect l="l" t="t" r="r" b="b"/>
              <a:pathLst>
                <a:path w="1584959" h="400685">
                  <a:moveTo>
                    <a:pt x="0" y="0"/>
                  </a:moveTo>
                  <a:lnTo>
                    <a:pt x="11487" y="59879"/>
                  </a:lnTo>
                  <a:lnTo>
                    <a:pt x="44364" y="118558"/>
                  </a:lnTo>
                  <a:lnTo>
                    <a:pt x="96255" y="174835"/>
                  </a:lnTo>
                  <a:lnTo>
                    <a:pt x="128588" y="201696"/>
                  </a:lnTo>
                  <a:lnTo>
                    <a:pt x="164783" y="227506"/>
                  </a:lnTo>
                  <a:lnTo>
                    <a:pt x="204542" y="252115"/>
                  </a:lnTo>
                  <a:lnTo>
                    <a:pt x="247570" y="275372"/>
                  </a:lnTo>
                  <a:lnTo>
                    <a:pt x="293569" y="297127"/>
                  </a:lnTo>
                  <a:lnTo>
                    <a:pt x="342241" y="317230"/>
                  </a:lnTo>
                  <a:lnTo>
                    <a:pt x="393290" y="335530"/>
                  </a:lnTo>
                  <a:lnTo>
                    <a:pt x="446419" y="351877"/>
                  </a:lnTo>
                  <a:lnTo>
                    <a:pt x="501330" y="366122"/>
                  </a:lnTo>
                  <a:lnTo>
                    <a:pt x="557727" y="378114"/>
                  </a:lnTo>
                  <a:lnTo>
                    <a:pt x="615312" y="387702"/>
                  </a:lnTo>
                  <a:lnTo>
                    <a:pt x="673788" y="394737"/>
                  </a:lnTo>
                  <a:lnTo>
                    <a:pt x="732858" y="399068"/>
                  </a:lnTo>
                  <a:lnTo>
                    <a:pt x="792226" y="400545"/>
                  </a:lnTo>
                  <a:lnTo>
                    <a:pt x="858176" y="399506"/>
                  </a:lnTo>
                  <a:lnTo>
                    <a:pt x="923720" y="396468"/>
                  </a:lnTo>
                  <a:lnTo>
                    <a:pt x="988448" y="391549"/>
                  </a:lnTo>
                  <a:lnTo>
                    <a:pt x="1051954" y="384866"/>
                  </a:lnTo>
                  <a:lnTo>
                    <a:pt x="1113830" y="376536"/>
                  </a:lnTo>
                  <a:lnTo>
                    <a:pt x="1173668" y="366678"/>
                  </a:lnTo>
                  <a:lnTo>
                    <a:pt x="1231061" y="355409"/>
                  </a:lnTo>
                  <a:lnTo>
                    <a:pt x="1285601" y="342846"/>
                  </a:lnTo>
                  <a:lnTo>
                    <a:pt x="1336881" y="329107"/>
                  </a:lnTo>
                  <a:lnTo>
                    <a:pt x="1384493" y="314310"/>
                  </a:lnTo>
                  <a:lnTo>
                    <a:pt x="1428030" y="298572"/>
                  </a:lnTo>
                  <a:lnTo>
                    <a:pt x="1467085" y="282011"/>
                  </a:lnTo>
                  <a:lnTo>
                    <a:pt x="1501249" y="264745"/>
                  </a:lnTo>
                  <a:lnTo>
                    <a:pt x="1553276" y="228566"/>
                  </a:lnTo>
                  <a:lnTo>
                    <a:pt x="1580852" y="190975"/>
                  </a:lnTo>
                  <a:lnTo>
                    <a:pt x="1584452" y="171945"/>
                  </a:lnTo>
                </a:path>
              </a:pathLst>
            </a:custGeom>
            <a:ln w="12192">
              <a:solidFill>
                <a:srgbClr val="172C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681473" y="1640586"/>
            <a:ext cx="1106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main(){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78070" y="2067306"/>
            <a:ext cx="278066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7609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n,m;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</a:t>
            </a:r>
            <a:r>
              <a:rPr sz="1400" spc="-5" dirty="0">
                <a:latin typeface="Consolas"/>
                <a:cs typeface="Consolas"/>
              </a:rPr>
              <a:t>n</a:t>
            </a:r>
            <a:r>
              <a:rPr sz="1400" spc="5" dirty="0">
                <a:latin typeface="Consolas"/>
                <a:cs typeface="Consolas"/>
              </a:rPr>
              <a:t>&gt;&gt;</a:t>
            </a:r>
            <a:r>
              <a:rPr sz="1400" dirty="0">
                <a:latin typeface="Consolas"/>
                <a:cs typeface="Consolas"/>
              </a:rPr>
              <a:t>n&gt;&gt;</a:t>
            </a:r>
            <a:r>
              <a:rPr sz="1400" spc="5" dirty="0">
                <a:latin typeface="Consolas"/>
                <a:cs typeface="Consolas"/>
              </a:rPr>
              <a:t>m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visited.assign(n,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sz="1400" dirty="0">
                <a:latin typeface="Consolas"/>
                <a:cs typeface="Consolas"/>
              </a:rPr>
              <a:t>());</a:t>
            </a:r>
            <a:endParaRPr sz="1400">
              <a:latin typeface="Consolas"/>
              <a:cs typeface="Consolas"/>
            </a:endParaRPr>
          </a:p>
          <a:p>
            <a:pPr marL="12700" marR="79184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adj.assign(n,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dirty="0">
                <a:latin typeface="Consolas"/>
                <a:cs typeface="Consolas"/>
              </a:rPr>
              <a:t>());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from,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to;</a:t>
            </a:r>
            <a:endParaRPr sz="1400">
              <a:latin typeface="Consolas"/>
              <a:cs typeface="Consolas"/>
            </a:endParaRPr>
          </a:p>
          <a:p>
            <a:pPr marL="208915" marR="5080" indent="-19685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 = 0; i &lt; m; i++){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cin&gt;&gt;from&gt;&gt;to;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adj[from].push_back(to);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adj[to].push_back(from);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 marR="118364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cout&lt;&lt;endl;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dfs(0);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sys</a:t>
            </a:r>
            <a:r>
              <a:rPr sz="1400" spc="5" dirty="0">
                <a:latin typeface="Consolas"/>
                <a:cs typeface="Consolas"/>
              </a:rPr>
              <a:t>te</a:t>
            </a:r>
            <a:r>
              <a:rPr sz="1400" dirty="0">
                <a:latin typeface="Consolas"/>
                <a:cs typeface="Consolas"/>
              </a:rPr>
              <a:t>m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a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us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5" dirty="0">
                <a:latin typeface="Consolas"/>
                <a:cs typeface="Consolas"/>
              </a:rPr>
              <a:t>);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81473" y="5054853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2155</Words>
  <Application>Microsoft Macintosh PowerPoint</Application>
  <PresentationFormat>Widescreen</PresentationFormat>
  <Paragraphs>384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Times New Roman</vt:lpstr>
      <vt:lpstr>Trebuchet MS</vt:lpstr>
      <vt:lpstr>Wingdings</vt:lpstr>
      <vt:lpstr>Office Theme</vt:lpstr>
      <vt:lpstr>GRAPHS: DFS, BFS DATA STRUCTURES AND ALGORITHMS</vt:lpstr>
      <vt:lpstr>PowerPoint Presentation</vt:lpstr>
      <vt:lpstr>PowerPoint Presentation</vt:lpstr>
      <vt:lpstr>PowerPoint Presentation</vt:lpstr>
      <vt:lpstr>PowerPoint Presentation</vt:lpstr>
      <vt:lpstr>DFS ALGORITHM, IMPLEMENTATIONS, USAGE</vt:lpstr>
      <vt:lpstr>PowerPoint Presentation</vt:lpstr>
      <vt:lpstr>DFS: ADJACENCY MATRIX IMPLEMENTATION</vt:lpstr>
      <vt:lpstr>DFS: ADJACENCY LIST IMPLEMENTATION</vt:lpstr>
      <vt:lpstr>DFS: ADJACENCY LIST WITH EXPLICIT STACK</vt:lpstr>
      <vt:lpstr>BFS ALGORITHM, IMPLEMENTATIONS, USAGE</vt:lpstr>
      <vt:lpstr>PowerPoint Presentation</vt:lpstr>
      <vt:lpstr>BFS : ADJUST MATRIX IMPLEMENTATION</vt:lpstr>
      <vt:lpstr>BFS ADJACENCY LIST IMPLEMENTATION</vt:lpstr>
      <vt:lpstr>FLOOD FILL ALGORITHM BASED ON DFS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Suleyman Suleyman-zade</dc:creator>
  <cp:lastModifiedBy>Azar Aliyev</cp:lastModifiedBy>
  <cp:revision>3</cp:revision>
  <dcterms:created xsi:type="dcterms:W3CDTF">2023-04-02T16:43:19Z</dcterms:created>
  <dcterms:modified xsi:type="dcterms:W3CDTF">2023-04-02T19:45:13Z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2023-04-02T00:00:00Z</vt:filetime>
  </property>
</Properties>
</file>