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8"/>
  </p:handoutMasterIdLst>
  <p:sldIdLst>
    <p:sldId id="256" r:id="rId4"/>
    <p:sldId id="261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5" r:id="rId8"/>
    <p:sldLayoutId id="2147483743" r:id="rId9"/>
    <p:sldLayoutId id="2147483744" r:id="rId10"/>
    <p:sldLayoutId id="2147483746" r:id="rId11"/>
    <p:sldLayoutId id="2147483747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10220" y="4335238"/>
            <a:ext cx="1971412" cy="505479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Self Introduction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377561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Training session of ICST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1E7004-D43F-44DC-9320-D702809E110D}"/>
              </a:ext>
            </a:extLst>
          </p:cNvPr>
          <p:cNvSpPr txBox="1"/>
          <p:nvPr/>
        </p:nvSpPr>
        <p:spPr>
          <a:xfrm>
            <a:off x="5347263" y="4360408"/>
            <a:ext cx="1971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DMT1809291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  ——</a:t>
            </a:r>
            <a:r>
              <a:rPr lang="en-MY" altLang="zh-CN" sz="1200" dirty="0">
                <a:solidFill>
                  <a:schemeClr val="bg1"/>
                </a:solidFill>
              </a:rPr>
              <a:t>Wu </a:t>
            </a:r>
            <a:r>
              <a:rPr lang="en-MY" altLang="zh-CN" sz="1200" dirty="0" err="1">
                <a:solidFill>
                  <a:schemeClr val="bg1"/>
                </a:solidFill>
              </a:rPr>
              <a:t>Chengze</a:t>
            </a:r>
            <a:endParaRPr lang="en-M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8BB9D63-25CB-4ED1-B549-D623333A6175}"/>
              </a:ext>
            </a:extLst>
          </p:cNvPr>
          <p:cNvSpPr txBox="1"/>
          <p:nvPr/>
        </p:nvSpPr>
        <p:spPr>
          <a:xfrm>
            <a:off x="3098540" y="323515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MY" altLang="ko-KR" sz="5400" dirty="0">
                <a:solidFill>
                  <a:schemeClr val="bg1"/>
                </a:solidFill>
                <a:cs typeface="Arial" pitchFamily="34" charset="0"/>
              </a:rPr>
              <a:t>Features of mine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03852E-E2E5-4759-938F-A47E9D237851}"/>
              </a:ext>
            </a:extLst>
          </p:cNvPr>
          <p:cNvGrpSpPr/>
          <p:nvPr/>
        </p:nvGrpSpPr>
        <p:grpSpPr>
          <a:xfrm>
            <a:off x="3878008" y="1903369"/>
            <a:ext cx="5483384" cy="936705"/>
            <a:chOff x="5776287" y="1615577"/>
            <a:chExt cx="5483384" cy="9367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448B7D7-E4BA-49F6-AA08-034800203C3C}"/>
                </a:ext>
              </a:extLst>
            </p:cNvPr>
            <p:cNvGrpSpPr/>
            <p:nvPr/>
          </p:nvGrpSpPr>
          <p:grpSpPr>
            <a:xfrm>
              <a:off x="6751979" y="1666120"/>
              <a:ext cx="4507692" cy="886162"/>
              <a:chOff x="6751979" y="1666120"/>
              <a:chExt cx="4507692" cy="8861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CDCEDD-EBC2-41B3-9187-8DF162B7648E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32397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The history of my name and the expectation of my parents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54507A-5D80-4973-9170-A8B7F3C567D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MY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Origin of Name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9EA2E5-1F57-440A-BD1E-677A67EDB2A6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830831-8857-46D8-BE80-3A99D88702F0}"/>
              </a:ext>
            </a:extLst>
          </p:cNvPr>
          <p:cNvGrpSpPr/>
          <p:nvPr/>
        </p:nvGrpSpPr>
        <p:grpSpPr>
          <a:xfrm>
            <a:off x="3878008" y="3043194"/>
            <a:ext cx="5483384" cy="936705"/>
            <a:chOff x="5776287" y="1615577"/>
            <a:chExt cx="5483384" cy="936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BC28C3-BA32-4A8A-AEA1-7F9BDEA9E615}"/>
                </a:ext>
              </a:extLst>
            </p:cNvPr>
            <p:cNvGrpSpPr/>
            <p:nvPr/>
          </p:nvGrpSpPr>
          <p:grpSpPr>
            <a:xfrm>
              <a:off x="6751979" y="1666120"/>
              <a:ext cx="4507692" cy="886162"/>
              <a:chOff x="6751979" y="1666120"/>
              <a:chExt cx="4507692" cy="88616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6BCAB3-0465-4EEE-9B64-DFAC5791DB6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37183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What am I fond of? What  am I fed up with? What is the way I dealing with people?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4FD4E5-9D00-4628-91E6-9EDCA24D327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Hobbies &amp; Personality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52717F-DD01-410D-AEB0-32B9BA73736B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767356-1AA1-4588-8847-031E53F6E1C8}"/>
              </a:ext>
            </a:extLst>
          </p:cNvPr>
          <p:cNvGrpSpPr/>
          <p:nvPr/>
        </p:nvGrpSpPr>
        <p:grpSpPr>
          <a:xfrm>
            <a:off x="3878008" y="4183019"/>
            <a:ext cx="5483384" cy="936705"/>
            <a:chOff x="5776287" y="1615577"/>
            <a:chExt cx="5483384" cy="93670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147C8E7-A4C8-4693-B504-E920E528CA0A}"/>
                </a:ext>
              </a:extLst>
            </p:cNvPr>
            <p:cNvGrpSpPr/>
            <p:nvPr/>
          </p:nvGrpSpPr>
          <p:grpSpPr>
            <a:xfrm>
              <a:off x="6751979" y="1666120"/>
              <a:ext cx="4507692" cy="886162"/>
              <a:chOff x="6751979" y="1666120"/>
              <a:chExt cx="4507692" cy="88616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F81D08-5C25-43DB-A178-3CD9A2A8A7B5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38636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The fantastic and unique experience which let you know me more~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B5FDDC-B1B2-471F-934E-667FEFBAA6A4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Special Experience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C6F716-36C3-4A5E-9B65-9FCDCA3BE62B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869584-14F5-4F01-817A-185D6F37D39D}"/>
              </a:ext>
            </a:extLst>
          </p:cNvPr>
          <p:cNvGrpSpPr/>
          <p:nvPr/>
        </p:nvGrpSpPr>
        <p:grpSpPr>
          <a:xfrm>
            <a:off x="8590526" y="623255"/>
            <a:ext cx="3601474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895492-6A31-4AEE-A3ED-FB90BC93A486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CC4BE3-13CD-4F96-B8E6-44585D7562D7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B0E904-56E1-433F-AF15-5835BC01E52F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1AD0B5-028F-4BB7-B50D-A593A98FDCB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FD25A1-6573-4CFE-BE24-E2062FFBAE28}"/>
              </a:ext>
            </a:extLst>
          </p:cNvPr>
          <p:cNvGrpSpPr/>
          <p:nvPr/>
        </p:nvGrpSpPr>
        <p:grpSpPr>
          <a:xfrm>
            <a:off x="-4704636" y="863724"/>
            <a:ext cx="7803176" cy="5052397"/>
            <a:chOff x="2229738" y="635165"/>
            <a:chExt cx="7803176" cy="505239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B51536-2176-4AE6-B9A7-3028E07A1773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917C254-F900-4285-AC08-9DA36E78538C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72A8840-C7D6-4B6E-B498-9D34ECCDF9C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CE5D04-AF96-4543-A1D3-29C19E472B7A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5B982B5-B110-4D02-B8EB-832C8483EFBE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C459ADA-0A3F-4C90-8D00-8A8F3D338F51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55B70EA-C44C-425D-9AE4-347ADF732527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My Experience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6B40860-FA19-461E-A328-9D43CE80A625}"/>
              </a:ext>
            </a:extLst>
          </p:cNvPr>
          <p:cNvSpPr/>
          <p:nvPr/>
        </p:nvSpPr>
        <p:spPr>
          <a:xfrm rot="2700000">
            <a:off x="7481162" y="1973464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978129-3DFC-42FC-89A3-C189E4574152}"/>
              </a:ext>
            </a:extLst>
          </p:cNvPr>
          <p:cNvSpPr/>
          <p:nvPr/>
        </p:nvSpPr>
        <p:spPr>
          <a:xfrm rot="2700000">
            <a:off x="5958909" y="197346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CEA349F-1065-475E-9C5E-F66C2CFC9D80}"/>
              </a:ext>
            </a:extLst>
          </p:cNvPr>
          <p:cNvSpPr/>
          <p:nvPr/>
        </p:nvSpPr>
        <p:spPr>
          <a:xfrm rot="2700000">
            <a:off x="4436656" y="197346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268D60-E650-49F8-939F-0F75C8507590}"/>
              </a:ext>
            </a:extLst>
          </p:cNvPr>
          <p:cNvSpPr/>
          <p:nvPr/>
        </p:nvSpPr>
        <p:spPr>
          <a:xfrm rot="2700000">
            <a:off x="2914403" y="197345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636B6F78-FF9F-422A-9390-D6D907E99AC7}"/>
              </a:ext>
            </a:extLst>
          </p:cNvPr>
          <p:cNvGrpSpPr/>
          <p:nvPr/>
        </p:nvGrpSpPr>
        <p:grpSpPr>
          <a:xfrm>
            <a:off x="2006557" y="4075992"/>
            <a:ext cx="4071056" cy="531950"/>
            <a:chOff x="3189316" y="4309327"/>
            <a:chExt cx="2736304" cy="531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9686AF-D407-4416-B5D6-73BA20C6A75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Primary School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C56E4-F913-4F18-AC31-3154F98D489B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Experience of my primary school.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BBF665-FD6B-48F6-8D09-94D9BE12717B}"/>
              </a:ext>
            </a:extLst>
          </p:cNvPr>
          <p:cNvSpPr txBox="1"/>
          <p:nvPr/>
        </p:nvSpPr>
        <p:spPr>
          <a:xfrm>
            <a:off x="966464" y="407599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1" name="그룹 8">
            <a:extLst>
              <a:ext uri="{FF2B5EF4-FFF2-40B4-BE49-F238E27FC236}">
                <a16:creationId xmlns:a16="http://schemas.microsoft.com/office/drawing/2014/main" id="{E1E54CDE-22CF-465E-83F2-934A332DC069}"/>
              </a:ext>
            </a:extLst>
          </p:cNvPr>
          <p:cNvGrpSpPr/>
          <p:nvPr/>
        </p:nvGrpSpPr>
        <p:grpSpPr>
          <a:xfrm>
            <a:off x="2006557" y="5089173"/>
            <a:ext cx="4071056" cy="531950"/>
            <a:chOff x="3189316" y="5173423"/>
            <a:chExt cx="2736304" cy="5319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91FAEA-125F-4101-A222-0D3076BCB01B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Senior High School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A8E048-68CF-4D25-AE68-EC283786ECEC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Experience of my senior high school.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6">
            <a:extLst>
              <a:ext uri="{FF2B5EF4-FFF2-40B4-BE49-F238E27FC236}">
                <a16:creationId xmlns:a16="http://schemas.microsoft.com/office/drawing/2014/main" id="{007608B1-91F8-4B00-AB1D-ED2EA9FD8EA6}"/>
              </a:ext>
            </a:extLst>
          </p:cNvPr>
          <p:cNvGrpSpPr/>
          <p:nvPr/>
        </p:nvGrpSpPr>
        <p:grpSpPr>
          <a:xfrm>
            <a:off x="7219796" y="4075992"/>
            <a:ext cx="4071056" cy="531950"/>
            <a:chOff x="7040896" y="4309327"/>
            <a:chExt cx="2736304" cy="5319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9D6D7F-16E6-43E7-A502-6D58E59D8E66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Junior High School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7FBBD7-A5D4-4298-9922-1D5756663AE9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Experience of my junior high school.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970A39-49EC-4B1D-A8A3-8EA457D8D841}"/>
              </a:ext>
            </a:extLst>
          </p:cNvPr>
          <p:cNvSpPr txBox="1"/>
          <p:nvPr/>
        </p:nvSpPr>
        <p:spPr>
          <a:xfrm>
            <a:off x="6179703" y="407599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9" name="그룹 4">
            <a:extLst>
              <a:ext uri="{FF2B5EF4-FFF2-40B4-BE49-F238E27FC236}">
                <a16:creationId xmlns:a16="http://schemas.microsoft.com/office/drawing/2014/main" id="{73636404-7C33-4D3A-AF29-380573EBE703}"/>
              </a:ext>
            </a:extLst>
          </p:cNvPr>
          <p:cNvGrpSpPr/>
          <p:nvPr/>
        </p:nvGrpSpPr>
        <p:grpSpPr>
          <a:xfrm>
            <a:off x="7219796" y="5089173"/>
            <a:ext cx="4071056" cy="531950"/>
            <a:chOff x="7040896" y="5173423"/>
            <a:chExt cx="2736304" cy="5319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C312AF-42D5-4427-AF6B-B0CC8E4786F0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University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EAD76F-50D5-44B9-8127-0CD7573A548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Experience of my university.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CAD95D-05B9-486B-B3B1-A33277F9D73E}"/>
              </a:ext>
            </a:extLst>
          </p:cNvPr>
          <p:cNvSpPr txBox="1"/>
          <p:nvPr/>
        </p:nvSpPr>
        <p:spPr>
          <a:xfrm>
            <a:off x="6179703" y="5089175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411BF897-B0F5-4B90-BF80-6F165085944B}"/>
              </a:ext>
            </a:extLst>
          </p:cNvPr>
          <p:cNvSpPr/>
          <p:nvPr/>
        </p:nvSpPr>
        <p:spPr>
          <a:xfrm>
            <a:off x="4134447" y="2642269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EB656D8A-8CDE-44CA-8EB7-C9801040BF2D}"/>
              </a:ext>
            </a:extLst>
          </p:cNvPr>
          <p:cNvSpPr/>
          <p:nvPr/>
        </p:nvSpPr>
        <p:spPr>
          <a:xfrm>
            <a:off x="8648757" y="267894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A71F5F0-00BB-4010-8C66-3945403C2178}"/>
              </a:ext>
            </a:extLst>
          </p:cNvPr>
          <p:cNvSpPr/>
          <p:nvPr/>
        </p:nvSpPr>
        <p:spPr>
          <a:xfrm rot="2700000">
            <a:off x="5578376" y="261645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DDE3FBB-1AAA-4DD9-BB25-9FF2932ED560}"/>
              </a:ext>
            </a:extLst>
          </p:cNvPr>
          <p:cNvSpPr/>
          <p:nvPr/>
        </p:nvSpPr>
        <p:spPr>
          <a:xfrm flipH="1">
            <a:off x="7052671" y="267039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961562-FECD-4408-BDFE-42D91BFB4C68}"/>
              </a:ext>
            </a:extLst>
          </p:cNvPr>
          <p:cNvSpPr txBox="1"/>
          <p:nvPr/>
        </p:nvSpPr>
        <p:spPr>
          <a:xfrm>
            <a:off x="966464" y="5067124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49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/>
      <p:bldP spid="18" grpId="0"/>
      <p:bldP spid="22" grpId="0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4327C63-A6AC-4E9E-8107-F2DCFBBB7C8F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Question Time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E800E-016F-472C-B5CF-06602E8FC105}"/>
              </a:ext>
            </a:extLst>
          </p:cNvPr>
          <p:cNvSpPr txBox="1"/>
          <p:nvPr/>
        </p:nvSpPr>
        <p:spPr>
          <a:xfrm>
            <a:off x="6378246" y="2489188"/>
            <a:ext cx="441301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Anything you want to know from me?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9A462C-6735-46C5-BD9C-DC33C21522BB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632E5B-41C8-4452-B9A1-6AA1A6789784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C9A884-DA84-4BF1-9162-A94308157C1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1A290E-A144-454D-B232-96B50F403A6A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94419A-D6D1-4D14-B39A-7AD72C65AD1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3D8A6FB-10BB-417D-8DD6-D6B99F54252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E14FFB-5AA2-418B-9EA8-15CBB59EFDDE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A97CEE-8F8E-4557-844E-FC9D5B116C6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18AD04-58B0-484E-846C-5475B1E12ADF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4F7523-6078-4DB0-98CD-B4A95F62D890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5F0F41-587F-4EA1-B9E5-F80E8CA4682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89A6E7-3B9C-48B7-828D-A5A18C320D4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E7A5A3C-F791-4F96-9F78-AB38F04BA278}"/>
              </a:ext>
            </a:extLst>
          </p:cNvPr>
          <p:cNvSpPr txBox="1"/>
          <p:nvPr/>
        </p:nvSpPr>
        <p:spPr>
          <a:xfrm>
            <a:off x="6378246" y="4626030"/>
            <a:ext cx="4413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Feel free to ask me any questions that you’d like to know from me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6ADE6A-DA27-417E-A574-719F9216DF9B}"/>
              </a:ext>
            </a:extLst>
          </p:cNvPr>
          <p:cNvGrpSpPr/>
          <p:nvPr/>
        </p:nvGrpSpPr>
        <p:grpSpPr>
          <a:xfrm rot="19800000">
            <a:off x="2540567" y="2841643"/>
            <a:ext cx="1969111" cy="2440753"/>
            <a:chOff x="395536" y="1793041"/>
            <a:chExt cx="3170093" cy="3929395"/>
          </a:xfrm>
          <a:solidFill>
            <a:schemeClr val="bg1"/>
          </a:solidFill>
        </p:grpSpPr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84D630F0-0296-40D4-A12C-07EFCB48E757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AD1606A-9025-488F-A33D-6805CE15C6CE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25349085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47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134</Words>
  <Application>Microsoft Office PowerPoint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Wu Azer</cp:lastModifiedBy>
  <cp:revision>107</cp:revision>
  <dcterms:created xsi:type="dcterms:W3CDTF">2018-04-24T17:14:44Z</dcterms:created>
  <dcterms:modified xsi:type="dcterms:W3CDTF">2019-12-31T08:35:40Z</dcterms:modified>
</cp:coreProperties>
</file>