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mailto:francois1.guergadic@epitech.eu" TargetMode="Externa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raider.io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Wow-compar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Wow-compare</a:t>
            </a:r>
          </a:p>
        </p:txBody>
      </p:sp>
      <p:sp>
        <p:nvSpPr>
          <p:cNvPr id="167" name="Projet-libre Epitech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Projet-libre Epitech</a:t>
            </a:r>
          </a:p>
        </p:txBody>
      </p:sp>
      <p:pic>
        <p:nvPicPr>
          <p:cNvPr id="168" name="lfr.jpg" descr="lf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4463" y="949125"/>
            <a:ext cx="6315874" cy="3266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roject descripti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description</a:t>
            </a:r>
          </a:p>
        </p:txBody>
      </p:sp>
      <p:sp>
        <p:nvSpPr>
          <p:cNvPr id="171" name="Wow-compa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Wow-compare</a:t>
            </a:r>
          </a:p>
        </p:txBody>
      </p:sp>
      <p:sp>
        <p:nvSpPr>
          <p:cNvPr id="172" name="Login: francois1.guergadic@epitech.eu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Login: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francois1.guergadic@epitech.eu</a:t>
            </a:r>
          </a:p>
          <a:p>
            <a:pPr/>
            <a:r>
              <a:t>Stack: React.js, Redu</a:t>
            </a:r>
          </a:p>
          <a:p>
            <a:pPr/>
            <a:r>
              <a:t>Competition: None</a:t>
            </a:r>
          </a:p>
          <a:p>
            <a:pPr/>
            <a:r>
              <a:t>Summary: Goal is to create a “super easy to use” tools for World of Warcraft player group making.</a:t>
            </a:r>
          </a:p>
        </p:txBody>
      </p:sp>
      <p:pic>
        <p:nvPicPr>
          <p:cNvPr id="173" name="groupfinder.png" descr="groupfind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04273" y="2533212"/>
            <a:ext cx="5302022" cy="42981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roject descripti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Project description</a:t>
            </a:r>
          </a:p>
        </p:txBody>
      </p:sp>
      <p:sp>
        <p:nvSpPr>
          <p:cNvPr id="176" name="Wow-compa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Wow-compare</a:t>
            </a:r>
          </a:p>
        </p:txBody>
      </p:sp>
      <p:sp>
        <p:nvSpPr>
          <p:cNvPr id="177" name="World of warcraft being a huge MMO game, making a group with other players to go through game content can be rude due to skill difference between players. While some website are giving some accurate informations about a specific players, it become easier to know if the player that we want to invite is the one we are looking fo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2600"/>
              </a:spcBef>
              <a:defRPr sz="3230"/>
            </a:pPr>
            <a:r>
              <a:t>World of warcraft being a huge MMO game, making a group with other players to go through game content can be rude due to skill difference between players. While some website are giving some accurate informations about a specific players, it become easier to know if the player that we want to invite is the one we are looking for.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The main idea behind wow-compare is to have a tool where we can see in only one place regrouped informations about a bunch of players using API from the other website (warcraftlogs.com and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raider.io</a:t>
            </a:r>
            <a:r>
              <a:t>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Learning expectati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lvl="2"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Learning expectation</a:t>
            </a:r>
          </a:p>
        </p:txBody>
      </p:sp>
      <p:sp>
        <p:nvSpPr>
          <p:cNvPr id="180" name="Wow-compa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467359">
              <a:spcBef>
                <a:spcPts val="2200"/>
              </a:spcBef>
              <a:defRPr sz="4800"/>
            </a:pPr>
            <a:r>
              <a:t>Wow-compare</a:t>
            </a:r>
          </a:p>
        </p:txBody>
      </p:sp>
      <p:sp>
        <p:nvSpPr>
          <p:cNvPr id="181" name="Main stack: React.js, Redu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 stack: React.js, Redux</a:t>
            </a:r>
          </a:p>
          <a:p>
            <a:pPr/>
            <a:r>
              <a:t>Other Restrictions:</a:t>
            </a:r>
          </a:p>
          <a:p>
            <a:pPr lvl="1"/>
            <a:r>
              <a:t>Linter Airbnb</a:t>
            </a:r>
          </a:p>
          <a:p>
            <a:pPr lvl="1"/>
            <a:r>
              <a:t>Continuous Integration: Staging and Production Mode</a:t>
            </a:r>
          </a:p>
          <a:p>
            <a:pPr lvl="1"/>
            <a:r>
              <a:t>Analytics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