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4"/>
  </p:notesMasterIdLst>
  <p:sldIdLst>
    <p:sldId id="258" r:id="rId2"/>
    <p:sldId id="260" r:id="rId3"/>
    <p:sldId id="259" r:id="rId4"/>
    <p:sldId id="281" r:id="rId5"/>
    <p:sldId id="261" r:id="rId6"/>
    <p:sldId id="269" r:id="rId7"/>
    <p:sldId id="263" r:id="rId8"/>
    <p:sldId id="275" r:id="rId9"/>
    <p:sldId id="282" r:id="rId10"/>
    <p:sldId id="265" r:id="rId11"/>
    <p:sldId id="266" r:id="rId12"/>
    <p:sldId id="277" r:id="rId13"/>
    <p:sldId id="268" r:id="rId14"/>
    <p:sldId id="270" r:id="rId15"/>
    <p:sldId id="262" r:id="rId16"/>
    <p:sldId id="271" r:id="rId17"/>
    <p:sldId id="272" r:id="rId18"/>
    <p:sldId id="273" r:id="rId19"/>
    <p:sldId id="274" r:id="rId20"/>
    <p:sldId id="276" r:id="rId21"/>
    <p:sldId id="278" r:id="rId22"/>
    <p:sldId id="280" r:id="rId2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51"/>
    <p:restoredTop sz="94697"/>
  </p:normalViewPr>
  <p:slideViewPr>
    <p:cSldViewPr snapToGrid="0" snapToObjects="1">
      <p:cViewPr varScale="1">
        <p:scale>
          <a:sx n="64" d="100"/>
          <a:sy n="64" d="100"/>
        </p:scale>
        <p:origin x="248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-39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C277-4A44-A093-C278EDBDAC1D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277-4A44-A093-C278EDBDAC1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277-4A44-A093-C278EDBDAC1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277-4A44-A093-C278EDBDAC1D}"/>
              </c:ext>
            </c:extLst>
          </c:dPt>
          <c:cat>
            <c:strRef>
              <c:f>工作表1!$A$2:$A$5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277-4A44-A093-C278EDBDAC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6CCB-412A-8B68-E92A436BCDA3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CB-412A-8B68-E92A436BCDA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CCB-412A-8B68-E92A436BCDA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CB-412A-8B68-E92A436BCDA3}"/>
              </c:ext>
            </c:extLst>
          </c:dPt>
          <c:cat>
            <c:strRef>
              <c:f>工作表1!$A$2:$A$5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CB-412A-8B68-E92A436BCD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661E-443C-B173-4F2A29CBD57F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61E-443C-B173-4F2A29CBD57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61E-443C-B173-4F2A29CBD57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61E-443C-B173-4F2A29CBD57F}"/>
              </c:ext>
            </c:extLst>
          </c:dPt>
          <c:cat>
            <c:strRef>
              <c:f>工作表1!$A$2:$A$5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1E-443C-B173-4F2A29CBD5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</c:spPr>
          <c:cat>
            <c:numRef>
              <c:f>工作表1!$A$2:$A$6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92-4D80-B394-96DA4AB93FD0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/>
          </c:spPr>
          <c:cat>
            <c:numRef>
              <c:f>工作表1!$A$2:$A$6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92-4D80-B394-96DA4AB93F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769152"/>
        <c:axId val="162770944"/>
      </c:areaChart>
      <c:dateAx>
        <c:axId val="162769152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62770944"/>
        <c:crosses val="autoZero"/>
        <c:auto val="1"/>
        <c:lblOffset val="100"/>
        <c:baseTimeUnit val="days"/>
      </c:dateAx>
      <c:valAx>
        <c:axId val="162770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627691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100">
          <a:latin typeface="Microsoft YaHei" charset="0"/>
          <a:ea typeface="Microsoft YaHei" charset="0"/>
          <a:cs typeface="Microsoft YaHei" charset="0"/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cat>
            <c:numRef>
              <c:f>工作表1!$A$2:$A$6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17-4885-B724-B0F531379E64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cat>
            <c:numRef>
              <c:f>工作表1!$A$2:$A$6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17-4885-B724-B0F531379E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222464"/>
        <c:axId val="162224000"/>
      </c:areaChart>
      <c:dateAx>
        <c:axId val="162222464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62224000"/>
        <c:crosses val="autoZero"/>
        <c:auto val="1"/>
        <c:lblOffset val="100"/>
        <c:baseTimeUnit val="days"/>
      </c:dateAx>
      <c:valAx>
        <c:axId val="16222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622224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100">
          <a:latin typeface="Microsoft YaHei" charset="0"/>
          <a:ea typeface="Microsoft YaHei" charset="0"/>
          <a:cs typeface="Microsoft YaHei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1EB86-8968-4EEF-BDFA-C19A7AAF1D23}" type="datetimeFigureOut">
              <a:rPr lang="zh-CN" altLang="en-US" smtClean="0"/>
              <a:pPr/>
              <a:t>2019/6/4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5329B-966E-4BC6-B91C-02F26F345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更多模板资料</a:t>
            </a:r>
            <a:r>
              <a:rPr lang="en-US" altLang="zh-CN" dirty="0"/>
              <a:t>-</a:t>
            </a:r>
            <a:r>
              <a:rPr lang="zh-CN" altLang="en-US" dirty="0"/>
              <a:t>亮亮图文旗舰店 </a:t>
            </a:r>
            <a:r>
              <a:rPr lang="en-US" altLang="zh-CN" dirty="0"/>
              <a:t>https://liangliangtuwen.tmall.com/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329B-966E-4BC6-B91C-02F26F34555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更多模板资料</a:t>
            </a:r>
            <a:r>
              <a:rPr lang="en-US" altLang="zh-CN" dirty="0"/>
              <a:t>-</a:t>
            </a:r>
            <a:r>
              <a:rPr lang="zh-CN" altLang="en-US" dirty="0"/>
              <a:t>亮亮图文旗舰店 </a:t>
            </a:r>
            <a:r>
              <a:rPr lang="en-US" altLang="zh-CN"/>
              <a:t>https://liangliangtuwen.tmall.com/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329B-966E-4BC6-B91C-02F26F34555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更多模板资料</a:t>
            </a:r>
            <a:r>
              <a:rPr lang="en-US" altLang="zh-CN" dirty="0"/>
              <a:t>-</a:t>
            </a:r>
            <a:r>
              <a:rPr lang="zh-CN" altLang="en-US" dirty="0"/>
              <a:t>亮亮图文旗舰店 </a:t>
            </a:r>
            <a:r>
              <a:rPr lang="en-US" altLang="zh-CN" dirty="0"/>
              <a:t>https://liangliangtuwen.tmall.com/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329B-966E-4BC6-B91C-02F26F34555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34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44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3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417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3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325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4270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4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186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4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799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2719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5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2726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5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5413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手动输入 3"/>
          <p:cNvSpPr/>
          <p:nvPr userDrawn="1"/>
        </p:nvSpPr>
        <p:spPr>
          <a:xfrm>
            <a:off x="0" y="877078"/>
            <a:ext cx="12192000" cy="5977575"/>
          </a:xfrm>
          <a:prstGeom prst="flowChartManualInp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57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00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712000" y="0"/>
            <a:ext cx="6480000" cy="68546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H="1">
            <a:off x="5499100" y="0"/>
            <a:ext cx="212900" cy="68546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flipH="1">
            <a:off x="5286200" y="-3347"/>
            <a:ext cx="212900" cy="68546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flipH="1">
            <a:off x="5073300" y="0"/>
            <a:ext cx="212900" cy="68546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266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3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56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160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 11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11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84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10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90" r:id="rId3"/>
    <p:sldLayoutId id="2147483691" r:id="rId4"/>
    <p:sldLayoutId id="2147483680" r:id="rId5"/>
    <p:sldLayoutId id="2147483693" r:id="rId6"/>
    <p:sldLayoutId id="2147483684" r:id="rId7"/>
    <p:sldLayoutId id="2147483681" r:id="rId8"/>
    <p:sldLayoutId id="2147483692" r:id="rId9"/>
    <p:sldLayoutId id="2147483685" r:id="rId10"/>
    <p:sldLayoutId id="2147483682" r:id="rId11"/>
    <p:sldLayoutId id="2147483694" r:id="rId12"/>
    <p:sldLayoutId id="2147483686" r:id="rId13"/>
    <p:sldLayoutId id="2147483683" r:id="rId14"/>
    <p:sldLayoutId id="2147483695" r:id="rId15"/>
    <p:sldLayoutId id="2147483687" r:id="rId16"/>
    <p:sldLayoutId id="2147483688" r:id="rId17"/>
    <p:sldLayoutId id="2147483696" r:id="rId18"/>
    <p:sldLayoutId id="2147483662" r:id="rId19"/>
    <p:sldLayoutId id="2147483664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errroth/dbgaokao-2019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00988" y="2772636"/>
            <a:ext cx="75713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72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数据库大作业展示</a:t>
            </a:r>
            <a:endParaRPr kumimoji="1" lang="zh-CN" altLang="en-US" sz="72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0" y="2915354"/>
            <a:ext cx="1158440" cy="2761546"/>
            <a:chOff x="0" y="3347154"/>
            <a:chExt cx="1193800" cy="2026297"/>
          </a:xfrm>
        </p:grpSpPr>
        <p:sp>
          <p:nvSpPr>
            <p:cNvPr id="9" name="矩形 8"/>
            <p:cNvSpPr/>
            <p:nvPr/>
          </p:nvSpPr>
          <p:spPr>
            <a:xfrm>
              <a:off x="0" y="3347154"/>
              <a:ext cx="273596" cy="2026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17122" y="3347154"/>
              <a:ext cx="175883" cy="2026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49229" y="3347154"/>
              <a:ext cx="212177" cy="2026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10231" y="3347154"/>
              <a:ext cx="383569" cy="2026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文本框 8"/>
          <p:cNvSpPr txBox="1"/>
          <p:nvPr/>
        </p:nvSpPr>
        <p:spPr>
          <a:xfrm>
            <a:off x="1300988" y="4615069"/>
            <a:ext cx="7330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黄翰林</a:t>
            </a:r>
            <a:r>
              <a:rPr lang="en-US" altLang="zh-CN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1712890</a:t>
            </a:r>
            <a:endParaRPr lang="zh-CN" altLang="en-US" sz="1400" dirty="0">
              <a:solidFill>
                <a:schemeClr val="accent1"/>
              </a:solidFill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李浩哲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胡智龙</a:t>
            </a:r>
          </a:p>
        </p:txBody>
      </p:sp>
      <p:grpSp>
        <p:nvGrpSpPr>
          <p:cNvPr id="23" name="组 22"/>
          <p:cNvGrpSpPr/>
          <p:nvPr/>
        </p:nvGrpSpPr>
        <p:grpSpPr>
          <a:xfrm>
            <a:off x="8988280" y="2915352"/>
            <a:ext cx="3203719" cy="2761547"/>
            <a:chOff x="7661032" y="3347153"/>
            <a:chExt cx="4530968" cy="2026298"/>
          </a:xfrm>
        </p:grpSpPr>
        <p:sp>
          <p:nvSpPr>
            <p:cNvPr id="18" name="矩形 17"/>
            <p:cNvSpPr/>
            <p:nvPr/>
          </p:nvSpPr>
          <p:spPr>
            <a:xfrm>
              <a:off x="7661032" y="3347154"/>
              <a:ext cx="1190868" cy="2026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926135" y="3347153"/>
              <a:ext cx="667550" cy="2026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660060" y="3347153"/>
              <a:ext cx="195220" cy="2026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9921656" y="3347154"/>
              <a:ext cx="2270344" cy="2026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300988" y="3972965"/>
            <a:ext cx="5269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高考帮</a:t>
            </a:r>
            <a:r>
              <a:rPr kumimoji="1" lang="en-US" altLang="zh-CN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kumimoji="1" lang="zh-CN" altLang="en-US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高考志愿填报小助手</a:t>
            </a:r>
            <a:endParaRPr kumimoji="1" lang="zh-CN" altLang="en-US" sz="28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51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课题目的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grpSp>
        <p:nvGrpSpPr>
          <p:cNvPr id="11" name="组 10"/>
          <p:cNvGrpSpPr/>
          <p:nvPr/>
        </p:nvGrpSpPr>
        <p:grpSpPr>
          <a:xfrm>
            <a:off x="1193800" y="977900"/>
            <a:ext cx="3111500" cy="5283200"/>
            <a:chOff x="482600" y="1092200"/>
            <a:chExt cx="3111500" cy="5283200"/>
          </a:xfrm>
        </p:grpSpPr>
        <p:sp>
          <p:nvSpPr>
            <p:cNvPr id="4" name="矩形 3"/>
            <p:cNvSpPr/>
            <p:nvPr/>
          </p:nvSpPr>
          <p:spPr>
            <a:xfrm>
              <a:off x="482600" y="1092200"/>
              <a:ext cx="3111500" cy="5283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50" y="1247705"/>
              <a:ext cx="2794000" cy="1570857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601371" y="1617635"/>
              <a:ext cx="8739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kumimoji="1" lang="en-US" altLang="zh-CN" sz="4800" b="1" dirty="0">
                  <a:solidFill>
                    <a:srgbClr val="FFFFFF"/>
                  </a:solidFill>
                  <a:ea typeface="微软雅黑" charset="0"/>
                </a:rPr>
                <a:t>01</a:t>
              </a:r>
              <a:endParaRPr kumimoji="1" lang="zh-CN" altLang="en-US" sz="4800" b="1" dirty="0">
                <a:solidFill>
                  <a:srgbClr val="FFFFFF"/>
                </a:solidFill>
                <a:ea typeface="微软雅黑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41350" y="3733800"/>
              <a:ext cx="2794000" cy="2292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100" u="sng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</a:p>
            <a:p>
              <a:pPr marL="171450" indent="-1714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倍字间距。标题数字等都可以通过点击和重新输入进行更改，顶部“开始”面板中可以对字体、字号、颜色、行距等进行修改。建议正文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14910" y="3009137"/>
              <a:ext cx="2646878" cy="5724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2400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4464050" y="982635"/>
            <a:ext cx="3111500" cy="5283200"/>
            <a:chOff x="482600" y="1092200"/>
            <a:chExt cx="3111500" cy="5283200"/>
          </a:xfrm>
        </p:grpSpPr>
        <p:sp>
          <p:nvSpPr>
            <p:cNvPr id="13" name="矩形 12"/>
            <p:cNvSpPr/>
            <p:nvPr/>
          </p:nvSpPr>
          <p:spPr>
            <a:xfrm>
              <a:off x="482600" y="1092200"/>
              <a:ext cx="3111500" cy="528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50" y="1247705"/>
              <a:ext cx="2794000" cy="1570857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1601371" y="1617635"/>
              <a:ext cx="8739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kumimoji="1" lang="en-US" altLang="zh-CN" sz="4800" b="1" dirty="0">
                  <a:solidFill>
                    <a:srgbClr val="FFFFFF"/>
                  </a:solidFill>
                  <a:ea typeface="微软雅黑" charset="0"/>
                </a:rPr>
                <a:t>02</a:t>
              </a:r>
              <a:endParaRPr kumimoji="1" lang="zh-CN" altLang="en-US" sz="4800" b="1" dirty="0">
                <a:solidFill>
                  <a:srgbClr val="FFFFFF"/>
                </a:solidFill>
                <a:ea typeface="微软雅黑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41350" y="3733800"/>
              <a:ext cx="2794000" cy="2292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100" u="sng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</a:p>
            <a:p>
              <a:pPr marL="171450" indent="-1714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倍字间距。标题数字等都可以通过点击和重新输入进行更改，顶部“开始”面板中可以对字体、字号、颜色、行距等进行修改。建议正文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714910" y="3009137"/>
              <a:ext cx="2646878" cy="5724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2400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7734300" y="977900"/>
            <a:ext cx="3111500" cy="5283200"/>
            <a:chOff x="482600" y="1092200"/>
            <a:chExt cx="3111500" cy="5283200"/>
          </a:xfrm>
        </p:grpSpPr>
        <p:sp>
          <p:nvSpPr>
            <p:cNvPr id="19" name="矩形 18"/>
            <p:cNvSpPr/>
            <p:nvPr/>
          </p:nvSpPr>
          <p:spPr>
            <a:xfrm>
              <a:off x="482600" y="1092200"/>
              <a:ext cx="3111500" cy="528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50" y="1247705"/>
              <a:ext cx="2794000" cy="1570857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1601371" y="1617635"/>
              <a:ext cx="8739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kumimoji="1" lang="en-US" altLang="zh-CN" sz="4800" b="1">
                  <a:solidFill>
                    <a:srgbClr val="FFFFFF"/>
                  </a:solidFill>
                  <a:ea typeface="微软雅黑" charset="0"/>
                </a:rPr>
                <a:t>03</a:t>
              </a:r>
              <a:endParaRPr kumimoji="1" lang="zh-CN" altLang="en-US" sz="4800" b="1" dirty="0">
                <a:solidFill>
                  <a:srgbClr val="FFFFFF"/>
                </a:solidFill>
                <a:ea typeface="微软雅黑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41350" y="3733800"/>
              <a:ext cx="2794000" cy="2292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100" u="sng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</a:p>
            <a:p>
              <a:pPr marL="171450" indent="-1714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倍字间距。标题数字等都可以通过点击和重新输入进行更改，顶部“开始”面板中可以对字体、字号、颜色、行距等进行修改。建议正文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714910" y="3009137"/>
              <a:ext cx="2646878" cy="5724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2400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847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924300" y="4368800"/>
            <a:ext cx="7073900" cy="124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4300" y="2933700"/>
            <a:ext cx="7073900" cy="124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24300" y="1498600"/>
            <a:ext cx="7073900" cy="1244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课题目的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4" name="三角形 3"/>
          <p:cNvSpPr/>
          <p:nvPr/>
        </p:nvSpPr>
        <p:spPr>
          <a:xfrm>
            <a:off x="2984500" y="1498600"/>
            <a:ext cx="1879600" cy="124460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762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梯形 4"/>
          <p:cNvSpPr/>
          <p:nvPr/>
        </p:nvSpPr>
        <p:spPr>
          <a:xfrm>
            <a:off x="1905000" y="2933700"/>
            <a:ext cx="4038600" cy="1244600"/>
          </a:xfrm>
          <a:prstGeom prst="trapezoid">
            <a:avLst>
              <a:gd name="adj" fmla="val 78062"/>
            </a:avLst>
          </a:prstGeom>
          <a:ln>
            <a:noFill/>
          </a:ln>
          <a:effectLst>
            <a:outerShdw blurRad="50800" dist="762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梯形 9"/>
          <p:cNvSpPr/>
          <p:nvPr/>
        </p:nvSpPr>
        <p:spPr>
          <a:xfrm>
            <a:off x="774700" y="4368800"/>
            <a:ext cx="6299200" cy="1244600"/>
          </a:xfrm>
          <a:prstGeom prst="trapezoid">
            <a:avLst>
              <a:gd name="adj" fmla="val 8316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762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79362" y="1744642"/>
            <a:ext cx="4663238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倍字间距。标题数字等都可以通过点击和重新输入进行更改。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105405" y="1705401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01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3319" y="3230542"/>
            <a:ext cx="3789281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979362" y="3191301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02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47857" y="4572683"/>
            <a:ext cx="2694743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073900" y="453344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03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20" name="Freeform 119"/>
          <p:cNvSpPr>
            <a:spLocks noEditPoints="1"/>
          </p:cNvSpPr>
          <p:nvPr/>
        </p:nvSpPr>
        <p:spPr bwMode="auto">
          <a:xfrm>
            <a:off x="3695700" y="4762500"/>
            <a:ext cx="457200" cy="457200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5" name="组 24"/>
          <p:cNvGrpSpPr/>
          <p:nvPr/>
        </p:nvGrpSpPr>
        <p:grpSpPr>
          <a:xfrm>
            <a:off x="3703934" y="1943857"/>
            <a:ext cx="440732" cy="528206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26" name="Freeform 47"/>
            <p:cNvSpPr>
              <a:spLocks/>
            </p:cNvSpPr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7" name="Freeform 48"/>
            <p:cNvSpPr>
              <a:spLocks/>
            </p:cNvSpPr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8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9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0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1" name="Freeform 52"/>
            <p:cNvSpPr>
              <a:spLocks/>
            </p:cNvSpPr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2" name="Freeform 53"/>
            <p:cNvSpPr>
              <a:spLocks/>
            </p:cNvSpPr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3" name="Freeform 54"/>
            <p:cNvSpPr>
              <a:spLocks/>
            </p:cNvSpPr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4" name="Freeform 55"/>
            <p:cNvSpPr>
              <a:spLocks/>
            </p:cNvSpPr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5" name="Freeform 56"/>
            <p:cNvSpPr>
              <a:spLocks/>
            </p:cNvSpPr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  <p:sp>
        <p:nvSpPr>
          <p:cNvPr id="39" name="Freeform 217"/>
          <p:cNvSpPr>
            <a:spLocks noEditPoints="1"/>
          </p:cNvSpPr>
          <p:nvPr/>
        </p:nvSpPr>
        <p:spPr bwMode="auto">
          <a:xfrm>
            <a:off x="3700135" y="3391670"/>
            <a:ext cx="448331" cy="326059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87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课题目的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90"/>
          <a:stretch/>
        </p:blipFill>
        <p:spPr>
          <a:xfrm>
            <a:off x="152400" y="1073030"/>
            <a:ext cx="11887200" cy="314182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1073030"/>
            <a:ext cx="12192000" cy="31418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582931" y="1530525"/>
            <a:ext cx="1096332" cy="1096330"/>
            <a:chOff x="2571507" y="1884383"/>
            <a:chExt cx="1438335" cy="1438335"/>
          </a:xfrm>
          <a:solidFill>
            <a:schemeClr val="bg1"/>
          </a:solidFill>
        </p:grpSpPr>
        <p:grpSp>
          <p:nvGrpSpPr>
            <p:cNvPr id="7" name="组 6"/>
            <p:cNvGrpSpPr/>
            <p:nvPr/>
          </p:nvGrpSpPr>
          <p:grpSpPr>
            <a:xfrm>
              <a:off x="3016481" y="2269441"/>
              <a:ext cx="557558" cy="668218"/>
              <a:chOff x="1536700" y="911225"/>
              <a:chExt cx="831850" cy="996950"/>
            </a:xfrm>
            <a:grpFill/>
          </p:grpSpPr>
          <p:sp>
            <p:nvSpPr>
              <p:cNvPr id="9" name="Freeform 47"/>
              <p:cNvSpPr>
                <a:spLocks/>
              </p:cNvSpPr>
              <p:nvPr/>
            </p:nvSpPr>
            <p:spPr bwMode="auto">
              <a:xfrm>
                <a:off x="1838325" y="1765300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2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2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6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2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2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6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0" name="Freeform 48"/>
              <p:cNvSpPr>
                <a:spLocks/>
              </p:cNvSpPr>
              <p:nvPr/>
            </p:nvSpPr>
            <p:spPr bwMode="auto">
              <a:xfrm>
                <a:off x="1838325" y="1857375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0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4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0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4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1" name="Freeform 49"/>
              <p:cNvSpPr>
                <a:spLocks noEditPoints="1"/>
              </p:cNvSpPr>
              <p:nvPr/>
            </p:nvSpPr>
            <p:spPr bwMode="auto">
              <a:xfrm>
                <a:off x="1714500" y="1143000"/>
                <a:ext cx="476250" cy="581025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142" y="0"/>
                  </a:cxn>
                  <a:cxn ang="0">
                    <a:pos x="100" y="10"/>
                  </a:cxn>
                  <a:cxn ang="0">
                    <a:pos x="62" y="28"/>
                  </a:cxn>
                  <a:cxn ang="0">
                    <a:pos x="32" y="58"/>
                  </a:cxn>
                  <a:cxn ang="0">
                    <a:pos x="12" y="94"/>
                  </a:cxn>
                  <a:cxn ang="0">
                    <a:pos x="2" y="136"/>
                  </a:cxn>
                  <a:cxn ang="0">
                    <a:pos x="2" y="166"/>
                  </a:cxn>
                  <a:cxn ang="0">
                    <a:pos x="16" y="214"/>
                  </a:cxn>
                  <a:cxn ang="0">
                    <a:pos x="56" y="266"/>
                  </a:cxn>
                  <a:cxn ang="0">
                    <a:pos x="72" y="290"/>
                  </a:cxn>
                  <a:cxn ang="0">
                    <a:pos x="78" y="322"/>
                  </a:cxn>
                  <a:cxn ang="0">
                    <a:pos x="78" y="340"/>
                  </a:cxn>
                  <a:cxn ang="0">
                    <a:pos x="96" y="364"/>
                  </a:cxn>
                  <a:cxn ang="0">
                    <a:pos x="150" y="366"/>
                  </a:cxn>
                  <a:cxn ang="0">
                    <a:pos x="192" y="366"/>
                  </a:cxn>
                  <a:cxn ang="0">
                    <a:pos x="214" y="356"/>
                  </a:cxn>
                  <a:cxn ang="0">
                    <a:pos x="224" y="334"/>
                  </a:cxn>
                  <a:cxn ang="0">
                    <a:pos x="224" y="304"/>
                  </a:cxn>
                  <a:cxn ang="0">
                    <a:pos x="236" y="276"/>
                  </a:cxn>
                  <a:cxn ang="0">
                    <a:pos x="266" y="242"/>
                  </a:cxn>
                  <a:cxn ang="0">
                    <a:pos x="290" y="198"/>
                  </a:cxn>
                  <a:cxn ang="0">
                    <a:pos x="300" y="150"/>
                  </a:cxn>
                  <a:cxn ang="0">
                    <a:pos x="298" y="122"/>
                  </a:cxn>
                  <a:cxn ang="0">
                    <a:pos x="284" y="82"/>
                  </a:cxn>
                  <a:cxn ang="0">
                    <a:pos x="260" y="48"/>
                  </a:cxn>
                  <a:cxn ang="0">
                    <a:pos x="226" y="22"/>
                  </a:cxn>
                  <a:cxn ang="0">
                    <a:pos x="188" y="6"/>
                  </a:cxn>
                  <a:cxn ang="0">
                    <a:pos x="158" y="0"/>
                  </a:cxn>
                  <a:cxn ang="0">
                    <a:pos x="244" y="156"/>
                  </a:cxn>
                  <a:cxn ang="0">
                    <a:pos x="234" y="146"/>
                  </a:cxn>
                  <a:cxn ang="0">
                    <a:pos x="232" y="126"/>
                  </a:cxn>
                  <a:cxn ang="0">
                    <a:pos x="214" y="92"/>
                  </a:cxn>
                  <a:cxn ang="0">
                    <a:pos x="182" y="72"/>
                  </a:cxn>
                  <a:cxn ang="0">
                    <a:pos x="160" y="68"/>
                  </a:cxn>
                  <a:cxn ang="0">
                    <a:pos x="150" y="50"/>
                  </a:cxn>
                  <a:cxn ang="0">
                    <a:pos x="156" y="38"/>
                  </a:cxn>
                  <a:cxn ang="0">
                    <a:pos x="170" y="32"/>
                  </a:cxn>
                  <a:cxn ang="0">
                    <a:pos x="226" y="52"/>
                  </a:cxn>
                  <a:cxn ang="0">
                    <a:pos x="262" y="98"/>
                  </a:cxn>
                  <a:cxn ang="0">
                    <a:pos x="270" y="138"/>
                  </a:cxn>
                  <a:cxn ang="0">
                    <a:pos x="266" y="152"/>
                  </a:cxn>
                  <a:cxn ang="0">
                    <a:pos x="252" y="158"/>
                  </a:cxn>
                </a:cxnLst>
                <a:rect l="0" t="0" r="r" b="b"/>
                <a:pathLst>
                  <a:path w="300" h="366">
                    <a:moveTo>
                      <a:pt x="158" y="0"/>
                    </a:moveTo>
                    <a:lnTo>
                      <a:pt x="158" y="0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28" y="2"/>
                    </a:lnTo>
                    <a:lnTo>
                      <a:pt x="114" y="6"/>
                    </a:lnTo>
                    <a:lnTo>
                      <a:pt x="100" y="10"/>
                    </a:lnTo>
                    <a:lnTo>
                      <a:pt x="88" y="14"/>
                    </a:lnTo>
                    <a:lnTo>
                      <a:pt x="74" y="22"/>
                    </a:lnTo>
                    <a:lnTo>
                      <a:pt x="62" y="28"/>
                    </a:lnTo>
                    <a:lnTo>
                      <a:pt x="52" y="38"/>
                    </a:lnTo>
                    <a:lnTo>
                      <a:pt x="42" y="48"/>
                    </a:lnTo>
                    <a:lnTo>
                      <a:pt x="32" y="58"/>
                    </a:lnTo>
                    <a:lnTo>
                      <a:pt x="24" y="68"/>
                    </a:lnTo>
                    <a:lnTo>
                      <a:pt x="18" y="82"/>
                    </a:lnTo>
                    <a:lnTo>
                      <a:pt x="12" y="94"/>
                    </a:lnTo>
                    <a:lnTo>
                      <a:pt x="6" y="108"/>
                    </a:lnTo>
                    <a:lnTo>
                      <a:pt x="4" y="122"/>
                    </a:lnTo>
                    <a:lnTo>
                      <a:pt x="2" y="136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2" y="166"/>
                    </a:lnTo>
                    <a:lnTo>
                      <a:pt x="4" y="182"/>
                    </a:lnTo>
                    <a:lnTo>
                      <a:pt x="10" y="198"/>
                    </a:lnTo>
                    <a:lnTo>
                      <a:pt x="16" y="214"/>
                    </a:lnTo>
                    <a:lnTo>
                      <a:pt x="26" y="228"/>
                    </a:lnTo>
                    <a:lnTo>
                      <a:pt x="34" y="242"/>
                    </a:lnTo>
                    <a:lnTo>
                      <a:pt x="56" y="266"/>
                    </a:lnTo>
                    <a:lnTo>
                      <a:pt x="56" y="266"/>
                    </a:lnTo>
                    <a:lnTo>
                      <a:pt x="66" y="276"/>
                    </a:lnTo>
                    <a:lnTo>
                      <a:pt x="72" y="290"/>
                    </a:lnTo>
                    <a:lnTo>
                      <a:pt x="72" y="290"/>
                    </a:lnTo>
                    <a:lnTo>
                      <a:pt x="76" y="304"/>
                    </a:lnTo>
                    <a:lnTo>
                      <a:pt x="78" y="322"/>
                    </a:lnTo>
                    <a:lnTo>
                      <a:pt x="78" y="334"/>
                    </a:lnTo>
                    <a:lnTo>
                      <a:pt x="78" y="334"/>
                    </a:lnTo>
                    <a:lnTo>
                      <a:pt x="78" y="340"/>
                    </a:lnTo>
                    <a:lnTo>
                      <a:pt x="80" y="346"/>
                    </a:lnTo>
                    <a:lnTo>
                      <a:pt x="86" y="356"/>
                    </a:lnTo>
                    <a:lnTo>
                      <a:pt x="96" y="364"/>
                    </a:lnTo>
                    <a:lnTo>
                      <a:pt x="102" y="366"/>
                    </a:lnTo>
                    <a:lnTo>
                      <a:pt x="110" y="366"/>
                    </a:lnTo>
                    <a:lnTo>
                      <a:pt x="150" y="366"/>
                    </a:lnTo>
                    <a:lnTo>
                      <a:pt x="150" y="366"/>
                    </a:lnTo>
                    <a:lnTo>
                      <a:pt x="192" y="366"/>
                    </a:lnTo>
                    <a:lnTo>
                      <a:pt x="192" y="366"/>
                    </a:lnTo>
                    <a:lnTo>
                      <a:pt x="198" y="366"/>
                    </a:lnTo>
                    <a:lnTo>
                      <a:pt x="204" y="364"/>
                    </a:lnTo>
                    <a:lnTo>
                      <a:pt x="214" y="356"/>
                    </a:lnTo>
                    <a:lnTo>
                      <a:pt x="220" y="346"/>
                    </a:lnTo>
                    <a:lnTo>
                      <a:pt x="222" y="340"/>
                    </a:lnTo>
                    <a:lnTo>
                      <a:pt x="224" y="334"/>
                    </a:lnTo>
                    <a:lnTo>
                      <a:pt x="224" y="322"/>
                    </a:lnTo>
                    <a:lnTo>
                      <a:pt x="224" y="322"/>
                    </a:lnTo>
                    <a:lnTo>
                      <a:pt x="224" y="304"/>
                    </a:lnTo>
                    <a:lnTo>
                      <a:pt x="228" y="290"/>
                    </a:lnTo>
                    <a:lnTo>
                      <a:pt x="228" y="290"/>
                    </a:lnTo>
                    <a:lnTo>
                      <a:pt x="236" y="276"/>
                    </a:lnTo>
                    <a:lnTo>
                      <a:pt x="244" y="266"/>
                    </a:lnTo>
                    <a:lnTo>
                      <a:pt x="244" y="266"/>
                    </a:lnTo>
                    <a:lnTo>
                      <a:pt x="266" y="242"/>
                    </a:lnTo>
                    <a:lnTo>
                      <a:pt x="276" y="228"/>
                    </a:lnTo>
                    <a:lnTo>
                      <a:pt x="284" y="214"/>
                    </a:lnTo>
                    <a:lnTo>
                      <a:pt x="290" y="198"/>
                    </a:lnTo>
                    <a:lnTo>
                      <a:pt x="296" y="182"/>
                    </a:lnTo>
                    <a:lnTo>
                      <a:pt x="298" y="166"/>
                    </a:lnTo>
                    <a:lnTo>
                      <a:pt x="300" y="150"/>
                    </a:lnTo>
                    <a:lnTo>
                      <a:pt x="300" y="150"/>
                    </a:lnTo>
                    <a:lnTo>
                      <a:pt x="300" y="136"/>
                    </a:lnTo>
                    <a:lnTo>
                      <a:pt x="298" y="122"/>
                    </a:lnTo>
                    <a:lnTo>
                      <a:pt x="294" y="108"/>
                    </a:lnTo>
                    <a:lnTo>
                      <a:pt x="290" y="94"/>
                    </a:lnTo>
                    <a:lnTo>
                      <a:pt x="284" y="82"/>
                    </a:lnTo>
                    <a:lnTo>
                      <a:pt x="276" y="70"/>
                    </a:lnTo>
                    <a:lnTo>
                      <a:pt x="268" y="58"/>
                    </a:lnTo>
                    <a:lnTo>
                      <a:pt x="260" y="48"/>
                    </a:lnTo>
                    <a:lnTo>
                      <a:pt x="250" y="38"/>
                    </a:lnTo>
                    <a:lnTo>
                      <a:pt x="238" y="30"/>
                    </a:lnTo>
                    <a:lnTo>
                      <a:pt x="226" y="22"/>
                    </a:lnTo>
                    <a:lnTo>
                      <a:pt x="214" y="14"/>
                    </a:lnTo>
                    <a:lnTo>
                      <a:pt x="202" y="10"/>
                    </a:lnTo>
                    <a:lnTo>
                      <a:pt x="188" y="6"/>
                    </a:lnTo>
                    <a:lnTo>
                      <a:pt x="174" y="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  <a:moveTo>
                      <a:pt x="252" y="158"/>
                    </a:moveTo>
                    <a:lnTo>
                      <a:pt x="252" y="158"/>
                    </a:lnTo>
                    <a:lnTo>
                      <a:pt x="244" y="156"/>
                    </a:lnTo>
                    <a:lnTo>
                      <a:pt x="238" y="152"/>
                    </a:lnTo>
                    <a:lnTo>
                      <a:pt x="238" y="152"/>
                    </a:lnTo>
                    <a:lnTo>
                      <a:pt x="234" y="146"/>
                    </a:lnTo>
                    <a:lnTo>
                      <a:pt x="232" y="138"/>
                    </a:lnTo>
                    <a:lnTo>
                      <a:pt x="232" y="138"/>
                    </a:lnTo>
                    <a:lnTo>
                      <a:pt x="232" y="126"/>
                    </a:lnTo>
                    <a:lnTo>
                      <a:pt x="228" y="112"/>
                    </a:lnTo>
                    <a:lnTo>
                      <a:pt x="222" y="102"/>
                    </a:lnTo>
                    <a:lnTo>
                      <a:pt x="214" y="92"/>
                    </a:lnTo>
                    <a:lnTo>
                      <a:pt x="204" y="84"/>
                    </a:lnTo>
                    <a:lnTo>
                      <a:pt x="194" y="76"/>
                    </a:lnTo>
                    <a:lnTo>
                      <a:pt x="182" y="72"/>
                    </a:lnTo>
                    <a:lnTo>
                      <a:pt x="168" y="70"/>
                    </a:lnTo>
                    <a:lnTo>
                      <a:pt x="168" y="70"/>
                    </a:lnTo>
                    <a:lnTo>
                      <a:pt x="160" y="68"/>
                    </a:lnTo>
                    <a:lnTo>
                      <a:pt x="154" y="64"/>
                    </a:lnTo>
                    <a:lnTo>
                      <a:pt x="150" y="58"/>
                    </a:lnTo>
                    <a:lnTo>
                      <a:pt x="150" y="50"/>
                    </a:lnTo>
                    <a:lnTo>
                      <a:pt x="150" y="50"/>
                    </a:lnTo>
                    <a:lnTo>
                      <a:pt x="152" y="42"/>
                    </a:lnTo>
                    <a:lnTo>
                      <a:pt x="156" y="38"/>
                    </a:lnTo>
                    <a:lnTo>
                      <a:pt x="162" y="34"/>
                    </a:lnTo>
                    <a:lnTo>
                      <a:pt x="170" y="32"/>
                    </a:lnTo>
                    <a:lnTo>
                      <a:pt x="170" y="32"/>
                    </a:lnTo>
                    <a:lnTo>
                      <a:pt x="190" y="36"/>
                    </a:lnTo>
                    <a:lnTo>
                      <a:pt x="210" y="42"/>
                    </a:lnTo>
                    <a:lnTo>
                      <a:pt x="226" y="52"/>
                    </a:lnTo>
                    <a:lnTo>
                      <a:pt x="242" y="66"/>
                    </a:lnTo>
                    <a:lnTo>
                      <a:pt x="254" y="80"/>
                    </a:lnTo>
                    <a:lnTo>
                      <a:pt x="262" y="98"/>
                    </a:lnTo>
                    <a:lnTo>
                      <a:pt x="268" y="118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46"/>
                    </a:lnTo>
                    <a:lnTo>
                      <a:pt x="266" y="152"/>
                    </a:lnTo>
                    <a:lnTo>
                      <a:pt x="266" y="152"/>
                    </a:lnTo>
                    <a:lnTo>
                      <a:pt x="260" y="156"/>
                    </a:lnTo>
                    <a:lnTo>
                      <a:pt x="252" y="158"/>
                    </a:lnTo>
                    <a:lnTo>
                      <a:pt x="252" y="15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2" name="Rectangle 50"/>
              <p:cNvSpPr>
                <a:spLocks noChangeArrowheads="1"/>
              </p:cNvSpPr>
              <p:nvPr/>
            </p:nvSpPr>
            <p:spPr bwMode="auto">
              <a:xfrm>
                <a:off x="1838325" y="1609725"/>
                <a:ext cx="234950" cy="1143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3" name="Rectangle 51"/>
              <p:cNvSpPr>
                <a:spLocks noChangeArrowheads="1"/>
              </p:cNvSpPr>
              <p:nvPr/>
            </p:nvSpPr>
            <p:spPr bwMode="auto">
              <a:xfrm>
                <a:off x="1838325" y="1765300"/>
                <a:ext cx="234950" cy="508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4" name="Freeform 52"/>
              <p:cNvSpPr>
                <a:spLocks/>
              </p:cNvSpPr>
              <p:nvPr/>
            </p:nvSpPr>
            <p:spPr bwMode="auto">
              <a:xfrm>
                <a:off x="1927225" y="911225"/>
                <a:ext cx="53975" cy="180975"/>
              </a:xfrm>
              <a:custGeom>
                <a:avLst/>
                <a:gdLst/>
                <a:ahLst/>
                <a:cxnLst>
                  <a:cxn ang="0">
                    <a:pos x="34" y="112"/>
                  </a:cxn>
                  <a:cxn ang="0">
                    <a:pos x="4" y="114"/>
                  </a:cxn>
                  <a:cxn ang="0">
                    <a:pos x="0" y="0"/>
                  </a:cxn>
                  <a:cxn ang="0">
                    <a:pos x="28" y="0"/>
                  </a:cxn>
                  <a:cxn ang="0">
                    <a:pos x="34" y="112"/>
                  </a:cxn>
                </a:cxnLst>
                <a:rect l="0" t="0" r="r" b="b"/>
                <a:pathLst>
                  <a:path w="34" h="114">
                    <a:moveTo>
                      <a:pt x="34" y="112"/>
                    </a:moveTo>
                    <a:lnTo>
                      <a:pt x="4" y="114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34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5" name="Freeform 53"/>
              <p:cNvSpPr>
                <a:spLocks/>
              </p:cNvSpPr>
              <p:nvPr/>
            </p:nvSpPr>
            <p:spPr bwMode="auto">
              <a:xfrm>
                <a:off x="1698625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58" y="112"/>
                  </a:cxn>
                  <a:cxn ang="0">
                    <a:pos x="0" y="14"/>
                  </a:cxn>
                  <a:cxn ang="0">
                    <a:pos x="26" y="0"/>
                  </a:cxn>
                  <a:cxn ang="0">
                    <a:pos x="82" y="98"/>
                  </a:cxn>
                  <a:cxn ang="0">
                    <a:pos x="58" y="112"/>
                  </a:cxn>
                </a:cxnLst>
                <a:rect l="0" t="0" r="r" b="b"/>
                <a:pathLst>
                  <a:path w="82" h="112">
                    <a:moveTo>
                      <a:pt x="58" y="112"/>
                    </a:moveTo>
                    <a:lnTo>
                      <a:pt x="0" y="14"/>
                    </a:lnTo>
                    <a:lnTo>
                      <a:pt x="26" y="0"/>
                    </a:lnTo>
                    <a:lnTo>
                      <a:pt x="82" y="98"/>
                    </a:lnTo>
                    <a:lnTo>
                      <a:pt x="58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6" name="Freeform 54"/>
              <p:cNvSpPr>
                <a:spLocks/>
              </p:cNvSpPr>
              <p:nvPr/>
            </p:nvSpPr>
            <p:spPr bwMode="auto">
              <a:xfrm>
                <a:off x="1536700" y="1123950"/>
                <a:ext cx="180975" cy="1301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14" y="58"/>
                  </a:cxn>
                  <a:cxn ang="0">
                    <a:pos x="98" y="82"/>
                  </a:cxn>
                  <a:cxn ang="0">
                    <a:pos x="0" y="26"/>
                  </a:cxn>
                  <a:cxn ang="0">
                    <a:pos x="14" y="0"/>
                  </a:cxn>
                </a:cxnLst>
                <a:rect l="0" t="0" r="r" b="b"/>
                <a:pathLst>
                  <a:path w="114" h="82">
                    <a:moveTo>
                      <a:pt x="14" y="0"/>
                    </a:moveTo>
                    <a:lnTo>
                      <a:pt x="114" y="58"/>
                    </a:lnTo>
                    <a:lnTo>
                      <a:pt x="98" y="82"/>
                    </a:lnTo>
                    <a:lnTo>
                      <a:pt x="0" y="2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7" name="Freeform 55"/>
              <p:cNvSpPr>
                <a:spLocks/>
              </p:cNvSpPr>
              <p:nvPr/>
            </p:nvSpPr>
            <p:spPr bwMode="auto">
              <a:xfrm>
                <a:off x="2190750" y="1123950"/>
                <a:ext cx="177800" cy="130175"/>
              </a:xfrm>
              <a:custGeom>
                <a:avLst/>
                <a:gdLst/>
                <a:ahLst/>
                <a:cxnLst>
                  <a:cxn ang="0">
                    <a:pos x="98" y="0"/>
                  </a:cxn>
                  <a:cxn ang="0">
                    <a:pos x="0" y="58"/>
                  </a:cxn>
                  <a:cxn ang="0">
                    <a:pos x="14" y="82"/>
                  </a:cxn>
                  <a:cxn ang="0">
                    <a:pos x="112" y="26"/>
                  </a:cxn>
                  <a:cxn ang="0">
                    <a:pos x="98" y="0"/>
                  </a:cxn>
                </a:cxnLst>
                <a:rect l="0" t="0" r="r" b="b"/>
                <a:pathLst>
                  <a:path w="112" h="82">
                    <a:moveTo>
                      <a:pt x="98" y="0"/>
                    </a:moveTo>
                    <a:lnTo>
                      <a:pt x="0" y="58"/>
                    </a:lnTo>
                    <a:lnTo>
                      <a:pt x="14" y="82"/>
                    </a:lnTo>
                    <a:lnTo>
                      <a:pt x="112" y="26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8" name="Freeform 56"/>
              <p:cNvSpPr>
                <a:spLocks/>
              </p:cNvSpPr>
              <p:nvPr/>
            </p:nvSpPr>
            <p:spPr bwMode="auto">
              <a:xfrm>
                <a:off x="2076450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26" y="112"/>
                  </a:cxn>
                  <a:cxn ang="0">
                    <a:pos x="0" y="98"/>
                  </a:cxn>
                  <a:cxn ang="0">
                    <a:pos x="58" y="0"/>
                  </a:cxn>
                  <a:cxn ang="0">
                    <a:pos x="82" y="14"/>
                  </a:cxn>
                  <a:cxn ang="0">
                    <a:pos x="26" y="112"/>
                  </a:cxn>
                </a:cxnLst>
                <a:rect l="0" t="0" r="r" b="b"/>
                <a:pathLst>
                  <a:path w="82" h="112">
                    <a:moveTo>
                      <a:pt x="26" y="112"/>
                    </a:moveTo>
                    <a:lnTo>
                      <a:pt x="0" y="98"/>
                    </a:lnTo>
                    <a:lnTo>
                      <a:pt x="58" y="0"/>
                    </a:lnTo>
                    <a:lnTo>
                      <a:pt x="82" y="14"/>
                    </a:lnTo>
                    <a:lnTo>
                      <a:pt x="26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571507" y="1884383"/>
              <a:ext cx="1438335" cy="1438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5541637" y="1546484"/>
            <a:ext cx="1096332" cy="1096330"/>
            <a:chOff x="8161482" y="1607292"/>
            <a:chExt cx="1438335" cy="1438335"/>
          </a:xfrm>
          <a:solidFill>
            <a:schemeClr val="bg1"/>
          </a:solidFill>
        </p:grpSpPr>
        <p:sp>
          <p:nvSpPr>
            <p:cNvPr id="20" name="椭圆 19"/>
            <p:cNvSpPr/>
            <p:nvPr/>
          </p:nvSpPr>
          <p:spPr>
            <a:xfrm>
              <a:off x="8161482" y="1607292"/>
              <a:ext cx="1438335" cy="1438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Freeform 217"/>
            <p:cNvSpPr>
              <a:spLocks noEditPoints="1"/>
            </p:cNvSpPr>
            <p:nvPr/>
          </p:nvSpPr>
          <p:spPr bwMode="auto">
            <a:xfrm>
              <a:off x="8663197" y="2210321"/>
              <a:ext cx="448331" cy="32605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76" y="176"/>
                </a:cxn>
                <a:cxn ang="0">
                  <a:pos x="352" y="32"/>
                </a:cxn>
                <a:cxn ang="0">
                  <a:pos x="352" y="0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0" y="228"/>
                </a:cxn>
                <a:cxn ang="0">
                  <a:pos x="86" y="132"/>
                </a:cxn>
                <a:cxn ang="0">
                  <a:pos x="0" y="54"/>
                </a:cxn>
                <a:cxn ang="0">
                  <a:pos x="0" y="228"/>
                </a:cxn>
                <a:cxn ang="0">
                  <a:pos x="352" y="230"/>
                </a:cxn>
                <a:cxn ang="0">
                  <a:pos x="262" y="132"/>
                </a:cxn>
                <a:cxn ang="0">
                  <a:pos x="352" y="56"/>
                </a:cxn>
                <a:cxn ang="0">
                  <a:pos x="352" y="230"/>
                </a:cxn>
                <a:cxn ang="0">
                  <a:pos x="176" y="204"/>
                </a:cxn>
                <a:cxn ang="0">
                  <a:pos x="104" y="144"/>
                </a:cxn>
                <a:cxn ang="0">
                  <a:pos x="0" y="256"/>
                </a:cxn>
                <a:cxn ang="0">
                  <a:pos x="352" y="256"/>
                </a:cxn>
                <a:cxn ang="0">
                  <a:pos x="248" y="144"/>
                </a:cxn>
                <a:cxn ang="0">
                  <a:pos x="176" y="204"/>
                </a:cxn>
              </a:cxnLst>
              <a:rect l="0" t="0" r="r" b="b"/>
              <a:pathLst>
                <a:path w="352" h="256">
                  <a:moveTo>
                    <a:pt x="0" y="32"/>
                  </a:moveTo>
                  <a:lnTo>
                    <a:pt x="176" y="176"/>
                  </a:lnTo>
                  <a:lnTo>
                    <a:pt x="352" y="32"/>
                  </a:lnTo>
                  <a:lnTo>
                    <a:pt x="352" y="0"/>
                  </a:lnTo>
                  <a:lnTo>
                    <a:pt x="0" y="0"/>
                  </a:lnTo>
                  <a:lnTo>
                    <a:pt x="0" y="32"/>
                  </a:lnTo>
                  <a:close/>
                  <a:moveTo>
                    <a:pt x="0" y="228"/>
                  </a:moveTo>
                  <a:lnTo>
                    <a:pt x="86" y="132"/>
                  </a:lnTo>
                  <a:lnTo>
                    <a:pt x="0" y="54"/>
                  </a:lnTo>
                  <a:lnTo>
                    <a:pt x="0" y="228"/>
                  </a:lnTo>
                  <a:close/>
                  <a:moveTo>
                    <a:pt x="352" y="230"/>
                  </a:moveTo>
                  <a:lnTo>
                    <a:pt x="262" y="132"/>
                  </a:lnTo>
                  <a:lnTo>
                    <a:pt x="352" y="56"/>
                  </a:lnTo>
                  <a:lnTo>
                    <a:pt x="352" y="230"/>
                  </a:lnTo>
                  <a:close/>
                  <a:moveTo>
                    <a:pt x="176" y="204"/>
                  </a:moveTo>
                  <a:lnTo>
                    <a:pt x="104" y="144"/>
                  </a:lnTo>
                  <a:lnTo>
                    <a:pt x="0" y="256"/>
                  </a:lnTo>
                  <a:lnTo>
                    <a:pt x="352" y="256"/>
                  </a:lnTo>
                  <a:lnTo>
                    <a:pt x="248" y="144"/>
                  </a:lnTo>
                  <a:lnTo>
                    <a:pt x="176" y="20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9508169" y="1546483"/>
            <a:ext cx="1096332" cy="1096330"/>
            <a:chOff x="8343900" y="1607292"/>
            <a:chExt cx="1438335" cy="1438335"/>
          </a:xfrm>
        </p:grpSpPr>
        <p:sp>
          <p:nvSpPr>
            <p:cNvPr id="23" name="椭圆 22"/>
            <p:cNvSpPr/>
            <p:nvPr/>
          </p:nvSpPr>
          <p:spPr>
            <a:xfrm>
              <a:off x="8343900" y="1607292"/>
              <a:ext cx="1438335" cy="1438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Freeform 119"/>
            <p:cNvSpPr>
              <a:spLocks noEditPoints="1"/>
            </p:cNvSpPr>
            <p:nvPr/>
          </p:nvSpPr>
          <p:spPr bwMode="auto">
            <a:xfrm>
              <a:off x="8841180" y="2107604"/>
              <a:ext cx="457200" cy="457200"/>
            </a:xfrm>
            <a:custGeom>
              <a:avLst/>
              <a:gdLst/>
              <a:ahLst/>
              <a:cxnLst>
                <a:cxn ang="0">
                  <a:pos x="182" y="12"/>
                </a:cxn>
                <a:cxn ang="0">
                  <a:pos x="76" y="76"/>
                </a:cxn>
                <a:cxn ang="0">
                  <a:pos x="10" y="182"/>
                </a:cxn>
                <a:cxn ang="0">
                  <a:pos x="0" y="286"/>
                </a:cxn>
                <a:cxn ang="0">
                  <a:pos x="44" y="406"/>
                </a:cxn>
                <a:cxn ang="0">
                  <a:pos x="136" y="488"/>
                </a:cxn>
                <a:cxn ang="0">
                  <a:pos x="260" y="520"/>
                </a:cxn>
                <a:cxn ang="0">
                  <a:pos x="360" y="500"/>
                </a:cxn>
                <a:cxn ang="0">
                  <a:pos x="460" y="426"/>
                </a:cxn>
                <a:cxn ang="0">
                  <a:pos x="514" y="312"/>
                </a:cxn>
                <a:cxn ang="0">
                  <a:pos x="514" y="208"/>
                </a:cxn>
                <a:cxn ang="0">
                  <a:pos x="460" y="94"/>
                </a:cxn>
                <a:cxn ang="0">
                  <a:pos x="360" y="20"/>
                </a:cxn>
                <a:cxn ang="0">
                  <a:pos x="260" y="0"/>
                </a:cxn>
                <a:cxn ang="0">
                  <a:pos x="172" y="88"/>
                </a:cxn>
                <a:cxn ang="0">
                  <a:pos x="118" y="96"/>
                </a:cxn>
                <a:cxn ang="0">
                  <a:pos x="194" y="54"/>
                </a:cxn>
                <a:cxn ang="0">
                  <a:pos x="148" y="140"/>
                </a:cxn>
                <a:cxn ang="0">
                  <a:pos x="42" y="252"/>
                </a:cxn>
                <a:cxn ang="0">
                  <a:pos x="58" y="180"/>
                </a:cxn>
                <a:cxn ang="0">
                  <a:pos x="100" y="114"/>
                </a:cxn>
                <a:cxn ang="0">
                  <a:pos x="132" y="336"/>
                </a:cxn>
                <a:cxn ang="0">
                  <a:pos x="100" y="410"/>
                </a:cxn>
                <a:cxn ang="0">
                  <a:pos x="58" y="350"/>
                </a:cxn>
                <a:cxn ang="0">
                  <a:pos x="42" y="276"/>
                </a:cxn>
                <a:cxn ang="0">
                  <a:pos x="156" y="406"/>
                </a:cxn>
                <a:cxn ang="0">
                  <a:pos x="192" y="466"/>
                </a:cxn>
                <a:cxn ang="0">
                  <a:pos x="118" y="426"/>
                </a:cxn>
                <a:cxn ang="0">
                  <a:pos x="220" y="460"/>
                </a:cxn>
                <a:cxn ang="0">
                  <a:pos x="210" y="392"/>
                </a:cxn>
                <a:cxn ang="0">
                  <a:pos x="248" y="364"/>
                </a:cxn>
                <a:cxn ang="0">
                  <a:pos x="162" y="356"/>
                </a:cxn>
                <a:cxn ang="0">
                  <a:pos x="248" y="364"/>
                </a:cxn>
                <a:cxn ang="0">
                  <a:pos x="156" y="196"/>
                </a:cxn>
                <a:cxn ang="0">
                  <a:pos x="208" y="154"/>
                </a:cxn>
                <a:cxn ang="0">
                  <a:pos x="212" y="130"/>
                </a:cxn>
                <a:cxn ang="0">
                  <a:pos x="206" y="80"/>
                </a:cxn>
                <a:cxn ang="0">
                  <a:pos x="248" y="134"/>
                </a:cxn>
                <a:cxn ang="0">
                  <a:pos x="358" y="114"/>
                </a:cxn>
                <a:cxn ang="0">
                  <a:pos x="320" y="54"/>
                </a:cxn>
                <a:cxn ang="0">
                  <a:pos x="396" y="94"/>
                </a:cxn>
                <a:cxn ang="0">
                  <a:pos x="294" y="60"/>
                </a:cxn>
                <a:cxn ang="0">
                  <a:pos x="334" y="122"/>
                </a:cxn>
                <a:cxn ang="0">
                  <a:pos x="268" y="158"/>
                </a:cxn>
                <a:cxn ang="0">
                  <a:pos x="352" y="170"/>
                </a:cxn>
                <a:cxn ang="0">
                  <a:pos x="268" y="158"/>
                </a:cxn>
                <a:cxn ang="0">
                  <a:pos x="360" y="330"/>
                </a:cxn>
                <a:cxn ang="0">
                  <a:pos x="290" y="366"/>
                </a:cxn>
                <a:cxn ang="0">
                  <a:pos x="268" y="476"/>
                </a:cxn>
                <a:cxn ang="0">
                  <a:pos x="336" y="400"/>
                </a:cxn>
                <a:cxn ang="0">
                  <a:pos x="296" y="462"/>
                </a:cxn>
                <a:cxn ang="0">
                  <a:pos x="328" y="460"/>
                </a:cxn>
                <a:cxn ang="0">
                  <a:pos x="380" y="418"/>
                </a:cxn>
                <a:cxn ang="0">
                  <a:pos x="342" y="460"/>
                </a:cxn>
                <a:cxn ang="0">
                  <a:pos x="394" y="400"/>
                </a:cxn>
                <a:cxn ang="0">
                  <a:pos x="388" y="308"/>
                </a:cxn>
                <a:cxn ang="0">
                  <a:pos x="468" y="314"/>
                </a:cxn>
                <a:cxn ang="0">
                  <a:pos x="428" y="396"/>
                </a:cxn>
                <a:cxn ang="0">
                  <a:pos x="388" y="222"/>
                </a:cxn>
                <a:cxn ang="0">
                  <a:pos x="394" y="126"/>
                </a:cxn>
                <a:cxn ang="0">
                  <a:pos x="448" y="162"/>
                </a:cxn>
                <a:cxn ang="0">
                  <a:pos x="474" y="252"/>
                </a:cxn>
              </a:cxnLst>
              <a:rect l="0" t="0" r="r" b="b"/>
              <a:pathLst>
                <a:path w="520" h="520">
                  <a:moveTo>
                    <a:pt x="260" y="0"/>
                  </a:moveTo>
                  <a:lnTo>
                    <a:pt x="260" y="0"/>
                  </a:lnTo>
                  <a:lnTo>
                    <a:pt x="232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6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0" y="182"/>
                  </a:lnTo>
                  <a:lnTo>
                    <a:pt x="4" y="208"/>
                  </a:lnTo>
                  <a:lnTo>
                    <a:pt x="0" y="234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6"/>
                  </a:lnTo>
                  <a:lnTo>
                    <a:pt x="4" y="312"/>
                  </a:lnTo>
                  <a:lnTo>
                    <a:pt x="10" y="338"/>
                  </a:lnTo>
                  <a:lnTo>
                    <a:pt x="20" y="360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8" y="426"/>
                  </a:lnTo>
                  <a:lnTo>
                    <a:pt x="76" y="444"/>
                  </a:lnTo>
                  <a:lnTo>
                    <a:pt x="94" y="460"/>
                  </a:lnTo>
                  <a:lnTo>
                    <a:pt x="114" y="476"/>
                  </a:lnTo>
                  <a:lnTo>
                    <a:pt x="136" y="488"/>
                  </a:lnTo>
                  <a:lnTo>
                    <a:pt x="158" y="500"/>
                  </a:lnTo>
                  <a:lnTo>
                    <a:pt x="182" y="508"/>
                  </a:lnTo>
                  <a:lnTo>
                    <a:pt x="206" y="514"/>
                  </a:lnTo>
                  <a:lnTo>
                    <a:pt x="232" y="518"/>
                  </a:lnTo>
                  <a:lnTo>
                    <a:pt x="260" y="520"/>
                  </a:lnTo>
                  <a:lnTo>
                    <a:pt x="260" y="520"/>
                  </a:lnTo>
                  <a:lnTo>
                    <a:pt x="286" y="518"/>
                  </a:lnTo>
                  <a:lnTo>
                    <a:pt x="312" y="514"/>
                  </a:lnTo>
                  <a:lnTo>
                    <a:pt x="336" y="508"/>
                  </a:lnTo>
                  <a:lnTo>
                    <a:pt x="360" y="500"/>
                  </a:lnTo>
                  <a:lnTo>
                    <a:pt x="384" y="488"/>
                  </a:lnTo>
                  <a:lnTo>
                    <a:pt x="404" y="476"/>
                  </a:lnTo>
                  <a:lnTo>
                    <a:pt x="424" y="460"/>
                  </a:lnTo>
                  <a:lnTo>
                    <a:pt x="444" y="444"/>
                  </a:lnTo>
                  <a:lnTo>
                    <a:pt x="460" y="426"/>
                  </a:lnTo>
                  <a:lnTo>
                    <a:pt x="474" y="406"/>
                  </a:lnTo>
                  <a:lnTo>
                    <a:pt x="488" y="384"/>
                  </a:lnTo>
                  <a:lnTo>
                    <a:pt x="498" y="360"/>
                  </a:lnTo>
                  <a:lnTo>
                    <a:pt x="508" y="338"/>
                  </a:lnTo>
                  <a:lnTo>
                    <a:pt x="514" y="312"/>
                  </a:lnTo>
                  <a:lnTo>
                    <a:pt x="518" y="286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8" y="234"/>
                  </a:lnTo>
                  <a:lnTo>
                    <a:pt x="514" y="208"/>
                  </a:lnTo>
                  <a:lnTo>
                    <a:pt x="508" y="182"/>
                  </a:lnTo>
                  <a:lnTo>
                    <a:pt x="498" y="158"/>
                  </a:lnTo>
                  <a:lnTo>
                    <a:pt x="488" y="136"/>
                  </a:lnTo>
                  <a:lnTo>
                    <a:pt x="474" y="114"/>
                  </a:lnTo>
                  <a:lnTo>
                    <a:pt x="460" y="94"/>
                  </a:lnTo>
                  <a:lnTo>
                    <a:pt x="444" y="76"/>
                  </a:lnTo>
                  <a:lnTo>
                    <a:pt x="424" y="60"/>
                  </a:lnTo>
                  <a:lnTo>
                    <a:pt x="404" y="44"/>
                  </a:lnTo>
                  <a:lnTo>
                    <a:pt x="384" y="32"/>
                  </a:lnTo>
                  <a:lnTo>
                    <a:pt x="360" y="20"/>
                  </a:lnTo>
                  <a:lnTo>
                    <a:pt x="336" y="12"/>
                  </a:lnTo>
                  <a:lnTo>
                    <a:pt x="312" y="6"/>
                  </a:lnTo>
                  <a:lnTo>
                    <a:pt x="286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94" y="54"/>
                  </a:moveTo>
                  <a:lnTo>
                    <a:pt x="194" y="54"/>
                  </a:lnTo>
                  <a:lnTo>
                    <a:pt x="186" y="64"/>
                  </a:lnTo>
                  <a:lnTo>
                    <a:pt x="186" y="64"/>
                  </a:lnTo>
                  <a:lnTo>
                    <a:pt x="172" y="88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36" y="106"/>
                  </a:lnTo>
                  <a:lnTo>
                    <a:pt x="118" y="96"/>
                  </a:lnTo>
                  <a:lnTo>
                    <a:pt x="118" y="96"/>
                  </a:lnTo>
                  <a:lnTo>
                    <a:pt x="136" y="82"/>
                  </a:lnTo>
                  <a:lnTo>
                    <a:pt x="154" y="70"/>
                  </a:lnTo>
                  <a:lnTo>
                    <a:pt x="174" y="62"/>
                  </a:lnTo>
                  <a:lnTo>
                    <a:pt x="194" y="54"/>
                  </a:lnTo>
                  <a:lnTo>
                    <a:pt x="194" y="54"/>
                  </a:lnTo>
                  <a:close/>
                  <a:moveTo>
                    <a:pt x="100" y="114"/>
                  </a:moveTo>
                  <a:lnTo>
                    <a:pt x="100" y="114"/>
                  </a:lnTo>
                  <a:lnTo>
                    <a:pt x="122" y="128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0" y="164"/>
                  </a:lnTo>
                  <a:lnTo>
                    <a:pt x="132" y="192"/>
                  </a:lnTo>
                  <a:lnTo>
                    <a:pt x="128" y="222"/>
                  </a:lnTo>
                  <a:lnTo>
                    <a:pt x="124" y="252"/>
                  </a:lnTo>
                  <a:lnTo>
                    <a:pt x="42" y="252"/>
                  </a:lnTo>
                  <a:lnTo>
                    <a:pt x="42" y="252"/>
                  </a:lnTo>
                  <a:lnTo>
                    <a:pt x="44" y="234"/>
                  </a:lnTo>
                  <a:lnTo>
                    <a:pt x="48" y="216"/>
                  </a:lnTo>
                  <a:lnTo>
                    <a:pt x="52" y="196"/>
                  </a:lnTo>
                  <a:lnTo>
                    <a:pt x="58" y="180"/>
                  </a:lnTo>
                  <a:lnTo>
                    <a:pt x="66" y="162"/>
                  </a:lnTo>
                  <a:lnTo>
                    <a:pt x="76" y="144"/>
                  </a:lnTo>
                  <a:lnTo>
                    <a:pt x="88" y="130"/>
                  </a:lnTo>
                  <a:lnTo>
                    <a:pt x="100" y="114"/>
                  </a:lnTo>
                  <a:lnTo>
                    <a:pt x="100" y="114"/>
                  </a:lnTo>
                  <a:close/>
                  <a:moveTo>
                    <a:pt x="42" y="276"/>
                  </a:moveTo>
                  <a:lnTo>
                    <a:pt x="124" y="276"/>
                  </a:lnTo>
                  <a:lnTo>
                    <a:pt x="124" y="276"/>
                  </a:lnTo>
                  <a:lnTo>
                    <a:pt x="126" y="308"/>
                  </a:lnTo>
                  <a:lnTo>
                    <a:pt x="132" y="336"/>
                  </a:lnTo>
                  <a:lnTo>
                    <a:pt x="138" y="362"/>
                  </a:lnTo>
                  <a:lnTo>
                    <a:pt x="146" y="386"/>
                  </a:lnTo>
                  <a:lnTo>
                    <a:pt x="146" y="386"/>
                  </a:lnTo>
                  <a:lnTo>
                    <a:pt x="120" y="398"/>
                  </a:lnTo>
                  <a:lnTo>
                    <a:pt x="100" y="410"/>
                  </a:lnTo>
                  <a:lnTo>
                    <a:pt x="100" y="410"/>
                  </a:lnTo>
                  <a:lnTo>
                    <a:pt x="88" y="396"/>
                  </a:lnTo>
                  <a:lnTo>
                    <a:pt x="76" y="382"/>
                  </a:lnTo>
                  <a:lnTo>
                    <a:pt x="66" y="366"/>
                  </a:lnTo>
                  <a:lnTo>
                    <a:pt x="58" y="350"/>
                  </a:lnTo>
                  <a:lnTo>
                    <a:pt x="52" y="332"/>
                  </a:lnTo>
                  <a:lnTo>
                    <a:pt x="48" y="314"/>
                  </a:lnTo>
                  <a:lnTo>
                    <a:pt x="44" y="296"/>
                  </a:lnTo>
                  <a:lnTo>
                    <a:pt x="42" y="276"/>
                  </a:lnTo>
                  <a:lnTo>
                    <a:pt x="42" y="276"/>
                  </a:lnTo>
                  <a:close/>
                  <a:moveTo>
                    <a:pt x="118" y="426"/>
                  </a:moveTo>
                  <a:lnTo>
                    <a:pt x="118" y="426"/>
                  </a:lnTo>
                  <a:lnTo>
                    <a:pt x="136" y="416"/>
                  </a:lnTo>
                  <a:lnTo>
                    <a:pt x="156" y="406"/>
                  </a:lnTo>
                  <a:lnTo>
                    <a:pt x="156" y="406"/>
                  </a:lnTo>
                  <a:lnTo>
                    <a:pt x="170" y="436"/>
                  </a:lnTo>
                  <a:lnTo>
                    <a:pt x="186" y="460"/>
                  </a:lnTo>
                  <a:lnTo>
                    <a:pt x="186" y="460"/>
                  </a:lnTo>
                  <a:lnTo>
                    <a:pt x="192" y="466"/>
                  </a:lnTo>
                  <a:lnTo>
                    <a:pt x="192" y="466"/>
                  </a:lnTo>
                  <a:lnTo>
                    <a:pt x="172" y="460"/>
                  </a:lnTo>
                  <a:lnTo>
                    <a:pt x="154" y="450"/>
                  </a:lnTo>
                  <a:lnTo>
                    <a:pt x="136" y="438"/>
                  </a:lnTo>
                  <a:lnTo>
                    <a:pt x="118" y="426"/>
                  </a:lnTo>
                  <a:lnTo>
                    <a:pt x="118" y="426"/>
                  </a:lnTo>
                  <a:close/>
                  <a:moveTo>
                    <a:pt x="248" y="476"/>
                  </a:moveTo>
                  <a:lnTo>
                    <a:pt x="248" y="476"/>
                  </a:lnTo>
                  <a:lnTo>
                    <a:pt x="232" y="476"/>
                  </a:lnTo>
                  <a:lnTo>
                    <a:pt x="232" y="476"/>
                  </a:lnTo>
                  <a:lnTo>
                    <a:pt x="220" y="460"/>
                  </a:lnTo>
                  <a:lnTo>
                    <a:pt x="206" y="444"/>
                  </a:lnTo>
                  <a:lnTo>
                    <a:pt x="192" y="422"/>
                  </a:lnTo>
                  <a:lnTo>
                    <a:pt x="180" y="398"/>
                  </a:lnTo>
                  <a:lnTo>
                    <a:pt x="180" y="398"/>
                  </a:lnTo>
                  <a:lnTo>
                    <a:pt x="210" y="392"/>
                  </a:lnTo>
                  <a:lnTo>
                    <a:pt x="228" y="388"/>
                  </a:lnTo>
                  <a:lnTo>
                    <a:pt x="248" y="388"/>
                  </a:lnTo>
                  <a:lnTo>
                    <a:pt x="248" y="476"/>
                  </a:lnTo>
                  <a:close/>
                  <a:moveTo>
                    <a:pt x="248" y="364"/>
                  </a:moveTo>
                  <a:lnTo>
                    <a:pt x="248" y="364"/>
                  </a:lnTo>
                  <a:lnTo>
                    <a:pt x="224" y="364"/>
                  </a:lnTo>
                  <a:lnTo>
                    <a:pt x="204" y="368"/>
                  </a:lnTo>
                  <a:lnTo>
                    <a:pt x="170" y="378"/>
                  </a:lnTo>
                  <a:lnTo>
                    <a:pt x="170" y="378"/>
                  </a:lnTo>
                  <a:lnTo>
                    <a:pt x="162" y="356"/>
                  </a:lnTo>
                  <a:lnTo>
                    <a:pt x="156" y="332"/>
                  </a:lnTo>
                  <a:lnTo>
                    <a:pt x="150" y="306"/>
                  </a:lnTo>
                  <a:lnTo>
                    <a:pt x="148" y="276"/>
                  </a:lnTo>
                  <a:lnTo>
                    <a:pt x="248" y="276"/>
                  </a:lnTo>
                  <a:lnTo>
                    <a:pt x="248" y="364"/>
                  </a:lnTo>
                  <a:close/>
                  <a:moveTo>
                    <a:pt x="248" y="252"/>
                  </a:moveTo>
                  <a:lnTo>
                    <a:pt x="150" y="252"/>
                  </a:lnTo>
                  <a:lnTo>
                    <a:pt x="150" y="252"/>
                  </a:lnTo>
                  <a:lnTo>
                    <a:pt x="152" y="224"/>
                  </a:lnTo>
                  <a:lnTo>
                    <a:pt x="156" y="196"/>
                  </a:lnTo>
                  <a:lnTo>
                    <a:pt x="164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88" y="152"/>
                  </a:lnTo>
                  <a:lnTo>
                    <a:pt x="208" y="154"/>
                  </a:lnTo>
                  <a:lnTo>
                    <a:pt x="248" y="158"/>
                  </a:lnTo>
                  <a:lnTo>
                    <a:pt x="248" y="252"/>
                  </a:lnTo>
                  <a:close/>
                  <a:moveTo>
                    <a:pt x="248" y="134"/>
                  </a:moveTo>
                  <a:lnTo>
                    <a:pt x="248" y="134"/>
                  </a:lnTo>
                  <a:lnTo>
                    <a:pt x="212" y="130"/>
                  </a:lnTo>
                  <a:lnTo>
                    <a:pt x="182" y="122"/>
                  </a:lnTo>
                  <a:lnTo>
                    <a:pt x="182" y="122"/>
                  </a:lnTo>
                  <a:lnTo>
                    <a:pt x="194" y="100"/>
                  </a:lnTo>
                  <a:lnTo>
                    <a:pt x="206" y="80"/>
                  </a:lnTo>
                  <a:lnTo>
                    <a:pt x="206" y="80"/>
                  </a:lnTo>
                  <a:lnTo>
                    <a:pt x="220" y="60"/>
                  </a:lnTo>
                  <a:lnTo>
                    <a:pt x="234" y="46"/>
                  </a:lnTo>
                  <a:lnTo>
                    <a:pt x="234" y="46"/>
                  </a:lnTo>
                  <a:lnTo>
                    <a:pt x="248" y="44"/>
                  </a:lnTo>
                  <a:lnTo>
                    <a:pt x="248" y="134"/>
                  </a:lnTo>
                  <a:close/>
                  <a:moveTo>
                    <a:pt x="396" y="94"/>
                  </a:moveTo>
                  <a:lnTo>
                    <a:pt x="396" y="94"/>
                  </a:lnTo>
                  <a:lnTo>
                    <a:pt x="378" y="104"/>
                  </a:lnTo>
                  <a:lnTo>
                    <a:pt x="358" y="114"/>
                  </a:lnTo>
                  <a:lnTo>
                    <a:pt x="358" y="114"/>
                  </a:lnTo>
                  <a:lnTo>
                    <a:pt x="342" y="88"/>
                  </a:lnTo>
                  <a:lnTo>
                    <a:pt x="328" y="64"/>
                  </a:lnTo>
                  <a:lnTo>
                    <a:pt x="328" y="64"/>
                  </a:lnTo>
                  <a:lnTo>
                    <a:pt x="320" y="54"/>
                  </a:lnTo>
                  <a:lnTo>
                    <a:pt x="320" y="54"/>
                  </a:lnTo>
                  <a:lnTo>
                    <a:pt x="340" y="60"/>
                  </a:lnTo>
                  <a:lnTo>
                    <a:pt x="360" y="70"/>
                  </a:lnTo>
                  <a:lnTo>
                    <a:pt x="378" y="82"/>
                  </a:lnTo>
                  <a:lnTo>
                    <a:pt x="396" y="94"/>
                  </a:lnTo>
                  <a:lnTo>
                    <a:pt x="396" y="94"/>
                  </a:lnTo>
                  <a:close/>
                  <a:moveTo>
                    <a:pt x="268" y="44"/>
                  </a:moveTo>
                  <a:lnTo>
                    <a:pt x="268" y="44"/>
                  </a:lnTo>
                  <a:lnTo>
                    <a:pt x="282" y="46"/>
                  </a:lnTo>
                  <a:lnTo>
                    <a:pt x="282" y="46"/>
                  </a:lnTo>
                  <a:lnTo>
                    <a:pt x="294" y="60"/>
                  </a:lnTo>
                  <a:lnTo>
                    <a:pt x="308" y="80"/>
                  </a:lnTo>
                  <a:lnTo>
                    <a:pt x="308" y="80"/>
                  </a:lnTo>
                  <a:lnTo>
                    <a:pt x="322" y="98"/>
                  </a:lnTo>
                  <a:lnTo>
                    <a:pt x="334" y="122"/>
                  </a:lnTo>
                  <a:lnTo>
                    <a:pt x="334" y="122"/>
                  </a:lnTo>
                  <a:lnTo>
                    <a:pt x="304" y="130"/>
                  </a:lnTo>
                  <a:lnTo>
                    <a:pt x="268" y="134"/>
                  </a:lnTo>
                  <a:lnTo>
                    <a:pt x="268" y="44"/>
                  </a:lnTo>
                  <a:close/>
                  <a:moveTo>
                    <a:pt x="268" y="158"/>
                  </a:moveTo>
                  <a:lnTo>
                    <a:pt x="268" y="158"/>
                  </a:lnTo>
                  <a:lnTo>
                    <a:pt x="308" y="154"/>
                  </a:lnTo>
                  <a:lnTo>
                    <a:pt x="326" y="150"/>
                  </a:lnTo>
                  <a:lnTo>
                    <a:pt x="344" y="146"/>
                  </a:lnTo>
                  <a:lnTo>
                    <a:pt x="344" y="146"/>
                  </a:lnTo>
                  <a:lnTo>
                    <a:pt x="352" y="170"/>
                  </a:lnTo>
                  <a:lnTo>
                    <a:pt x="358" y="196"/>
                  </a:lnTo>
                  <a:lnTo>
                    <a:pt x="364" y="224"/>
                  </a:lnTo>
                  <a:lnTo>
                    <a:pt x="366" y="252"/>
                  </a:lnTo>
                  <a:lnTo>
                    <a:pt x="268" y="252"/>
                  </a:lnTo>
                  <a:lnTo>
                    <a:pt x="268" y="158"/>
                  </a:lnTo>
                  <a:close/>
                  <a:moveTo>
                    <a:pt x="268" y="276"/>
                  </a:moveTo>
                  <a:lnTo>
                    <a:pt x="366" y="276"/>
                  </a:lnTo>
                  <a:lnTo>
                    <a:pt x="366" y="276"/>
                  </a:lnTo>
                  <a:lnTo>
                    <a:pt x="364" y="304"/>
                  </a:lnTo>
                  <a:lnTo>
                    <a:pt x="360" y="330"/>
                  </a:lnTo>
                  <a:lnTo>
                    <a:pt x="354" y="354"/>
                  </a:lnTo>
                  <a:lnTo>
                    <a:pt x="346" y="378"/>
                  </a:lnTo>
                  <a:lnTo>
                    <a:pt x="346" y="378"/>
                  </a:lnTo>
                  <a:lnTo>
                    <a:pt x="310" y="368"/>
                  </a:lnTo>
                  <a:lnTo>
                    <a:pt x="290" y="366"/>
                  </a:lnTo>
                  <a:lnTo>
                    <a:pt x="268" y="364"/>
                  </a:lnTo>
                  <a:lnTo>
                    <a:pt x="268" y="276"/>
                  </a:lnTo>
                  <a:close/>
                  <a:moveTo>
                    <a:pt x="284" y="476"/>
                  </a:moveTo>
                  <a:lnTo>
                    <a:pt x="284" y="476"/>
                  </a:lnTo>
                  <a:lnTo>
                    <a:pt x="268" y="476"/>
                  </a:lnTo>
                  <a:lnTo>
                    <a:pt x="268" y="388"/>
                  </a:lnTo>
                  <a:lnTo>
                    <a:pt x="268" y="388"/>
                  </a:lnTo>
                  <a:lnTo>
                    <a:pt x="288" y="390"/>
                  </a:lnTo>
                  <a:lnTo>
                    <a:pt x="306" y="392"/>
                  </a:lnTo>
                  <a:lnTo>
                    <a:pt x="336" y="400"/>
                  </a:lnTo>
                  <a:lnTo>
                    <a:pt x="336" y="400"/>
                  </a:lnTo>
                  <a:lnTo>
                    <a:pt x="324" y="422"/>
                  </a:lnTo>
                  <a:lnTo>
                    <a:pt x="308" y="444"/>
                  </a:lnTo>
                  <a:lnTo>
                    <a:pt x="308" y="444"/>
                  </a:lnTo>
                  <a:lnTo>
                    <a:pt x="296" y="462"/>
                  </a:lnTo>
                  <a:lnTo>
                    <a:pt x="284" y="476"/>
                  </a:lnTo>
                  <a:lnTo>
                    <a:pt x="284" y="476"/>
                  </a:lnTo>
                  <a:close/>
                  <a:moveTo>
                    <a:pt x="322" y="466"/>
                  </a:moveTo>
                  <a:lnTo>
                    <a:pt x="322" y="466"/>
                  </a:lnTo>
                  <a:lnTo>
                    <a:pt x="328" y="460"/>
                  </a:lnTo>
                  <a:lnTo>
                    <a:pt x="328" y="460"/>
                  </a:lnTo>
                  <a:lnTo>
                    <a:pt x="344" y="436"/>
                  </a:lnTo>
                  <a:lnTo>
                    <a:pt x="358" y="408"/>
                  </a:lnTo>
                  <a:lnTo>
                    <a:pt x="358" y="408"/>
                  </a:lnTo>
                  <a:lnTo>
                    <a:pt x="380" y="418"/>
                  </a:lnTo>
                  <a:lnTo>
                    <a:pt x="396" y="426"/>
                  </a:lnTo>
                  <a:lnTo>
                    <a:pt x="396" y="426"/>
                  </a:lnTo>
                  <a:lnTo>
                    <a:pt x="380" y="440"/>
                  </a:lnTo>
                  <a:lnTo>
                    <a:pt x="362" y="450"/>
                  </a:lnTo>
                  <a:lnTo>
                    <a:pt x="342" y="460"/>
                  </a:lnTo>
                  <a:lnTo>
                    <a:pt x="322" y="466"/>
                  </a:lnTo>
                  <a:lnTo>
                    <a:pt x="322" y="466"/>
                  </a:lnTo>
                  <a:close/>
                  <a:moveTo>
                    <a:pt x="414" y="410"/>
                  </a:moveTo>
                  <a:lnTo>
                    <a:pt x="414" y="410"/>
                  </a:lnTo>
                  <a:lnTo>
                    <a:pt x="394" y="400"/>
                  </a:lnTo>
                  <a:lnTo>
                    <a:pt x="368" y="388"/>
                  </a:lnTo>
                  <a:lnTo>
                    <a:pt x="368" y="388"/>
                  </a:lnTo>
                  <a:lnTo>
                    <a:pt x="376" y="364"/>
                  </a:lnTo>
                  <a:lnTo>
                    <a:pt x="384" y="338"/>
                  </a:lnTo>
                  <a:lnTo>
                    <a:pt x="388" y="308"/>
                  </a:lnTo>
                  <a:lnTo>
                    <a:pt x="390" y="276"/>
                  </a:lnTo>
                  <a:lnTo>
                    <a:pt x="474" y="276"/>
                  </a:lnTo>
                  <a:lnTo>
                    <a:pt x="474" y="276"/>
                  </a:lnTo>
                  <a:lnTo>
                    <a:pt x="472" y="296"/>
                  </a:lnTo>
                  <a:lnTo>
                    <a:pt x="468" y="314"/>
                  </a:lnTo>
                  <a:lnTo>
                    <a:pt x="462" y="332"/>
                  </a:lnTo>
                  <a:lnTo>
                    <a:pt x="456" y="350"/>
                  </a:lnTo>
                  <a:lnTo>
                    <a:pt x="448" y="366"/>
                  </a:lnTo>
                  <a:lnTo>
                    <a:pt x="438" y="382"/>
                  </a:lnTo>
                  <a:lnTo>
                    <a:pt x="428" y="396"/>
                  </a:lnTo>
                  <a:lnTo>
                    <a:pt x="414" y="410"/>
                  </a:lnTo>
                  <a:lnTo>
                    <a:pt x="414" y="410"/>
                  </a:lnTo>
                  <a:close/>
                  <a:moveTo>
                    <a:pt x="390" y="252"/>
                  </a:moveTo>
                  <a:lnTo>
                    <a:pt x="390" y="252"/>
                  </a:lnTo>
                  <a:lnTo>
                    <a:pt x="388" y="222"/>
                  </a:lnTo>
                  <a:lnTo>
                    <a:pt x="382" y="192"/>
                  </a:lnTo>
                  <a:lnTo>
                    <a:pt x="376" y="164"/>
                  </a:lnTo>
                  <a:lnTo>
                    <a:pt x="366" y="138"/>
                  </a:lnTo>
                  <a:lnTo>
                    <a:pt x="366" y="138"/>
                  </a:lnTo>
                  <a:lnTo>
                    <a:pt x="394" y="126"/>
                  </a:lnTo>
                  <a:lnTo>
                    <a:pt x="414" y="114"/>
                  </a:lnTo>
                  <a:lnTo>
                    <a:pt x="414" y="114"/>
                  </a:lnTo>
                  <a:lnTo>
                    <a:pt x="428" y="130"/>
                  </a:lnTo>
                  <a:lnTo>
                    <a:pt x="438" y="146"/>
                  </a:lnTo>
                  <a:lnTo>
                    <a:pt x="448" y="162"/>
                  </a:lnTo>
                  <a:lnTo>
                    <a:pt x="456" y="180"/>
                  </a:lnTo>
                  <a:lnTo>
                    <a:pt x="462" y="198"/>
                  </a:lnTo>
                  <a:lnTo>
                    <a:pt x="468" y="216"/>
                  </a:lnTo>
                  <a:lnTo>
                    <a:pt x="472" y="234"/>
                  </a:lnTo>
                  <a:lnTo>
                    <a:pt x="474" y="252"/>
                  </a:lnTo>
                  <a:lnTo>
                    <a:pt x="390" y="25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47830" y="4110900"/>
            <a:ext cx="3966532" cy="5047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114362" y="4110900"/>
            <a:ext cx="3966532" cy="5047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073068" y="4110900"/>
            <a:ext cx="3966532" cy="5047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012236" y="3356398"/>
            <a:ext cx="2237721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>
                <a:solidFill>
                  <a:schemeClr val="bg1"/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“开始”面板中可以对字体、字号、颜色、行距等进行</a:t>
            </a:r>
            <a:r>
              <a:rPr lang="zh-CN" altLang="en-US" sz="1100">
                <a:solidFill>
                  <a:schemeClr val="bg1"/>
                </a:solidFill>
                <a:latin typeface="微软雅黑" charset="0"/>
                <a:ea typeface="微软雅黑" charset="0"/>
              </a:rPr>
              <a:t>修改。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218026" y="2949810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978768" y="3356398"/>
            <a:ext cx="2237721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>
                <a:solidFill>
                  <a:schemeClr val="bg1"/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“开始”面板中可以对字体、字号、颜色、行距等进行</a:t>
            </a:r>
            <a:r>
              <a:rPr lang="zh-CN" altLang="en-US" sz="1100">
                <a:solidFill>
                  <a:schemeClr val="bg1"/>
                </a:solidFill>
                <a:latin typeface="微软雅黑" charset="0"/>
                <a:ea typeface="微软雅黑" charset="0"/>
              </a:rPr>
              <a:t>修改。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184558" y="2949810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937474" y="3356398"/>
            <a:ext cx="2237721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>
                <a:solidFill>
                  <a:schemeClr val="bg1"/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“开始”面板中可以对字体、字号、颜色、行距等进行</a:t>
            </a:r>
            <a:r>
              <a:rPr lang="zh-CN" altLang="en-US" sz="1100">
                <a:solidFill>
                  <a:schemeClr val="bg1"/>
                </a:solidFill>
                <a:latin typeface="微软雅黑" charset="0"/>
                <a:ea typeface="微软雅黑" charset="0"/>
              </a:rPr>
              <a:t>修改。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143264" y="2949810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cxnSp>
        <p:nvCxnSpPr>
          <p:cNvPr id="34" name="直线连接符 33"/>
          <p:cNvCxnSpPr/>
          <p:nvPr/>
        </p:nvCxnSpPr>
        <p:spPr>
          <a:xfrm>
            <a:off x="4114362" y="1888757"/>
            <a:ext cx="0" cy="14676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>
            <a:off x="8073068" y="1888757"/>
            <a:ext cx="0" cy="14676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8"/>
          <p:cNvSpPr txBox="1"/>
          <p:nvPr/>
        </p:nvSpPr>
        <p:spPr>
          <a:xfrm>
            <a:off x="1442060" y="5270281"/>
            <a:ext cx="930788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倍字间距。标题数字等都可以通过点击和重新输入进行更改。</a:t>
            </a:r>
          </a:p>
        </p:txBody>
      </p:sp>
      <p:sp>
        <p:nvSpPr>
          <p:cNvPr id="37" name="矩形 36"/>
          <p:cNvSpPr/>
          <p:nvPr/>
        </p:nvSpPr>
        <p:spPr>
          <a:xfrm>
            <a:off x="1448248" y="4857860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accent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35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具体工作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35745791"/>
              </p:ext>
            </p:extLst>
          </p:nvPr>
        </p:nvGraphicFramePr>
        <p:xfrm>
          <a:off x="1317932" y="1171448"/>
          <a:ext cx="2787038" cy="2752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5" name="文本框 8"/>
          <p:cNvSpPr txBox="1"/>
          <p:nvPr/>
        </p:nvSpPr>
        <p:spPr>
          <a:xfrm>
            <a:off x="1317931" y="4514156"/>
            <a:ext cx="2787038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16" name="矩形 115"/>
          <p:cNvSpPr/>
          <p:nvPr/>
        </p:nvSpPr>
        <p:spPr>
          <a:xfrm>
            <a:off x="1798380" y="4025352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accent2">
                  <a:lumMod val="50000"/>
                </a:schemeClr>
              </a:solidFill>
              <a:ea typeface="微软雅黑" charset="0"/>
            </a:endParaRPr>
          </a:p>
        </p:txBody>
      </p:sp>
      <p:graphicFrame>
        <p:nvGraphicFramePr>
          <p:cNvPr id="119" name="图表 118"/>
          <p:cNvGraphicFramePr/>
          <p:nvPr>
            <p:extLst>
              <p:ext uri="{D42A27DB-BD31-4B8C-83A1-F6EECF244321}">
                <p14:modId xmlns:p14="http://schemas.microsoft.com/office/powerpoint/2010/main" val="2077211388"/>
              </p:ext>
            </p:extLst>
          </p:nvPr>
        </p:nvGraphicFramePr>
        <p:xfrm>
          <a:off x="4702482" y="1171448"/>
          <a:ext cx="2787038" cy="2752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0" name="文本框 8"/>
          <p:cNvSpPr txBox="1"/>
          <p:nvPr/>
        </p:nvSpPr>
        <p:spPr>
          <a:xfrm>
            <a:off x="4702481" y="4514156"/>
            <a:ext cx="2787038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21" name="矩形 120"/>
          <p:cNvSpPr/>
          <p:nvPr/>
        </p:nvSpPr>
        <p:spPr>
          <a:xfrm>
            <a:off x="5182930" y="4025352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2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accent2"/>
              </a:solidFill>
              <a:ea typeface="微软雅黑" charset="0"/>
            </a:endParaRPr>
          </a:p>
        </p:txBody>
      </p:sp>
      <p:graphicFrame>
        <p:nvGraphicFramePr>
          <p:cNvPr id="123" name="图表 122"/>
          <p:cNvGraphicFramePr/>
          <p:nvPr>
            <p:extLst>
              <p:ext uri="{D42A27DB-BD31-4B8C-83A1-F6EECF244321}">
                <p14:modId xmlns:p14="http://schemas.microsoft.com/office/powerpoint/2010/main" val="1272796157"/>
              </p:ext>
            </p:extLst>
          </p:nvPr>
        </p:nvGraphicFramePr>
        <p:xfrm>
          <a:off x="8087032" y="1171448"/>
          <a:ext cx="2787038" cy="2752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4" name="文本框 8"/>
          <p:cNvSpPr txBox="1"/>
          <p:nvPr/>
        </p:nvSpPr>
        <p:spPr>
          <a:xfrm>
            <a:off x="8087031" y="4514156"/>
            <a:ext cx="2787038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25" name="矩形 124"/>
          <p:cNvSpPr/>
          <p:nvPr/>
        </p:nvSpPr>
        <p:spPr>
          <a:xfrm>
            <a:off x="8567480" y="4025352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accent2">
                  <a:lumMod val="60000"/>
                  <a:lumOff val="40000"/>
                </a:schemeClr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59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具体工作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grpSp>
        <p:nvGrpSpPr>
          <p:cNvPr id="26" name="组 25"/>
          <p:cNvGrpSpPr/>
          <p:nvPr/>
        </p:nvGrpSpPr>
        <p:grpSpPr>
          <a:xfrm>
            <a:off x="9707390" y="-429784"/>
            <a:ext cx="525383" cy="308813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27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482600" y="1333500"/>
            <a:ext cx="2692400" cy="4406900"/>
            <a:chOff x="965200" y="1333500"/>
            <a:chExt cx="2692400" cy="4406900"/>
          </a:xfrm>
        </p:grpSpPr>
        <p:sp>
          <p:nvSpPr>
            <p:cNvPr id="4" name="圆角矩形 3"/>
            <p:cNvSpPr/>
            <p:nvPr/>
          </p:nvSpPr>
          <p:spPr>
            <a:xfrm>
              <a:off x="965200" y="1333500"/>
              <a:ext cx="2692400" cy="4406900"/>
            </a:xfrm>
            <a:prstGeom prst="roundRect">
              <a:avLst>
                <a:gd name="adj" fmla="val 345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65200" y="2343150"/>
              <a:ext cx="2692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Freeform 217"/>
          <p:cNvSpPr>
            <a:spLocks noEditPoints="1"/>
          </p:cNvSpPr>
          <p:nvPr/>
        </p:nvSpPr>
        <p:spPr bwMode="auto">
          <a:xfrm>
            <a:off x="1604635" y="1634422"/>
            <a:ext cx="448331" cy="326059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文本框 8"/>
          <p:cNvSpPr txBox="1"/>
          <p:nvPr/>
        </p:nvSpPr>
        <p:spPr>
          <a:xfrm>
            <a:off x="745819" y="3374168"/>
            <a:ext cx="2165962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5" name="矩形 34"/>
          <p:cNvSpPr/>
          <p:nvPr/>
        </p:nvSpPr>
        <p:spPr>
          <a:xfrm>
            <a:off x="915730" y="2667644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37" name="组 36"/>
          <p:cNvGrpSpPr/>
          <p:nvPr/>
        </p:nvGrpSpPr>
        <p:grpSpPr>
          <a:xfrm>
            <a:off x="3344911" y="1333500"/>
            <a:ext cx="2692400" cy="4406900"/>
            <a:chOff x="965200" y="1333500"/>
            <a:chExt cx="2692400" cy="4406900"/>
          </a:xfrm>
        </p:grpSpPr>
        <p:grpSp>
          <p:nvGrpSpPr>
            <p:cNvPr id="38" name="组 37"/>
            <p:cNvGrpSpPr/>
            <p:nvPr/>
          </p:nvGrpSpPr>
          <p:grpSpPr>
            <a:xfrm>
              <a:off x="965200" y="1333500"/>
              <a:ext cx="2692400" cy="4406900"/>
              <a:chOff x="965200" y="1333500"/>
              <a:chExt cx="2692400" cy="4406900"/>
            </a:xfrm>
          </p:grpSpPr>
          <p:sp>
            <p:nvSpPr>
              <p:cNvPr id="42" name="圆角矩形 41"/>
              <p:cNvSpPr/>
              <p:nvPr/>
            </p:nvSpPr>
            <p:spPr>
              <a:xfrm>
                <a:off x="965200" y="1333500"/>
                <a:ext cx="2692400" cy="4406900"/>
              </a:xfrm>
              <a:prstGeom prst="roundRect">
                <a:avLst>
                  <a:gd name="adj" fmla="val 3459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965200" y="2343150"/>
                <a:ext cx="269240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40" name="文本框 8"/>
            <p:cNvSpPr txBox="1"/>
            <p:nvPr/>
          </p:nvSpPr>
          <p:spPr>
            <a:xfrm>
              <a:off x="1228419" y="3374168"/>
              <a:ext cx="2165962" cy="1192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1398330" y="2667644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4491406" y="1558899"/>
            <a:ext cx="398094" cy="477104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6" name="Freeform 48"/>
            <p:cNvSpPr>
              <a:spLocks/>
            </p:cNvSpPr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7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9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0" name="Freeform 52"/>
            <p:cNvSpPr>
              <a:spLocks/>
            </p:cNvSpPr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1" name="Freeform 53"/>
            <p:cNvSpPr>
              <a:spLocks/>
            </p:cNvSpPr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2" name="Freeform 54"/>
            <p:cNvSpPr>
              <a:spLocks/>
            </p:cNvSpPr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3" name="Freeform 55"/>
            <p:cNvSpPr>
              <a:spLocks/>
            </p:cNvSpPr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4" name="Freeform 56"/>
            <p:cNvSpPr>
              <a:spLocks/>
            </p:cNvSpPr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  <p:grpSp>
        <p:nvGrpSpPr>
          <p:cNvPr id="57" name="组 56"/>
          <p:cNvGrpSpPr/>
          <p:nvPr/>
        </p:nvGrpSpPr>
        <p:grpSpPr>
          <a:xfrm>
            <a:off x="6207222" y="1338592"/>
            <a:ext cx="2692400" cy="4406900"/>
            <a:chOff x="965200" y="1333500"/>
            <a:chExt cx="2692400" cy="4406900"/>
          </a:xfrm>
        </p:grpSpPr>
        <p:sp>
          <p:nvSpPr>
            <p:cNvPr id="61" name="圆角矩形 60"/>
            <p:cNvSpPr/>
            <p:nvPr/>
          </p:nvSpPr>
          <p:spPr>
            <a:xfrm>
              <a:off x="965200" y="1333500"/>
              <a:ext cx="2692400" cy="4406900"/>
            </a:xfrm>
            <a:prstGeom prst="roundRect">
              <a:avLst>
                <a:gd name="adj" fmla="val 345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965200" y="2343150"/>
              <a:ext cx="2692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9" name="文本框 8"/>
          <p:cNvSpPr txBox="1"/>
          <p:nvPr/>
        </p:nvSpPr>
        <p:spPr>
          <a:xfrm>
            <a:off x="6470441" y="3379260"/>
            <a:ext cx="2165962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60" name="矩形 59"/>
          <p:cNvSpPr/>
          <p:nvPr/>
        </p:nvSpPr>
        <p:spPr>
          <a:xfrm>
            <a:off x="6640352" y="2672736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83" name="Freeform 119"/>
          <p:cNvSpPr>
            <a:spLocks noEditPoints="1"/>
          </p:cNvSpPr>
          <p:nvPr/>
        </p:nvSpPr>
        <p:spPr bwMode="auto">
          <a:xfrm>
            <a:off x="7312856" y="1616687"/>
            <a:ext cx="440732" cy="440732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6" name="组 75"/>
          <p:cNvGrpSpPr/>
          <p:nvPr/>
        </p:nvGrpSpPr>
        <p:grpSpPr>
          <a:xfrm>
            <a:off x="9069533" y="1338592"/>
            <a:ext cx="2692400" cy="4406900"/>
            <a:chOff x="965200" y="1333500"/>
            <a:chExt cx="2692400" cy="4406900"/>
          </a:xfrm>
        </p:grpSpPr>
        <p:sp>
          <p:nvSpPr>
            <p:cNvPr id="79" name="圆角矩形 78"/>
            <p:cNvSpPr/>
            <p:nvPr/>
          </p:nvSpPr>
          <p:spPr>
            <a:xfrm>
              <a:off x="965200" y="1333500"/>
              <a:ext cx="2692400" cy="4406900"/>
            </a:xfrm>
            <a:prstGeom prst="roundRect">
              <a:avLst>
                <a:gd name="adj" fmla="val 345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965200" y="2343150"/>
              <a:ext cx="2692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7" name="文本框 8"/>
          <p:cNvSpPr txBox="1"/>
          <p:nvPr/>
        </p:nvSpPr>
        <p:spPr>
          <a:xfrm>
            <a:off x="9332752" y="3379260"/>
            <a:ext cx="2165962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78" name="矩形 77"/>
          <p:cNvSpPr/>
          <p:nvPr/>
        </p:nvSpPr>
        <p:spPr>
          <a:xfrm>
            <a:off x="9502663" y="2672736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92" name="组 91"/>
          <p:cNvGrpSpPr/>
          <p:nvPr/>
        </p:nvGrpSpPr>
        <p:grpSpPr>
          <a:xfrm>
            <a:off x="10152383" y="1715326"/>
            <a:ext cx="525383" cy="308813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93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586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8666" y="3182779"/>
            <a:ext cx="43218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000" dirty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sz="2000" dirty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ea typeface="微软雅黑" charset="0"/>
              </a:rPr>
              <a:t>THREE</a:t>
            </a:r>
            <a:r>
              <a:rPr lang="zh-CN" altLang="en-US" sz="2000" dirty="0">
                <a:solidFill>
                  <a:srgbClr val="FFFFFF"/>
                </a:solidFill>
                <a:ea typeface="微软雅黑" charset="0"/>
              </a:rPr>
              <a:t>  存在问题</a:t>
            </a:r>
            <a:endParaRPr kumimoji="1" lang="zh-CN" altLang="en-US" sz="200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03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存在问题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07</a:t>
            </a:r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98628789"/>
              </p:ext>
            </p:extLst>
          </p:nvPr>
        </p:nvGraphicFramePr>
        <p:xfrm>
          <a:off x="965200" y="1200223"/>
          <a:ext cx="4716884" cy="331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直线连接符 5"/>
          <p:cNvCxnSpPr/>
          <p:nvPr/>
        </p:nvCxnSpPr>
        <p:spPr>
          <a:xfrm>
            <a:off x="6096000" y="787802"/>
            <a:ext cx="0" cy="46298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5657850" y="2393950"/>
            <a:ext cx="876300" cy="876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VS</a:t>
            </a:r>
            <a:endParaRPr kumimoji="1" lang="zh-CN" altLang="en-US" dirty="0"/>
          </a:p>
        </p:txBody>
      </p:sp>
      <p:sp>
        <p:nvSpPr>
          <p:cNvPr id="8" name="文本框 8"/>
          <p:cNvSpPr txBox="1"/>
          <p:nvPr/>
        </p:nvSpPr>
        <p:spPr>
          <a:xfrm>
            <a:off x="1347530" y="4934802"/>
            <a:ext cx="3846770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9" name="矩形 8"/>
          <p:cNvSpPr/>
          <p:nvPr/>
        </p:nvSpPr>
        <p:spPr>
          <a:xfrm>
            <a:off x="1347530" y="4522381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3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accent3"/>
              </a:solidFill>
              <a:ea typeface="微软雅黑" charset="0"/>
            </a:endParaRPr>
          </a:p>
        </p:txBody>
      </p: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213952386"/>
              </p:ext>
            </p:extLst>
          </p:nvPr>
        </p:nvGraphicFramePr>
        <p:xfrm>
          <a:off x="6821003" y="1200223"/>
          <a:ext cx="4716884" cy="331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文本框 8"/>
          <p:cNvSpPr txBox="1"/>
          <p:nvPr/>
        </p:nvSpPr>
        <p:spPr>
          <a:xfrm>
            <a:off x="7203333" y="4934802"/>
            <a:ext cx="3846770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7203333" y="4522381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3">
                    <a:lumMod val="7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accent3">
                  <a:lumMod val="75000"/>
                </a:schemeClr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0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存在问题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08</a:t>
            </a:r>
            <a:endParaRPr kumimoji="1" lang="zh-CN" altLang="en-US" dirty="0"/>
          </a:p>
        </p:txBody>
      </p:sp>
      <p:grpSp>
        <p:nvGrpSpPr>
          <p:cNvPr id="12" name="组 11"/>
          <p:cNvGrpSpPr/>
          <p:nvPr/>
        </p:nvGrpSpPr>
        <p:grpSpPr>
          <a:xfrm>
            <a:off x="4013200" y="1295400"/>
            <a:ext cx="4165600" cy="4165600"/>
            <a:chOff x="3974698" y="1193800"/>
            <a:chExt cx="4165600" cy="4165600"/>
          </a:xfrm>
        </p:grpSpPr>
        <p:cxnSp>
          <p:nvCxnSpPr>
            <p:cNvPr id="11" name="直线连接符 10"/>
            <p:cNvCxnSpPr/>
            <p:nvPr/>
          </p:nvCxnSpPr>
          <p:spPr>
            <a:xfrm flipH="1">
              <a:off x="3974698" y="1193800"/>
              <a:ext cx="4165600" cy="4165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>
              <a:off x="3974698" y="1193800"/>
              <a:ext cx="4165600" cy="4165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4749398" y="1968500"/>
              <a:ext cx="2616200" cy="2616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889098" y="2108200"/>
              <a:ext cx="2336800" cy="2336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990698" y="2209800"/>
              <a:ext cx="2133600" cy="2133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Freeform 119"/>
            <p:cNvSpPr>
              <a:spLocks noEditPoints="1"/>
            </p:cNvSpPr>
            <p:nvPr/>
          </p:nvSpPr>
          <p:spPr bwMode="auto">
            <a:xfrm>
              <a:off x="5684742" y="2903844"/>
              <a:ext cx="745513" cy="745513"/>
            </a:xfrm>
            <a:custGeom>
              <a:avLst/>
              <a:gdLst/>
              <a:ahLst/>
              <a:cxnLst>
                <a:cxn ang="0">
                  <a:pos x="182" y="12"/>
                </a:cxn>
                <a:cxn ang="0">
                  <a:pos x="76" y="76"/>
                </a:cxn>
                <a:cxn ang="0">
                  <a:pos x="10" y="182"/>
                </a:cxn>
                <a:cxn ang="0">
                  <a:pos x="0" y="286"/>
                </a:cxn>
                <a:cxn ang="0">
                  <a:pos x="44" y="406"/>
                </a:cxn>
                <a:cxn ang="0">
                  <a:pos x="136" y="488"/>
                </a:cxn>
                <a:cxn ang="0">
                  <a:pos x="260" y="520"/>
                </a:cxn>
                <a:cxn ang="0">
                  <a:pos x="360" y="500"/>
                </a:cxn>
                <a:cxn ang="0">
                  <a:pos x="460" y="426"/>
                </a:cxn>
                <a:cxn ang="0">
                  <a:pos x="514" y="312"/>
                </a:cxn>
                <a:cxn ang="0">
                  <a:pos x="514" y="208"/>
                </a:cxn>
                <a:cxn ang="0">
                  <a:pos x="460" y="94"/>
                </a:cxn>
                <a:cxn ang="0">
                  <a:pos x="360" y="20"/>
                </a:cxn>
                <a:cxn ang="0">
                  <a:pos x="260" y="0"/>
                </a:cxn>
                <a:cxn ang="0">
                  <a:pos x="172" y="88"/>
                </a:cxn>
                <a:cxn ang="0">
                  <a:pos x="118" y="96"/>
                </a:cxn>
                <a:cxn ang="0">
                  <a:pos x="194" y="54"/>
                </a:cxn>
                <a:cxn ang="0">
                  <a:pos x="148" y="140"/>
                </a:cxn>
                <a:cxn ang="0">
                  <a:pos x="42" y="252"/>
                </a:cxn>
                <a:cxn ang="0">
                  <a:pos x="58" y="180"/>
                </a:cxn>
                <a:cxn ang="0">
                  <a:pos x="100" y="114"/>
                </a:cxn>
                <a:cxn ang="0">
                  <a:pos x="132" y="336"/>
                </a:cxn>
                <a:cxn ang="0">
                  <a:pos x="100" y="410"/>
                </a:cxn>
                <a:cxn ang="0">
                  <a:pos x="58" y="350"/>
                </a:cxn>
                <a:cxn ang="0">
                  <a:pos x="42" y="276"/>
                </a:cxn>
                <a:cxn ang="0">
                  <a:pos x="156" y="406"/>
                </a:cxn>
                <a:cxn ang="0">
                  <a:pos x="192" y="466"/>
                </a:cxn>
                <a:cxn ang="0">
                  <a:pos x="118" y="426"/>
                </a:cxn>
                <a:cxn ang="0">
                  <a:pos x="220" y="460"/>
                </a:cxn>
                <a:cxn ang="0">
                  <a:pos x="210" y="392"/>
                </a:cxn>
                <a:cxn ang="0">
                  <a:pos x="248" y="364"/>
                </a:cxn>
                <a:cxn ang="0">
                  <a:pos x="162" y="356"/>
                </a:cxn>
                <a:cxn ang="0">
                  <a:pos x="248" y="364"/>
                </a:cxn>
                <a:cxn ang="0">
                  <a:pos x="156" y="196"/>
                </a:cxn>
                <a:cxn ang="0">
                  <a:pos x="208" y="154"/>
                </a:cxn>
                <a:cxn ang="0">
                  <a:pos x="212" y="130"/>
                </a:cxn>
                <a:cxn ang="0">
                  <a:pos x="206" y="80"/>
                </a:cxn>
                <a:cxn ang="0">
                  <a:pos x="248" y="134"/>
                </a:cxn>
                <a:cxn ang="0">
                  <a:pos x="358" y="114"/>
                </a:cxn>
                <a:cxn ang="0">
                  <a:pos x="320" y="54"/>
                </a:cxn>
                <a:cxn ang="0">
                  <a:pos x="396" y="94"/>
                </a:cxn>
                <a:cxn ang="0">
                  <a:pos x="294" y="60"/>
                </a:cxn>
                <a:cxn ang="0">
                  <a:pos x="334" y="122"/>
                </a:cxn>
                <a:cxn ang="0">
                  <a:pos x="268" y="158"/>
                </a:cxn>
                <a:cxn ang="0">
                  <a:pos x="352" y="170"/>
                </a:cxn>
                <a:cxn ang="0">
                  <a:pos x="268" y="158"/>
                </a:cxn>
                <a:cxn ang="0">
                  <a:pos x="360" y="330"/>
                </a:cxn>
                <a:cxn ang="0">
                  <a:pos x="290" y="366"/>
                </a:cxn>
                <a:cxn ang="0">
                  <a:pos x="268" y="476"/>
                </a:cxn>
                <a:cxn ang="0">
                  <a:pos x="336" y="400"/>
                </a:cxn>
                <a:cxn ang="0">
                  <a:pos x="296" y="462"/>
                </a:cxn>
                <a:cxn ang="0">
                  <a:pos x="328" y="460"/>
                </a:cxn>
                <a:cxn ang="0">
                  <a:pos x="380" y="418"/>
                </a:cxn>
                <a:cxn ang="0">
                  <a:pos x="342" y="460"/>
                </a:cxn>
                <a:cxn ang="0">
                  <a:pos x="394" y="400"/>
                </a:cxn>
                <a:cxn ang="0">
                  <a:pos x="388" y="308"/>
                </a:cxn>
                <a:cxn ang="0">
                  <a:pos x="468" y="314"/>
                </a:cxn>
                <a:cxn ang="0">
                  <a:pos x="428" y="396"/>
                </a:cxn>
                <a:cxn ang="0">
                  <a:pos x="388" y="222"/>
                </a:cxn>
                <a:cxn ang="0">
                  <a:pos x="394" y="126"/>
                </a:cxn>
                <a:cxn ang="0">
                  <a:pos x="448" y="162"/>
                </a:cxn>
                <a:cxn ang="0">
                  <a:pos x="474" y="252"/>
                </a:cxn>
              </a:cxnLst>
              <a:rect l="0" t="0" r="r" b="b"/>
              <a:pathLst>
                <a:path w="520" h="520">
                  <a:moveTo>
                    <a:pt x="260" y="0"/>
                  </a:moveTo>
                  <a:lnTo>
                    <a:pt x="260" y="0"/>
                  </a:lnTo>
                  <a:lnTo>
                    <a:pt x="232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6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0" y="182"/>
                  </a:lnTo>
                  <a:lnTo>
                    <a:pt x="4" y="208"/>
                  </a:lnTo>
                  <a:lnTo>
                    <a:pt x="0" y="234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6"/>
                  </a:lnTo>
                  <a:lnTo>
                    <a:pt x="4" y="312"/>
                  </a:lnTo>
                  <a:lnTo>
                    <a:pt x="10" y="338"/>
                  </a:lnTo>
                  <a:lnTo>
                    <a:pt x="20" y="360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8" y="426"/>
                  </a:lnTo>
                  <a:lnTo>
                    <a:pt x="76" y="444"/>
                  </a:lnTo>
                  <a:lnTo>
                    <a:pt x="94" y="460"/>
                  </a:lnTo>
                  <a:lnTo>
                    <a:pt x="114" y="476"/>
                  </a:lnTo>
                  <a:lnTo>
                    <a:pt x="136" y="488"/>
                  </a:lnTo>
                  <a:lnTo>
                    <a:pt x="158" y="500"/>
                  </a:lnTo>
                  <a:lnTo>
                    <a:pt x="182" y="508"/>
                  </a:lnTo>
                  <a:lnTo>
                    <a:pt x="206" y="514"/>
                  </a:lnTo>
                  <a:lnTo>
                    <a:pt x="232" y="518"/>
                  </a:lnTo>
                  <a:lnTo>
                    <a:pt x="260" y="520"/>
                  </a:lnTo>
                  <a:lnTo>
                    <a:pt x="260" y="520"/>
                  </a:lnTo>
                  <a:lnTo>
                    <a:pt x="286" y="518"/>
                  </a:lnTo>
                  <a:lnTo>
                    <a:pt x="312" y="514"/>
                  </a:lnTo>
                  <a:lnTo>
                    <a:pt x="336" y="508"/>
                  </a:lnTo>
                  <a:lnTo>
                    <a:pt x="360" y="500"/>
                  </a:lnTo>
                  <a:lnTo>
                    <a:pt x="384" y="488"/>
                  </a:lnTo>
                  <a:lnTo>
                    <a:pt x="404" y="476"/>
                  </a:lnTo>
                  <a:lnTo>
                    <a:pt x="424" y="460"/>
                  </a:lnTo>
                  <a:lnTo>
                    <a:pt x="444" y="444"/>
                  </a:lnTo>
                  <a:lnTo>
                    <a:pt x="460" y="426"/>
                  </a:lnTo>
                  <a:lnTo>
                    <a:pt x="474" y="406"/>
                  </a:lnTo>
                  <a:lnTo>
                    <a:pt x="488" y="384"/>
                  </a:lnTo>
                  <a:lnTo>
                    <a:pt x="498" y="360"/>
                  </a:lnTo>
                  <a:lnTo>
                    <a:pt x="508" y="338"/>
                  </a:lnTo>
                  <a:lnTo>
                    <a:pt x="514" y="312"/>
                  </a:lnTo>
                  <a:lnTo>
                    <a:pt x="518" y="286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8" y="234"/>
                  </a:lnTo>
                  <a:lnTo>
                    <a:pt x="514" y="208"/>
                  </a:lnTo>
                  <a:lnTo>
                    <a:pt x="508" y="182"/>
                  </a:lnTo>
                  <a:lnTo>
                    <a:pt x="498" y="158"/>
                  </a:lnTo>
                  <a:lnTo>
                    <a:pt x="488" y="136"/>
                  </a:lnTo>
                  <a:lnTo>
                    <a:pt x="474" y="114"/>
                  </a:lnTo>
                  <a:lnTo>
                    <a:pt x="460" y="94"/>
                  </a:lnTo>
                  <a:lnTo>
                    <a:pt x="444" y="76"/>
                  </a:lnTo>
                  <a:lnTo>
                    <a:pt x="424" y="60"/>
                  </a:lnTo>
                  <a:lnTo>
                    <a:pt x="404" y="44"/>
                  </a:lnTo>
                  <a:lnTo>
                    <a:pt x="384" y="32"/>
                  </a:lnTo>
                  <a:lnTo>
                    <a:pt x="360" y="20"/>
                  </a:lnTo>
                  <a:lnTo>
                    <a:pt x="336" y="12"/>
                  </a:lnTo>
                  <a:lnTo>
                    <a:pt x="312" y="6"/>
                  </a:lnTo>
                  <a:lnTo>
                    <a:pt x="286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94" y="54"/>
                  </a:moveTo>
                  <a:lnTo>
                    <a:pt x="194" y="54"/>
                  </a:lnTo>
                  <a:lnTo>
                    <a:pt x="186" y="64"/>
                  </a:lnTo>
                  <a:lnTo>
                    <a:pt x="186" y="64"/>
                  </a:lnTo>
                  <a:lnTo>
                    <a:pt x="172" y="88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36" y="106"/>
                  </a:lnTo>
                  <a:lnTo>
                    <a:pt x="118" y="96"/>
                  </a:lnTo>
                  <a:lnTo>
                    <a:pt x="118" y="96"/>
                  </a:lnTo>
                  <a:lnTo>
                    <a:pt x="136" y="82"/>
                  </a:lnTo>
                  <a:lnTo>
                    <a:pt x="154" y="70"/>
                  </a:lnTo>
                  <a:lnTo>
                    <a:pt x="174" y="62"/>
                  </a:lnTo>
                  <a:lnTo>
                    <a:pt x="194" y="54"/>
                  </a:lnTo>
                  <a:lnTo>
                    <a:pt x="194" y="54"/>
                  </a:lnTo>
                  <a:close/>
                  <a:moveTo>
                    <a:pt x="100" y="114"/>
                  </a:moveTo>
                  <a:lnTo>
                    <a:pt x="100" y="114"/>
                  </a:lnTo>
                  <a:lnTo>
                    <a:pt x="122" y="128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0" y="164"/>
                  </a:lnTo>
                  <a:lnTo>
                    <a:pt x="132" y="192"/>
                  </a:lnTo>
                  <a:lnTo>
                    <a:pt x="128" y="222"/>
                  </a:lnTo>
                  <a:lnTo>
                    <a:pt x="124" y="252"/>
                  </a:lnTo>
                  <a:lnTo>
                    <a:pt x="42" y="252"/>
                  </a:lnTo>
                  <a:lnTo>
                    <a:pt x="42" y="252"/>
                  </a:lnTo>
                  <a:lnTo>
                    <a:pt x="44" y="234"/>
                  </a:lnTo>
                  <a:lnTo>
                    <a:pt x="48" y="216"/>
                  </a:lnTo>
                  <a:lnTo>
                    <a:pt x="52" y="196"/>
                  </a:lnTo>
                  <a:lnTo>
                    <a:pt x="58" y="180"/>
                  </a:lnTo>
                  <a:lnTo>
                    <a:pt x="66" y="162"/>
                  </a:lnTo>
                  <a:lnTo>
                    <a:pt x="76" y="144"/>
                  </a:lnTo>
                  <a:lnTo>
                    <a:pt x="88" y="130"/>
                  </a:lnTo>
                  <a:lnTo>
                    <a:pt x="100" y="114"/>
                  </a:lnTo>
                  <a:lnTo>
                    <a:pt x="100" y="114"/>
                  </a:lnTo>
                  <a:close/>
                  <a:moveTo>
                    <a:pt x="42" y="276"/>
                  </a:moveTo>
                  <a:lnTo>
                    <a:pt x="124" y="276"/>
                  </a:lnTo>
                  <a:lnTo>
                    <a:pt x="124" y="276"/>
                  </a:lnTo>
                  <a:lnTo>
                    <a:pt x="126" y="308"/>
                  </a:lnTo>
                  <a:lnTo>
                    <a:pt x="132" y="336"/>
                  </a:lnTo>
                  <a:lnTo>
                    <a:pt x="138" y="362"/>
                  </a:lnTo>
                  <a:lnTo>
                    <a:pt x="146" y="386"/>
                  </a:lnTo>
                  <a:lnTo>
                    <a:pt x="146" y="386"/>
                  </a:lnTo>
                  <a:lnTo>
                    <a:pt x="120" y="398"/>
                  </a:lnTo>
                  <a:lnTo>
                    <a:pt x="100" y="410"/>
                  </a:lnTo>
                  <a:lnTo>
                    <a:pt x="100" y="410"/>
                  </a:lnTo>
                  <a:lnTo>
                    <a:pt x="88" y="396"/>
                  </a:lnTo>
                  <a:lnTo>
                    <a:pt x="76" y="382"/>
                  </a:lnTo>
                  <a:lnTo>
                    <a:pt x="66" y="366"/>
                  </a:lnTo>
                  <a:lnTo>
                    <a:pt x="58" y="350"/>
                  </a:lnTo>
                  <a:lnTo>
                    <a:pt x="52" y="332"/>
                  </a:lnTo>
                  <a:lnTo>
                    <a:pt x="48" y="314"/>
                  </a:lnTo>
                  <a:lnTo>
                    <a:pt x="44" y="296"/>
                  </a:lnTo>
                  <a:lnTo>
                    <a:pt x="42" y="276"/>
                  </a:lnTo>
                  <a:lnTo>
                    <a:pt x="42" y="276"/>
                  </a:lnTo>
                  <a:close/>
                  <a:moveTo>
                    <a:pt x="118" y="426"/>
                  </a:moveTo>
                  <a:lnTo>
                    <a:pt x="118" y="426"/>
                  </a:lnTo>
                  <a:lnTo>
                    <a:pt x="136" y="416"/>
                  </a:lnTo>
                  <a:lnTo>
                    <a:pt x="156" y="406"/>
                  </a:lnTo>
                  <a:lnTo>
                    <a:pt x="156" y="406"/>
                  </a:lnTo>
                  <a:lnTo>
                    <a:pt x="170" y="436"/>
                  </a:lnTo>
                  <a:lnTo>
                    <a:pt x="186" y="460"/>
                  </a:lnTo>
                  <a:lnTo>
                    <a:pt x="186" y="460"/>
                  </a:lnTo>
                  <a:lnTo>
                    <a:pt x="192" y="466"/>
                  </a:lnTo>
                  <a:lnTo>
                    <a:pt x="192" y="466"/>
                  </a:lnTo>
                  <a:lnTo>
                    <a:pt x="172" y="460"/>
                  </a:lnTo>
                  <a:lnTo>
                    <a:pt x="154" y="450"/>
                  </a:lnTo>
                  <a:lnTo>
                    <a:pt x="136" y="438"/>
                  </a:lnTo>
                  <a:lnTo>
                    <a:pt x="118" y="426"/>
                  </a:lnTo>
                  <a:lnTo>
                    <a:pt x="118" y="426"/>
                  </a:lnTo>
                  <a:close/>
                  <a:moveTo>
                    <a:pt x="248" y="476"/>
                  </a:moveTo>
                  <a:lnTo>
                    <a:pt x="248" y="476"/>
                  </a:lnTo>
                  <a:lnTo>
                    <a:pt x="232" y="476"/>
                  </a:lnTo>
                  <a:lnTo>
                    <a:pt x="232" y="476"/>
                  </a:lnTo>
                  <a:lnTo>
                    <a:pt x="220" y="460"/>
                  </a:lnTo>
                  <a:lnTo>
                    <a:pt x="206" y="444"/>
                  </a:lnTo>
                  <a:lnTo>
                    <a:pt x="192" y="422"/>
                  </a:lnTo>
                  <a:lnTo>
                    <a:pt x="180" y="398"/>
                  </a:lnTo>
                  <a:lnTo>
                    <a:pt x="180" y="398"/>
                  </a:lnTo>
                  <a:lnTo>
                    <a:pt x="210" y="392"/>
                  </a:lnTo>
                  <a:lnTo>
                    <a:pt x="228" y="388"/>
                  </a:lnTo>
                  <a:lnTo>
                    <a:pt x="248" y="388"/>
                  </a:lnTo>
                  <a:lnTo>
                    <a:pt x="248" y="476"/>
                  </a:lnTo>
                  <a:close/>
                  <a:moveTo>
                    <a:pt x="248" y="364"/>
                  </a:moveTo>
                  <a:lnTo>
                    <a:pt x="248" y="364"/>
                  </a:lnTo>
                  <a:lnTo>
                    <a:pt x="224" y="364"/>
                  </a:lnTo>
                  <a:lnTo>
                    <a:pt x="204" y="368"/>
                  </a:lnTo>
                  <a:lnTo>
                    <a:pt x="170" y="378"/>
                  </a:lnTo>
                  <a:lnTo>
                    <a:pt x="170" y="378"/>
                  </a:lnTo>
                  <a:lnTo>
                    <a:pt x="162" y="356"/>
                  </a:lnTo>
                  <a:lnTo>
                    <a:pt x="156" y="332"/>
                  </a:lnTo>
                  <a:lnTo>
                    <a:pt x="150" y="306"/>
                  </a:lnTo>
                  <a:lnTo>
                    <a:pt x="148" y="276"/>
                  </a:lnTo>
                  <a:lnTo>
                    <a:pt x="248" y="276"/>
                  </a:lnTo>
                  <a:lnTo>
                    <a:pt x="248" y="364"/>
                  </a:lnTo>
                  <a:close/>
                  <a:moveTo>
                    <a:pt x="248" y="252"/>
                  </a:moveTo>
                  <a:lnTo>
                    <a:pt x="150" y="252"/>
                  </a:lnTo>
                  <a:lnTo>
                    <a:pt x="150" y="252"/>
                  </a:lnTo>
                  <a:lnTo>
                    <a:pt x="152" y="224"/>
                  </a:lnTo>
                  <a:lnTo>
                    <a:pt x="156" y="196"/>
                  </a:lnTo>
                  <a:lnTo>
                    <a:pt x="164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88" y="152"/>
                  </a:lnTo>
                  <a:lnTo>
                    <a:pt x="208" y="154"/>
                  </a:lnTo>
                  <a:lnTo>
                    <a:pt x="248" y="158"/>
                  </a:lnTo>
                  <a:lnTo>
                    <a:pt x="248" y="252"/>
                  </a:lnTo>
                  <a:close/>
                  <a:moveTo>
                    <a:pt x="248" y="134"/>
                  </a:moveTo>
                  <a:lnTo>
                    <a:pt x="248" y="134"/>
                  </a:lnTo>
                  <a:lnTo>
                    <a:pt x="212" y="130"/>
                  </a:lnTo>
                  <a:lnTo>
                    <a:pt x="182" y="122"/>
                  </a:lnTo>
                  <a:lnTo>
                    <a:pt x="182" y="122"/>
                  </a:lnTo>
                  <a:lnTo>
                    <a:pt x="194" y="100"/>
                  </a:lnTo>
                  <a:lnTo>
                    <a:pt x="206" y="80"/>
                  </a:lnTo>
                  <a:lnTo>
                    <a:pt x="206" y="80"/>
                  </a:lnTo>
                  <a:lnTo>
                    <a:pt x="220" y="60"/>
                  </a:lnTo>
                  <a:lnTo>
                    <a:pt x="234" y="46"/>
                  </a:lnTo>
                  <a:lnTo>
                    <a:pt x="234" y="46"/>
                  </a:lnTo>
                  <a:lnTo>
                    <a:pt x="248" y="44"/>
                  </a:lnTo>
                  <a:lnTo>
                    <a:pt x="248" y="134"/>
                  </a:lnTo>
                  <a:close/>
                  <a:moveTo>
                    <a:pt x="396" y="94"/>
                  </a:moveTo>
                  <a:lnTo>
                    <a:pt x="396" y="94"/>
                  </a:lnTo>
                  <a:lnTo>
                    <a:pt x="378" y="104"/>
                  </a:lnTo>
                  <a:lnTo>
                    <a:pt x="358" y="114"/>
                  </a:lnTo>
                  <a:lnTo>
                    <a:pt x="358" y="114"/>
                  </a:lnTo>
                  <a:lnTo>
                    <a:pt x="342" y="88"/>
                  </a:lnTo>
                  <a:lnTo>
                    <a:pt x="328" y="64"/>
                  </a:lnTo>
                  <a:lnTo>
                    <a:pt x="328" y="64"/>
                  </a:lnTo>
                  <a:lnTo>
                    <a:pt x="320" y="54"/>
                  </a:lnTo>
                  <a:lnTo>
                    <a:pt x="320" y="54"/>
                  </a:lnTo>
                  <a:lnTo>
                    <a:pt x="340" y="60"/>
                  </a:lnTo>
                  <a:lnTo>
                    <a:pt x="360" y="70"/>
                  </a:lnTo>
                  <a:lnTo>
                    <a:pt x="378" y="82"/>
                  </a:lnTo>
                  <a:lnTo>
                    <a:pt x="396" y="94"/>
                  </a:lnTo>
                  <a:lnTo>
                    <a:pt x="396" y="94"/>
                  </a:lnTo>
                  <a:close/>
                  <a:moveTo>
                    <a:pt x="268" y="44"/>
                  </a:moveTo>
                  <a:lnTo>
                    <a:pt x="268" y="44"/>
                  </a:lnTo>
                  <a:lnTo>
                    <a:pt x="282" y="46"/>
                  </a:lnTo>
                  <a:lnTo>
                    <a:pt x="282" y="46"/>
                  </a:lnTo>
                  <a:lnTo>
                    <a:pt x="294" y="60"/>
                  </a:lnTo>
                  <a:lnTo>
                    <a:pt x="308" y="80"/>
                  </a:lnTo>
                  <a:lnTo>
                    <a:pt x="308" y="80"/>
                  </a:lnTo>
                  <a:lnTo>
                    <a:pt x="322" y="98"/>
                  </a:lnTo>
                  <a:lnTo>
                    <a:pt x="334" y="122"/>
                  </a:lnTo>
                  <a:lnTo>
                    <a:pt x="334" y="122"/>
                  </a:lnTo>
                  <a:lnTo>
                    <a:pt x="304" y="130"/>
                  </a:lnTo>
                  <a:lnTo>
                    <a:pt x="268" y="134"/>
                  </a:lnTo>
                  <a:lnTo>
                    <a:pt x="268" y="44"/>
                  </a:lnTo>
                  <a:close/>
                  <a:moveTo>
                    <a:pt x="268" y="158"/>
                  </a:moveTo>
                  <a:lnTo>
                    <a:pt x="268" y="158"/>
                  </a:lnTo>
                  <a:lnTo>
                    <a:pt x="308" y="154"/>
                  </a:lnTo>
                  <a:lnTo>
                    <a:pt x="326" y="150"/>
                  </a:lnTo>
                  <a:lnTo>
                    <a:pt x="344" y="146"/>
                  </a:lnTo>
                  <a:lnTo>
                    <a:pt x="344" y="146"/>
                  </a:lnTo>
                  <a:lnTo>
                    <a:pt x="352" y="170"/>
                  </a:lnTo>
                  <a:lnTo>
                    <a:pt x="358" y="196"/>
                  </a:lnTo>
                  <a:lnTo>
                    <a:pt x="364" y="224"/>
                  </a:lnTo>
                  <a:lnTo>
                    <a:pt x="366" y="252"/>
                  </a:lnTo>
                  <a:lnTo>
                    <a:pt x="268" y="252"/>
                  </a:lnTo>
                  <a:lnTo>
                    <a:pt x="268" y="158"/>
                  </a:lnTo>
                  <a:close/>
                  <a:moveTo>
                    <a:pt x="268" y="276"/>
                  </a:moveTo>
                  <a:lnTo>
                    <a:pt x="366" y="276"/>
                  </a:lnTo>
                  <a:lnTo>
                    <a:pt x="366" y="276"/>
                  </a:lnTo>
                  <a:lnTo>
                    <a:pt x="364" y="304"/>
                  </a:lnTo>
                  <a:lnTo>
                    <a:pt x="360" y="330"/>
                  </a:lnTo>
                  <a:lnTo>
                    <a:pt x="354" y="354"/>
                  </a:lnTo>
                  <a:lnTo>
                    <a:pt x="346" y="378"/>
                  </a:lnTo>
                  <a:lnTo>
                    <a:pt x="346" y="378"/>
                  </a:lnTo>
                  <a:lnTo>
                    <a:pt x="310" y="368"/>
                  </a:lnTo>
                  <a:lnTo>
                    <a:pt x="290" y="366"/>
                  </a:lnTo>
                  <a:lnTo>
                    <a:pt x="268" y="364"/>
                  </a:lnTo>
                  <a:lnTo>
                    <a:pt x="268" y="276"/>
                  </a:lnTo>
                  <a:close/>
                  <a:moveTo>
                    <a:pt x="284" y="476"/>
                  </a:moveTo>
                  <a:lnTo>
                    <a:pt x="284" y="476"/>
                  </a:lnTo>
                  <a:lnTo>
                    <a:pt x="268" y="476"/>
                  </a:lnTo>
                  <a:lnTo>
                    <a:pt x="268" y="388"/>
                  </a:lnTo>
                  <a:lnTo>
                    <a:pt x="268" y="388"/>
                  </a:lnTo>
                  <a:lnTo>
                    <a:pt x="288" y="390"/>
                  </a:lnTo>
                  <a:lnTo>
                    <a:pt x="306" y="392"/>
                  </a:lnTo>
                  <a:lnTo>
                    <a:pt x="336" y="400"/>
                  </a:lnTo>
                  <a:lnTo>
                    <a:pt x="336" y="400"/>
                  </a:lnTo>
                  <a:lnTo>
                    <a:pt x="324" y="422"/>
                  </a:lnTo>
                  <a:lnTo>
                    <a:pt x="308" y="444"/>
                  </a:lnTo>
                  <a:lnTo>
                    <a:pt x="308" y="444"/>
                  </a:lnTo>
                  <a:lnTo>
                    <a:pt x="296" y="462"/>
                  </a:lnTo>
                  <a:lnTo>
                    <a:pt x="284" y="476"/>
                  </a:lnTo>
                  <a:lnTo>
                    <a:pt x="284" y="476"/>
                  </a:lnTo>
                  <a:close/>
                  <a:moveTo>
                    <a:pt x="322" y="466"/>
                  </a:moveTo>
                  <a:lnTo>
                    <a:pt x="322" y="466"/>
                  </a:lnTo>
                  <a:lnTo>
                    <a:pt x="328" y="460"/>
                  </a:lnTo>
                  <a:lnTo>
                    <a:pt x="328" y="460"/>
                  </a:lnTo>
                  <a:lnTo>
                    <a:pt x="344" y="436"/>
                  </a:lnTo>
                  <a:lnTo>
                    <a:pt x="358" y="408"/>
                  </a:lnTo>
                  <a:lnTo>
                    <a:pt x="358" y="408"/>
                  </a:lnTo>
                  <a:lnTo>
                    <a:pt x="380" y="418"/>
                  </a:lnTo>
                  <a:lnTo>
                    <a:pt x="396" y="426"/>
                  </a:lnTo>
                  <a:lnTo>
                    <a:pt x="396" y="426"/>
                  </a:lnTo>
                  <a:lnTo>
                    <a:pt x="380" y="440"/>
                  </a:lnTo>
                  <a:lnTo>
                    <a:pt x="362" y="450"/>
                  </a:lnTo>
                  <a:lnTo>
                    <a:pt x="342" y="460"/>
                  </a:lnTo>
                  <a:lnTo>
                    <a:pt x="322" y="466"/>
                  </a:lnTo>
                  <a:lnTo>
                    <a:pt x="322" y="466"/>
                  </a:lnTo>
                  <a:close/>
                  <a:moveTo>
                    <a:pt x="414" y="410"/>
                  </a:moveTo>
                  <a:lnTo>
                    <a:pt x="414" y="410"/>
                  </a:lnTo>
                  <a:lnTo>
                    <a:pt x="394" y="400"/>
                  </a:lnTo>
                  <a:lnTo>
                    <a:pt x="368" y="388"/>
                  </a:lnTo>
                  <a:lnTo>
                    <a:pt x="368" y="388"/>
                  </a:lnTo>
                  <a:lnTo>
                    <a:pt x="376" y="364"/>
                  </a:lnTo>
                  <a:lnTo>
                    <a:pt x="384" y="338"/>
                  </a:lnTo>
                  <a:lnTo>
                    <a:pt x="388" y="308"/>
                  </a:lnTo>
                  <a:lnTo>
                    <a:pt x="390" y="276"/>
                  </a:lnTo>
                  <a:lnTo>
                    <a:pt x="474" y="276"/>
                  </a:lnTo>
                  <a:lnTo>
                    <a:pt x="474" y="276"/>
                  </a:lnTo>
                  <a:lnTo>
                    <a:pt x="472" y="296"/>
                  </a:lnTo>
                  <a:lnTo>
                    <a:pt x="468" y="314"/>
                  </a:lnTo>
                  <a:lnTo>
                    <a:pt x="462" y="332"/>
                  </a:lnTo>
                  <a:lnTo>
                    <a:pt x="456" y="350"/>
                  </a:lnTo>
                  <a:lnTo>
                    <a:pt x="448" y="366"/>
                  </a:lnTo>
                  <a:lnTo>
                    <a:pt x="438" y="382"/>
                  </a:lnTo>
                  <a:lnTo>
                    <a:pt x="428" y="396"/>
                  </a:lnTo>
                  <a:lnTo>
                    <a:pt x="414" y="410"/>
                  </a:lnTo>
                  <a:lnTo>
                    <a:pt x="414" y="410"/>
                  </a:lnTo>
                  <a:close/>
                  <a:moveTo>
                    <a:pt x="390" y="252"/>
                  </a:moveTo>
                  <a:lnTo>
                    <a:pt x="390" y="252"/>
                  </a:lnTo>
                  <a:lnTo>
                    <a:pt x="388" y="222"/>
                  </a:lnTo>
                  <a:lnTo>
                    <a:pt x="382" y="192"/>
                  </a:lnTo>
                  <a:lnTo>
                    <a:pt x="376" y="164"/>
                  </a:lnTo>
                  <a:lnTo>
                    <a:pt x="366" y="138"/>
                  </a:lnTo>
                  <a:lnTo>
                    <a:pt x="366" y="138"/>
                  </a:lnTo>
                  <a:lnTo>
                    <a:pt x="394" y="126"/>
                  </a:lnTo>
                  <a:lnTo>
                    <a:pt x="414" y="114"/>
                  </a:lnTo>
                  <a:lnTo>
                    <a:pt x="414" y="114"/>
                  </a:lnTo>
                  <a:lnTo>
                    <a:pt x="428" y="130"/>
                  </a:lnTo>
                  <a:lnTo>
                    <a:pt x="438" y="146"/>
                  </a:lnTo>
                  <a:lnTo>
                    <a:pt x="448" y="162"/>
                  </a:lnTo>
                  <a:lnTo>
                    <a:pt x="456" y="180"/>
                  </a:lnTo>
                  <a:lnTo>
                    <a:pt x="462" y="198"/>
                  </a:lnTo>
                  <a:lnTo>
                    <a:pt x="468" y="216"/>
                  </a:lnTo>
                  <a:lnTo>
                    <a:pt x="472" y="234"/>
                  </a:lnTo>
                  <a:lnTo>
                    <a:pt x="474" y="252"/>
                  </a:lnTo>
                  <a:lnTo>
                    <a:pt x="390" y="25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1186419" y="1096634"/>
            <a:ext cx="2787038" cy="3706919"/>
            <a:chOff x="1186419" y="1096634"/>
            <a:chExt cx="2787038" cy="3706919"/>
          </a:xfrm>
        </p:grpSpPr>
        <p:sp>
          <p:nvSpPr>
            <p:cNvPr id="15" name="矩形 14"/>
            <p:cNvSpPr/>
            <p:nvPr/>
          </p:nvSpPr>
          <p:spPr>
            <a:xfrm>
              <a:off x="1186419" y="1096634"/>
              <a:ext cx="2146742" cy="28530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13800" dirty="0">
                  <a:solidFill>
                    <a:schemeClr val="accent3"/>
                  </a:solidFill>
                  <a:ea typeface="微软雅黑" charset="0"/>
                </a:rPr>
                <a:t>01</a:t>
              </a:r>
            </a:p>
          </p:txBody>
        </p:sp>
        <p:sp>
          <p:nvSpPr>
            <p:cNvPr id="13" name="文本框 8"/>
            <p:cNvSpPr txBox="1"/>
            <p:nvPr/>
          </p:nvSpPr>
          <p:spPr>
            <a:xfrm>
              <a:off x="1186419" y="3750957"/>
              <a:ext cx="2787038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186419" y="3262153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accent3"/>
                  </a:solidFill>
                  <a:ea typeface="微软雅黑" charset="0"/>
                </a:rPr>
                <a:t>点击此处添加标题</a:t>
              </a:r>
              <a:endParaRPr lang="en-US" altLang="zh-CN" sz="1600" b="1" dirty="0">
                <a:solidFill>
                  <a:schemeClr val="accent3"/>
                </a:solidFill>
                <a:ea typeface="微软雅黑" charset="0"/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8310257" y="1096634"/>
            <a:ext cx="2787038" cy="3706919"/>
            <a:chOff x="1186419" y="1096634"/>
            <a:chExt cx="2787038" cy="3706919"/>
          </a:xfrm>
        </p:grpSpPr>
        <p:sp>
          <p:nvSpPr>
            <p:cNvPr id="18" name="矩形 17"/>
            <p:cNvSpPr/>
            <p:nvPr/>
          </p:nvSpPr>
          <p:spPr>
            <a:xfrm>
              <a:off x="1186419" y="1096634"/>
              <a:ext cx="2146742" cy="28530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13800" dirty="0">
                  <a:solidFill>
                    <a:schemeClr val="accent3">
                      <a:lumMod val="75000"/>
                    </a:schemeClr>
                  </a:solidFill>
                  <a:ea typeface="微软雅黑" charset="0"/>
                </a:rPr>
                <a:t>02</a:t>
              </a:r>
            </a:p>
          </p:txBody>
        </p:sp>
        <p:sp>
          <p:nvSpPr>
            <p:cNvPr id="19" name="文本框 8"/>
            <p:cNvSpPr txBox="1"/>
            <p:nvPr/>
          </p:nvSpPr>
          <p:spPr>
            <a:xfrm>
              <a:off x="1186419" y="3750957"/>
              <a:ext cx="2787038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186419" y="3262153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accent3">
                      <a:lumMod val="7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600" b="1" dirty="0">
                <a:solidFill>
                  <a:schemeClr val="accent3">
                    <a:lumMod val="75000"/>
                  </a:schemeClr>
                </a:solidFill>
                <a:ea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97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存在问题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09</a:t>
            </a:r>
            <a:endParaRPr kumimoji="1" lang="zh-CN" altLang="en-US" dirty="0"/>
          </a:p>
        </p:txBody>
      </p:sp>
      <p:sp>
        <p:nvSpPr>
          <p:cNvPr id="26" name="任意形状 25"/>
          <p:cNvSpPr/>
          <p:nvPr/>
        </p:nvSpPr>
        <p:spPr>
          <a:xfrm>
            <a:off x="1193232" y="1219602"/>
            <a:ext cx="3681804" cy="922020"/>
          </a:xfrm>
          <a:custGeom>
            <a:avLst/>
            <a:gdLst>
              <a:gd name="connsiteX0" fmla="*/ 1840902 w 3681804"/>
              <a:gd name="connsiteY0" fmla="*/ 0 h 922020"/>
              <a:gd name="connsiteX1" fmla="*/ 3619591 w 3681804"/>
              <a:gd name="connsiteY1" fmla="*/ 838824 h 922020"/>
              <a:gd name="connsiteX2" fmla="*/ 3681804 w 3681804"/>
              <a:gd name="connsiteY2" fmla="*/ 922020 h 922020"/>
              <a:gd name="connsiteX3" fmla="*/ 0 w 3681804"/>
              <a:gd name="connsiteY3" fmla="*/ 922020 h 922020"/>
              <a:gd name="connsiteX4" fmla="*/ 62213 w 3681804"/>
              <a:gd name="connsiteY4" fmla="*/ 838824 h 922020"/>
              <a:gd name="connsiteX5" fmla="*/ 1840902 w 3681804"/>
              <a:gd name="connsiteY5" fmla="*/ 0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81804" h="922020">
                <a:moveTo>
                  <a:pt x="1840902" y="0"/>
                </a:moveTo>
                <a:cubicBezTo>
                  <a:pt x="2556989" y="0"/>
                  <a:pt x="3196811" y="326533"/>
                  <a:pt x="3619591" y="838824"/>
                </a:cubicBezTo>
                <a:lnTo>
                  <a:pt x="3681804" y="922020"/>
                </a:lnTo>
                <a:lnTo>
                  <a:pt x="0" y="922020"/>
                </a:lnTo>
                <a:lnTo>
                  <a:pt x="62213" y="838824"/>
                </a:lnTo>
                <a:cubicBezTo>
                  <a:pt x="484994" y="326533"/>
                  <a:pt x="1124815" y="0"/>
                  <a:pt x="1840902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/>
              <a:t>01</a:t>
            </a:r>
            <a:endParaRPr kumimoji="1" lang="zh-CN" altLang="en-US" sz="3600" dirty="0"/>
          </a:p>
        </p:txBody>
      </p:sp>
      <p:sp>
        <p:nvSpPr>
          <p:cNvPr id="34" name="任意形状 33"/>
          <p:cNvSpPr/>
          <p:nvPr/>
        </p:nvSpPr>
        <p:spPr>
          <a:xfrm>
            <a:off x="776704" y="2141622"/>
            <a:ext cx="4514860" cy="922020"/>
          </a:xfrm>
          <a:custGeom>
            <a:avLst/>
            <a:gdLst>
              <a:gd name="connsiteX0" fmla="*/ 416528 w 4514860"/>
              <a:gd name="connsiteY0" fmla="*/ 0 h 922020"/>
              <a:gd name="connsiteX1" fmla="*/ 4098332 w 4514860"/>
              <a:gd name="connsiteY1" fmla="*/ 0 h 922020"/>
              <a:gd name="connsiteX2" fmla="*/ 4168814 w 4514860"/>
              <a:gd name="connsiteY2" fmla="*/ 94255 h 922020"/>
              <a:gd name="connsiteX3" fmla="*/ 4503455 w 4514860"/>
              <a:gd name="connsiteY3" fmla="*/ 862464 h 922020"/>
              <a:gd name="connsiteX4" fmla="*/ 4514860 w 4514860"/>
              <a:gd name="connsiteY4" fmla="*/ 922020 h 922020"/>
              <a:gd name="connsiteX5" fmla="*/ 0 w 4514860"/>
              <a:gd name="connsiteY5" fmla="*/ 922020 h 922020"/>
              <a:gd name="connsiteX6" fmla="*/ 11406 w 4514860"/>
              <a:gd name="connsiteY6" fmla="*/ 862464 h 922020"/>
              <a:gd name="connsiteX7" fmla="*/ 346046 w 4514860"/>
              <a:gd name="connsiteY7" fmla="*/ 94255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14860" h="922020">
                <a:moveTo>
                  <a:pt x="416528" y="0"/>
                </a:moveTo>
                <a:lnTo>
                  <a:pt x="4098332" y="0"/>
                </a:lnTo>
                <a:lnTo>
                  <a:pt x="4168814" y="94255"/>
                </a:lnTo>
                <a:cubicBezTo>
                  <a:pt x="4324152" y="324185"/>
                  <a:pt x="4439093" y="583650"/>
                  <a:pt x="4503455" y="862464"/>
                </a:cubicBezTo>
                <a:lnTo>
                  <a:pt x="4514860" y="922020"/>
                </a:lnTo>
                <a:lnTo>
                  <a:pt x="0" y="922020"/>
                </a:lnTo>
                <a:lnTo>
                  <a:pt x="11406" y="862464"/>
                </a:lnTo>
                <a:cubicBezTo>
                  <a:pt x="75767" y="583650"/>
                  <a:pt x="190709" y="324185"/>
                  <a:pt x="346046" y="9425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/>
              <a:t>02</a:t>
            </a:r>
            <a:endParaRPr kumimoji="1" lang="zh-CN" altLang="en-US" sz="3600" dirty="0"/>
          </a:p>
        </p:txBody>
      </p:sp>
      <p:sp>
        <p:nvSpPr>
          <p:cNvPr id="36" name="任意形状 35"/>
          <p:cNvSpPr/>
          <p:nvPr/>
        </p:nvSpPr>
        <p:spPr>
          <a:xfrm>
            <a:off x="729084" y="3063642"/>
            <a:ext cx="4610100" cy="922020"/>
          </a:xfrm>
          <a:custGeom>
            <a:avLst/>
            <a:gdLst>
              <a:gd name="connsiteX0" fmla="*/ 46291 w 4610100"/>
              <a:gd name="connsiteY0" fmla="*/ 0 h 922020"/>
              <a:gd name="connsiteX1" fmla="*/ 4563810 w 4610100"/>
              <a:gd name="connsiteY1" fmla="*/ 0 h 922020"/>
              <a:gd name="connsiteX2" fmla="*/ 4598200 w 4610100"/>
              <a:gd name="connsiteY2" fmla="*/ 225332 h 922020"/>
              <a:gd name="connsiteX3" fmla="*/ 4610100 w 4610100"/>
              <a:gd name="connsiteY3" fmla="*/ 461010 h 922020"/>
              <a:gd name="connsiteX4" fmla="*/ 4598200 w 4610100"/>
              <a:gd name="connsiteY4" fmla="*/ 696688 h 922020"/>
              <a:gd name="connsiteX5" fmla="*/ 4563810 w 4610100"/>
              <a:gd name="connsiteY5" fmla="*/ 922020 h 922020"/>
              <a:gd name="connsiteX6" fmla="*/ 46291 w 4610100"/>
              <a:gd name="connsiteY6" fmla="*/ 922020 h 922020"/>
              <a:gd name="connsiteX7" fmla="*/ 11901 w 4610100"/>
              <a:gd name="connsiteY7" fmla="*/ 696688 h 922020"/>
              <a:gd name="connsiteX8" fmla="*/ 0 w 4610100"/>
              <a:gd name="connsiteY8" fmla="*/ 461010 h 922020"/>
              <a:gd name="connsiteX9" fmla="*/ 11901 w 4610100"/>
              <a:gd name="connsiteY9" fmla="*/ 225332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10100" h="922020">
                <a:moveTo>
                  <a:pt x="46291" y="0"/>
                </a:moveTo>
                <a:lnTo>
                  <a:pt x="4563810" y="0"/>
                </a:lnTo>
                <a:lnTo>
                  <a:pt x="4598200" y="225332"/>
                </a:lnTo>
                <a:cubicBezTo>
                  <a:pt x="4606069" y="302821"/>
                  <a:pt x="4610100" y="381445"/>
                  <a:pt x="4610100" y="461010"/>
                </a:cubicBezTo>
                <a:cubicBezTo>
                  <a:pt x="4610100" y="540575"/>
                  <a:pt x="4606069" y="619199"/>
                  <a:pt x="4598200" y="696688"/>
                </a:cubicBezTo>
                <a:lnTo>
                  <a:pt x="4563810" y="922020"/>
                </a:lnTo>
                <a:lnTo>
                  <a:pt x="46291" y="922020"/>
                </a:lnTo>
                <a:lnTo>
                  <a:pt x="11901" y="696688"/>
                </a:lnTo>
                <a:cubicBezTo>
                  <a:pt x="4031" y="619199"/>
                  <a:pt x="0" y="540575"/>
                  <a:pt x="0" y="461010"/>
                </a:cubicBezTo>
                <a:cubicBezTo>
                  <a:pt x="0" y="381445"/>
                  <a:pt x="4031" y="302821"/>
                  <a:pt x="11901" y="22533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/>
              <a:t>03</a:t>
            </a:r>
            <a:endParaRPr kumimoji="1" lang="zh-CN" altLang="en-US" sz="3600" dirty="0"/>
          </a:p>
        </p:txBody>
      </p:sp>
      <p:sp>
        <p:nvSpPr>
          <p:cNvPr id="38" name="任意形状 37"/>
          <p:cNvSpPr/>
          <p:nvPr/>
        </p:nvSpPr>
        <p:spPr>
          <a:xfrm>
            <a:off x="775376" y="3985662"/>
            <a:ext cx="4517519" cy="922020"/>
          </a:xfrm>
          <a:custGeom>
            <a:avLst/>
            <a:gdLst>
              <a:gd name="connsiteX0" fmla="*/ 0 w 4517519"/>
              <a:gd name="connsiteY0" fmla="*/ 0 h 922020"/>
              <a:gd name="connsiteX1" fmla="*/ 4517519 w 4517519"/>
              <a:gd name="connsiteY1" fmla="*/ 0 h 922020"/>
              <a:gd name="connsiteX2" fmla="*/ 4516979 w 4517519"/>
              <a:gd name="connsiteY2" fmla="*/ 3538 h 922020"/>
              <a:gd name="connsiteX3" fmla="*/ 4170143 w 4517519"/>
              <a:gd name="connsiteY3" fmla="*/ 827766 h 922020"/>
              <a:gd name="connsiteX4" fmla="*/ 4099661 w 4517519"/>
              <a:gd name="connsiteY4" fmla="*/ 922020 h 922020"/>
              <a:gd name="connsiteX5" fmla="*/ 417858 w 4517519"/>
              <a:gd name="connsiteY5" fmla="*/ 922020 h 922020"/>
              <a:gd name="connsiteX6" fmla="*/ 347376 w 4517519"/>
              <a:gd name="connsiteY6" fmla="*/ 827766 h 922020"/>
              <a:gd name="connsiteX7" fmla="*/ 540 w 4517519"/>
              <a:gd name="connsiteY7" fmla="*/ 3538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17519" h="922020">
                <a:moveTo>
                  <a:pt x="0" y="0"/>
                </a:moveTo>
                <a:lnTo>
                  <a:pt x="4517519" y="0"/>
                </a:lnTo>
                <a:lnTo>
                  <a:pt x="4516979" y="3538"/>
                </a:lnTo>
                <a:cubicBezTo>
                  <a:pt x="4455568" y="303645"/>
                  <a:pt x="4335837" y="582507"/>
                  <a:pt x="4170143" y="827766"/>
                </a:cubicBezTo>
                <a:lnTo>
                  <a:pt x="4099661" y="922020"/>
                </a:lnTo>
                <a:lnTo>
                  <a:pt x="417858" y="922020"/>
                </a:lnTo>
                <a:lnTo>
                  <a:pt x="347376" y="827766"/>
                </a:lnTo>
                <a:cubicBezTo>
                  <a:pt x="181682" y="582507"/>
                  <a:pt x="61950" y="303645"/>
                  <a:pt x="540" y="353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/>
              <a:t>04</a:t>
            </a:r>
            <a:endParaRPr kumimoji="1" lang="zh-CN" altLang="en-US" sz="3600" dirty="0"/>
          </a:p>
        </p:txBody>
      </p:sp>
      <p:sp>
        <p:nvSpPr>
          <p:cNvPr id="39" name="任意形状 38"/>
          <p:cNvSpPr/>
          <p:nvPr/>
        </p:nvSpPr>
        <p:spPr>
          <a:xfrm>
            <a:off x="1193234" y="4907682"/>
            <a:ext cx="3681803" cy="922020"/>
          </a:xfrm>
          <a:custGeom>
            <a:avLst/>
            <a:gdLst>
              <a:gd name="connsiteX0" fmla="*/ 0 w 3681803"/>
              <a:gd name="connsiteY0" fmla="*/ 0 h 922020"/>
              <a:gd name="connsiteX1" fmla="*/ 3681803 w 3681803"/>
              <a:gd name="connsiteY1" fmla="*/ 0 h 922020"/>
              <a:gd name="connsiteX2" fmla="*/ 3619590 w 3681803"/>
              <a:gd name="connsiteY2" fmla="*/ 83196 h 922020"/>
              <a:gd name="connsiteX3" fmla="*/ 1840901 w 3681803"/>
              <a:gd name="connsiteY3" fmla="*/ 922020 h 922020"/>
              <a:gd name="connsiteX4" fmla="*/ 62213 w 3681803"/>
              <a:gd name="connsiteY4" fmla="*/ 83196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1803" h="922020">
                <a:moveTo>
                  <a:pt x="0" y="0"/>
                </a:moveTo>
                <a:lnTo>
                  <a:pt x="3681803" y="0"/>
                </a:lnTo>
                <a:lnTo>
                  <a:pt x="3619590" y="83196"/>
                </a:lnTo>
                <a:cubicBezTo>
                  <a:pt x="3196810" y="595487"/>
                  <a:pt x="2556988" y="922020"/>
                  <a:pt x="1840901" y="922020"/>
                </a:cubicBezTo>
                <a:cubicBezTo>
                  <a:pt x="1124814" y="922020"/>
                  <a:pt x="484993" y="595487"/>
                  <a:pt x="62213" y="8319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/>
              <a:t>05</a:t>
            </a:r>
            <a:endParaRPr kumimoji="1" lang="zh-CN" altLang="en-US" sz="3600" dirty="0"/>
          </a:p>
        </p:txBody>
      </p:sp>
      <p:grpSp>
        <p:nvGrpSpPr>
          <p:cNvPr id="43" name="组 42"/>
          <p:cNvGrpSpPr/>
          <p:nvPr/>
        </p:nvGrpSpPr>
        <p:grpSpPr>
          <a:xfrm>
            <a:off x="5860136" y="722514"/>
            <a:ext cx="2787038" cy="1244330"/>
            <a:chOff x="5677450" y="722514"/>
            <a:chExt cx="2787038" cy="1244330"/>
          </a:xfrm>
        </p:grpSpPr>
        <p:sp>
          <p:nvSpPr>
            <p:cNvPr id="41" name="文本框 8"/>
            <p:cNvSpPr txBox="1"/>
            <p:nvPr/>
          </p:nvSpPr>
          <p:spPr>
            <a:xfrm>
              <a:off x="5677450" y="1154314"/>
              <a:ext cx="2787038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5677450" y="722514"/>
              <a:ext cx="211468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accent3">
                      <a:lumMod val="50000"/>
                    </a:schemeClr>
                  </a:solidFill>
                  <a:ea typeface="微软雅黑" charset="0"/>
                </a:rPr>
                <a:t>01</a:t>
              </a:r>
              <a:r>
                <a:rPr lang="zh-CN" altLang="en-US" sz="1600" b="1" dirty="0">
                  <a:solidFill>
                    <a:schemeClr val="accent3">
                      <a:lumMod val="50000"/>
                    </a:schemeClr>
                  </a:solidFill>
                  <a:ea typeface="微软雅黑" charset="0"/>
                </a:rPr>
                <a:t> 点击此处添加标题</a:t>
              </a:r>
              <a:endParaRPr lang="en-US" altLang="zh-CN" sz="1600" b="1" dirty="0">
                <a:solidFill>
                  <a:schemeClr val="accent3">
                    <a:lumMod val="50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8875774" y="1739791"/>
            <a:ext cx="2787038" cy="1244330"/>
            <a:chOff x="5677450" y="722514"/>
            <a:chExt cx="2787038" cy="1244330"/>
          </a:xfrm>
        </p:grpSpPr>
        <p:sp>
          <p:nvSpPr>
            <p:cNvPr id="45" name="文本框 8"/>
            <p:cNvSpPr txBox="1"/>
            <p:nvPr/>
          </p:nvSpPr>
          <p:spPr>
            <a:xfrm>
              <a:off x="5677450" y="1154314"/>
              <a:ext cx="2787038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5677450" y="722514"/>
              <a:ext cx="211468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1600" b="1">
                  <a:solidFill>
                    <a:schemeClr val="accent3">
                      <a:lumMod val="75000"/>
                    </a:schemeClr>
                  </a:solidFill>
                  <a:ea typeface="微软雅黑" charset="0"/>
                </a:rPr>
                <a:t>02</a:t>
              </a:r>
              <a:r>
                <a:rPr lang="zh-CN" altLang="en-US" sz="1600" b="1" dirty="0">
                  <a:solidFill>
                    <a:schemeClr val="accent3">
                      <a:lumMod val="75000"/>
                    </a:schemeClr>
                  </a:solidFill>
                  <a:ea typeface="微软雅黑" charset="0"/>
                </a:rPr>
                <a:t> 点击此处添加标题</a:t>
              </a:r>
              <a:endParaRPr lang="en-US" altLang="zh-CN" sz="1600" b="1" dirty="0">
                <a:solidFill>
                  <a:schemeClr val="accent3">
                    <a:lumMod val="75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5860136" y="2741332"/>
            <a:ext cx="2787038" cy="1244330"/>
            <a:chOff x="5677450" y="722514"/>
            <a:chExt cx="2787038" cy="1244330"/>
          </a:xfrm>
        </p:grpSpPr>
        <p:sp>
          <p:nvSpPr>
            <p:cNvPr id="48" name="文本框 8"/>
            <p:cNvSpPr txBox="1"/>
            <p:nvPr/>
          </p:nvSpPr>
          <p:spPr>
            <a:xfrm>
              <a:off x="5677450" y="1154314"/>
              <a:ext cx="2787038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5677450" y="722514"/>
              <a:ext cx="211468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accent3"/>
                  </a:solidFill>
                  <a:ea typeface="微软雅黑" charset="0"/>
                </a:rPr>
                <a:t>03</a:t>
              </a:r>
              <a:r>
                <a:rPr lang="zh-CN" altLang="en-US" sz="1600" b="1" dirty="0">
                  <a:solidFill>
                    <a:schemeClr val="accent3"/>
                  </a:solidFill>
                  <a:ea typeface="微软雅黑" charset="0"/>
                </a:rPr>
                <a:t> 点击此处添加标题</a:t>
              </a:r>
              <a:endParaRPr lang="en-US" altLang="zh-CN" sz="1600" b="1" dirty="0">
                <a:solidFill>
                  <a:schemeClr val="accent3"/>
                </a:solidFill>
                <a:ea typeface="微软雅黑" charset="0"/>
              </a:endParaRPr>
            </a:p>
          </p:txBody>
        </p:sp>
      </p:grpSp>
      <p:grpSp>
        <p:nvGrpSpPr>
          <p:cNvPr id="51" name="组 50"/>
          <p:cNvGrpSpPr/>
          <p:nvPr/>
        </p:nvGrpSpPr>
        <p:grpSpPr>
          <a:xfrm>
            <a:off x="8875774" y="3663352"/>
            <a:ext cx="2787038" cy="1244330"/>
            <a:chOff x="5677450" y="722514"/>
            <a:chExt cx="2787038" cy="1244330"/>
          </a:xfrm>
        </p:grpSpPr>
        <p:sp>
          <p:nvSpPr>
            <p:cNvPr id="52" name="文本框 8"/>
            <p:cNvSpPr txBox="1"/>
            <p:nvPr/>
          </p:nvSpPr>
          <p:spPr>
            <a:xfrm>
              <a:off x="5677450" y="1154314"/>
              <a:ext cx="2787038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5677450" y="722514"/>
              <a:ext cx="211468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ea typeface="微软雅黑" charset="0"/>
                </a:rPr>
                <a:t>04</a:t>
              </a:r>
              <a:r>
                <a:rPr lang="zh-CN" altLang="en-US" sz="16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ea typeface="微软雅黑" charset="0"/>
                </a:rPr>
                <a:t> 点击此处添加标题</a:t>
              </a:r>
              <a:endParaRPr lang="en-US" altLang="zh-CN" sz="1600" b="1" dirty="0">
                <a:solidFill>
                  <a:schemeClr val="accent3">
                    <a:lumMod val="60000"/>
                    <a:lumOff val="40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54" name="组 53"/>
          <p:cNvGrpSpPr/>
          <p:nvPr/>
        </p:nvGrpSpPr>
        <p:grpSpPr>
          <a:xfrm>
            <a:off x="5860136" y="4664893"/>
            <a:ext cx="2787038" cy="1244330"/>
            <a:chOff x="5677450" y="722514"/>
            <a:chExt cx="2787038" cy="1244330"/>
          </a:xfrm>
        </p:grpSpPr>
        <p:sp>
          <p:nvSpPr>
            <p:cNvPr id="55" name="文本框 8"/>
            <p:cNvSpPr txBox="1"/>
            <p:nvPr/>
          </p:nvSpPr>
          <p:spPr>
            <a:xfrm>
              <a:off x="5677450" y="1154314"/>
              <a:ext cx="2787038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5677450" y="722514"/>
              <a:ext cx="211468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accent3">
                      <a:lumMod val="40000"/>
                      <a:lumOff val="60000"/>
                    </a:schemeClr>
                  </a:solidFill>
                  <a:ea typeface="微软雅黑" charset="0"/>
                </a:rPr>
                <a:t>05</a:t>
              </a:r>
              <a:r>
                <a:rPr lang="zh-CN" altLang="en-US" sz="1600" b="1" dirty="0">
                  <a:solidFill>
                    <a:schemeClr val="accent3">
                      <a:lumMod val="40000"/>
                      <a:lumOff val="60000"/>
                    </a:schemeClr>
                  </a:solidFill>
                  <a:ea typeface="微软雅黑" charset="0"/>
                </a:rPr>
                <a:t> 点击此处添加标题</a:t>
              </a:r>
              <a:endParaRPr lang="en-US" altLang="zh-CN" sz="1600" b="1" dirty="0">
                <a:solidFill>
                  <a:schemeClr val="accent3">
                    <a:lumMod val="40000"/>
                    <a:lumOff val="60000"/>
                  </a:schemeClr>
                </a:solidFill>
                <a:ea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89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解决方法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grpSp>
        <p:nvGrpSpPr>
          <p:cNvPr id="78" name="组 77"/>
          <p:cNvGrpSpPr/>
          <p:nvPr/>
        </p:nvGrpSpPr>
        <p:grpSpPr>
          <a:xfrm>
            <a:off x="3147616" y="1734144"/>
            <a:ext cx="5896768" cy="3339375"/>
            <a:chOff x="872332" y="1930687"/>
            <a:chExt cx="5318903" cy="3012127"/>
          </a:xfrm>
        </p:grpSpPr>
        <p:sp>
          <p:nvSpPr>
            <p:cNvPr id="28" name="空心弧 27"/>
            <p:cNvSpPr/>
            <p:nvPr/>
          </p:nvSpPr>
          <p:spPr>
            <a:xfrm>
              <a:off x="872332" y="1930687"/>
              <a:ext cx="1962035" cy="1962035"/>
            </a:xfrm>
            <a:prstGeom prst="blockArc">
              <a:avLst>
                <a:gd name="adj1" fmla="val 8173716"/>
                <a:gd name="adj2" fmla="val 2581504"/>
                <a:gd name="adj3" fmla="val 22273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9" name="空心弧 28"/>
            <p:cNvSpPr/>
            <p:nvPr/>
          </p:nvSpPr>
          <p:spPr>
            <a:xfrm flipV="1">
              <a:off x="1987561" y="2980779"/>
              <a:ext cx="1962035" cy="1962035"/>
            </a:xfrm>
            <a:prstGeom prst="blockArc">
              <a:avLst>
                <a:gd name="adj1" fmla="val 8173716"/>
                <a:gd name="adj2" fmla="val 2581504"/>
                <a:gd name="adj3" fmla="val 22273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30" name="空心弧 29"/>
            <p:cNvSpPr/>
            <p:nvPr/>
          </p:nvSpPr>
          <p:spPr>
            <a:xfrm>
              <a:off x="3117616" y="1942353"/>
              <a:ext cx="1962035" cy="1962035"/>
            </a:xfrm>
            <a:prstGeom prst="blockArc">
              <a:avLst>
                <a:gd name="adj1" fmla="val 8173716"/>
                <a:gd name="adj2" fmla="val 2581504"/>
                <a:gd name="adj3" fmla="val 2227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31" name="空心弧 30"/>
            <p:cNvSpPr/>
            <p:nvPr/>
          </p:nvSpPr>
          <p:spPr>
            <a:xfrm flipV="1">
              <a:off x="4229200" y="2980779"/>
              <a:ext cx="1962035" cy="1962035"/>
            </a:xfrm>
            <a:prstGeom prst="blockArc">
              <a:avLst>
                <a:gd name="adj1" fmla="val 8173716"/>
                <a:gd name="adj2" fmla="val 2581504"/>
                <a:gd name="adj3" fmla="val 22273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52" name="Freeform 217"/>
            <p:cNvSpPr>
              <a:spLocks noEditPoints="1"/>
            </p:cNvSpPr>
            <p:nvPr/>
          </p:nvSpPr>
          <p:spPr bwMode="auto">
            <a:xfrm>
              <a:off x="1629183" y="2708896"/>
              <a:ext cx="448331" cy="32605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76" y="176"/>
                </a:cxn>
                <a:cxn ang="0">
                  <a:pos x="352" y="32"/>
                </a:cxn>
                <a:cxn ang="0">
                  <a:pos x="352" y="0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0" y="228"/>
                </a:cxn>
                <a:cxn ang="0">
                  <a:pos x="86" y="132"/>
                </a:cxn>
                <a:cxn ang="0">
                  <a:pos x="0" y="54"/>
                </a:cxn>
                <a:cxn ang="0">
                  <a:pos x="0" y="228"/>
                </a:cxn>
                <a:cxn ang="0">
                  <a:pos x="352" y="230"/>
                </a:cxn>
                <a:cxn ang="0">
                  <a:pos x="262" y="132"/>
                </a:cxn>
                <a:cxn ang="0">
                  <a:pos x="352" y="56"/>
                </a:cxn>
                <a:cxn ang="0">
                  <a:pos x="352" y="230"/>
                </a:cxn>
                <a:cxn ang="0">
                  <a:pos x="176" y="204"/>
                </a:cxn>
                <a:cxn ang="0">
                  <a:pos x="104" y="144"/>
                </a:cxn>
                <a:cxn ang="0">
                  <a:pos x="0" y="256"/>
                </a:cxn>
                <a:cxn ang="0">
                  <a:pos x="352" y="256"/>
                </a:cxn>
                <a:cxn ang="0">
                  <a:pos x="248" y="144"/>
                </a:cxn>
                <a:cxn ang="0">
                  <a:pos x="176" y="204"/>
                </a:cxn>
              </a:cxnLst>
              <a:rect l="0" t="0" r="r" b="b"/>
              <a:pathLst>
                <a:path w="352" h="256">
                  <a:moveTo>
                    <a:pt x="0" y="32"/>
                  </a:moveTo>
                  <a:lnTo>
                    <a:pt x="176" y="176"/>
                  </a:lnTo>
                  <a:lnTo>
                    <a:pt x="352" y="32"/>
                  </a:lnTo>
                  <a:lnTo>
                    <a:pt x="352" y="0"/>
                  </a:lnTo>
                  <a:lnTo>
                    <a:pt x="0" y="0"/>
                  </a:lnTo>
                  <a:lnTo>
                    <a:pt x="0" y="32"/>
                  </a:lnTo>
                  <a:close/>
                  <a:moveTo>
                    <a:pt x="0" y="228"/>
                  </a:moveTo>
                  <a:lnTo>
                    <a:pt x="86" y="132"/>
                  </a:lnTo>
                  <a:lnTo>
                    <a:pt x="0" y="54"/>
                  </a:lnTo>
                  <a:lnTo>
                    <a:pt x="0" y="228"/>
                  </a:lnTo>
                  <a:close/>
                  <a:moveTo>
                    <a:pt x="352" y="230"/>
                  </a:moveTo>
                  <a:lnTo>
                    <a:pt x="262" y="132"/>
                  </a:lnTo>
                  <a:lnTo>
                    <a:pt x="352" y="56"/>
                  </a:lnTo>
                  <a:lnTo>
                    <a:pt x="352" y="230"/>
                  </a:lnTo>
                  <a:close/>
                  <a:moveTo>
                    <a:pt x="176" y="204"/>
                  </a:moveTo>
                  <a:lnTo>
                    <a:pt x="104" y="144"/>
                  </a:lnTo>
                  <a:lnTo>
                    <a:pt x="0" y="256"/>
                  </a:lnTo>
                  <a:lnTo>
                    <a:pt x="352" y="256"/>
                  </a:lnTo>
                  <a:lnTo>
                    <a:pt x="248" y="144"/>
                  </a:lnTo>
                  <a:lnTo>
                    <a:pt x="176" y="204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3" name="组 52"/>
            <p:cNvGrpSpPr/>
            <p:nvPr/>
          </p:nvGrpSpPr>
          <p:grpSpPr>
            <a:xfrm>
              <a:off x="2778280" y="3739206"/>
              <a:ext cx="398094" cy="477104"/>
              <a:chOff x="1536700" y="911225"/>
              <a:chExt cx="831850" cy="996950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54" name="Freeform 47"/>
              <p:cNvSpPr>
                <a:spLocks/>
              </p:cNvSpPr>
              <p:nvPr/>
            </p:nvSpPr>
            <p:spPr bwMode="auto">
              <a:xfrm>
                <a:off x="1838325" y="1765300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2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2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6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2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2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6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55" name="Freeform 48"/>
              <p:cNvSpPr>
                <a:spLocks/>
              </p:cNvSpPr>
              <p:nvPr/>
            </p:nvSpPr>
            <p:spPr bwMode="auto">
              <a:xfrm>
                <a:off x="1838325" y="1857375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0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4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0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4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56" name="Freeform 49"/>
              <p:cNvSpPr>
                <a:spLocks noEditPoints="1"/>
              </p:cNvSpPr>
              <p:nvPr/>
            </p:nvSpPr>
            <p:spPr bwMode="auto">
              <a:xfrm>
                <a:off x="1714500" y="1143000"/>
                <a:ext cx="476250" cy="581025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142" y="0"/>
                  </a:cxn>
                  <a:cxn ang="0">
                    <a:pos x="100" y="10"/>
                  </a:cxn>
                  <a:cxn ang="0">
                    <a:pos x="62" y="28"/>
                  </a:cxn>
                  <a:cxn ang="0">
                    <a:pos x="32" y="58"/>
                  </a:cxn>
                  <a:cxn ang="0">
                    <a:pos x="12" y="94"/>
                  </a:cxn>
                  <a:cxn ang="0">
                    <a:pos x="2" y="136"/>
                  </a:cxn>
                  <a:cxn ang="0">
                    <a:pos x="2" y="166"/>
                  </a:cxn>
                  <a:cxn ang="0">
                    <a:pos x="16" y="214"/>
                  </a:cxn>
                  <a:cxn ang="0">
                    <a:pos x="56" y="266"/>
                  </a:cxn>
                  <a:cxn ang="0">
                    <a:pos x="72" y="290"/>
                  </a:cxn>
                  <a:cxn ang="0">
                    <a:pos x="78" y="322"/>
                  </a:cxn>
                  <a:cxn ang="0">
                    <a:pos x="78" y="340"/>
                  </a:cxn>
                  <a:cxn ang="0">
                    <a:pos x="96" y="364"/>
                  </a:cxn>
                  <a:cxn ang="0">
                    <a:pos x="150" y="366"/>
                  </a:cxn>
                  <a:cxn ang="0">
                    <a:pos x="192" y="366"/>
                  </a:cxn>
                  <a:cxn ang="0">
                    <a:pos x="214" y="356"/>
                  </a:cxn>
                  <a:cxn ang="0">
                    <a:pos x="224" y="334"/>
                  </a:cxn>
                  <a:cxn ang="0">
                    <a:pos x="224" y="304"/>
                  </a:cxn>
                  <a:cxn ang="0">
                    <a:pos x="236" y="276"/>
                  </a:cxn>
                  <a:cxn ang="0">
                    <a:pos x="266" y="242"/>
                  </a:cxn>
                  <a:cxn ang="0">
                    <a:pos x="290" y="198"/>
                  </a:cxn>
                  <a:cxn ang="0">
                    <a:pos x="300" y="150"/>
                  </a:cxn>
                  <a:cxn ang="0">
                    <a:pos x="298" y="122"/>
                  </a:cxn>
                  <a:cxn ang="0">
                    <a:pos x="284" y="82"/>
                  </a:cxn>
                  <a:cxn ang="0">
                    <a:pos x="260" y="48"/>
                  </a:cxn>
                  <a:cxn ang="0">
                    <a:pos x="226" y="22"/>
                  </a:cxn>
                  <a:cxn ang="0">
                    <a:pos x="188" y="6"/>
                  </a:cxn>
                  <a:cxn ang="0">
                    <a:pos x="158" y="0"/>
                  </a:cxn>
                  <a:cxn ang="0">
                    <a:pos x="244" y="156"/>
                  </a:cxn>
                  <a:cxn ang="0">
                    <a:pos x="234" y="146"/>
                  </a:cxn>
                  <a:cxn ang="0">
                    <a:pos x="232" y="126"/>
                  </a:cxn>
                  <a:cxn ang="0">
                    <a:pos x="214" y="92"/>
                  </a:cxn>
                  <a:cxn ang="0">
                    <a:pos x="182" y="72"/>
                  </a:cxn>
                  <a:cxn ang="0">
                    <a:pos x="160" y="68"/>
                  </a:cxn>
                  <a:cxn ang="0">
                    <a:pos x="150" y="50"/>
                  </a:cxn>
                  <a:cxn ang="0">
                    <a:pos x="156" y="38"/>
                  </a:cxn>
                  <a:cxn ang="0">
                    <a:pos x="170" y="32"/>
                  </a:cxn>
                  <a:cxn ang="0">
                    <a:pos x="226" y="52"/>
                  </a:cxn>
                  <a:cxn ang="0">
                    <a:pos x="262" y="98"/>
                  </a:cxn>
                  <a:cxn ang="0">
                    <a:pos x="270" y="138"/>
                  </a:cxn>
                  <a:cxn ang="0">
                    <a:pos x="266" y="152"/>
                  </a:cxn>
                  <a:cxn ang="0">
                    <a:pos x="252" y="158"/>
                  </a:cxn>
                </a:cxnLst>
                <a:rect l="0" t="0" r="r" b="b"/>
                <a:pathLst>
                  <a:path w="300" h="366">
                    <a:moveTo>
                      <a:pt x="158" y="0"/>
                    </a:moveTo>
                    <a:lnTo>
                      <a:pt x="158" y="0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28" y="2"/>
                    </a:lnTo>
                    <a:lnTo>
                      <a:pt x="114" y="6"/>
                    </a:lnTo>
                    <a:lnTo>
                      <a:pt x="100" y="10"/>
                    </a:lnTo>
                    <a:lnTo>
                      <a:pt x="88" y="14"/>
                    </a:lnTo>
                    <a:lnTo>
                      <a:pt x="74" y="22"/>
                    </a:lnTo>
                    <a:lnTo>
                      <a:pt x="62" y="28"/>
                    </a:lnTo>
                    <a:lnTo>
                      <a:pt x="52" y="38"/>
                    </a:lnTo>
                    <a:lnTo>
                      <a:pt x="42" y="48"/>
                    </a:lnTo>
                    <a:lnTo>
                      <a:pt x="32" y="58"/>
                    </a:lnTo>
                    <a:lnTo>
                      <a:pt x="24" y="68"/>
                    </a:lnTo>
                    <a:lnTo>
                      <a:pt x="18" y="82"/>
                    </a:lnTo>
                    <a:lnTo>
                      <a:pt x="12" y="94"/>
                    </a:lnTo>
                    <a:lnTo>
                      <a:pt x="6" y="108"/>
                    </a:lnTo>
                    <a:lnTo>
                      <a:pt x="4" y="122"/>
                    </a:lnTo>
                    <a:lnTo>
                      <a:pt x="2" y="136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2" y="166"/>
                    </a:lnTo>
                    <a:lnTo>
                      <a:pt x="4" y="182"/>
                    </a:lnTo>
                    <a:lnTo>
                      <a:pt x="10" y="198"/>
                    </a:lnTo>
                    <a:lnTo>
                      <a:pt x="16" y="214"/>
                    </a:lnTo>
                    <a:lnTo>
                      <a:pt x="26" y="228"/>
                    </a:lnTo>
                    <a:lnTo>
                      <a:pt x="34" y="242"/>
                    </a:lnTo>
                    <a:lnTo>
                      <a:pt x="56" y="266"/>
                    </a:lnTo>
                    <a:lnTo>
                      <a:pt x="56" y="266"/>
                    </a:lnTo>
                    <a:lnTo>
                      <a:pt x="66" y="276"/>
                    </a:lnTo>
                    <a:lnTo>
                      <a:pt x="72" y="290"/>
                    </a:lnTo>
                    <a:lnTo>
                      <a:pt x="72" y="290"/>
                    </a:lnTo>
                    <a:lnTo>
                      <a:pt x="76" y="304"/>
                    </a:lnTo>
                    <a:lnTo>
                      <a:pt x="78" y="322"/>
                    </a:lnTo>
                    <a:lnTo>
                      <a:pt x="78" y="334"/>
                    </a:lnTo>
                    <a:lnTo>
                      <a:pt x="78" y="334"/>
                    </a:lnTo>
                    <a:lnTo>
                      <a:pt x="78" y="340"/>
                    </a:lnTo>
                    <a:lnTo>
                      <a:pt x="80" y="346"/>
                    </a:lnTo>
                    <a:lnTo>
                      <a:pt x="86" y="356"/>
                    </a:lnTo>
                    <a:lnTo>
                      <a:pt x="96" y="364"/>
                    </a:lnTo>
                    <a:lnTo>
                      <a:pt x="102" y="366"/>
                    </a:lnTo>
                    <a:lnTo>
                      <a:pt x="110" y="366"/>
                    </a:lnTo>
                    <a:lnTo>
                      <a:pt x="150" y="366"/>
                    </a:lnTo>
                    <a:lnTo>
                      <a:pt x="150" y="366"/>
                    </a:lnTo>
                    <a:lnTo>
                      <a:pt x="192" y="366"/>
                    </a:lnTo>
                    <a:lnTo>
                      <a:pt x="192" y="366"/>
                    </a:lnTo>
                    <a:lnTo>
                      <a:pt x="198" y="366"/>
                    </a:lnTo>
                    <a:lnTo>
                      <a:pt x="204" y="364"/>
                    </a:lnTo>
                    <a:lnTo>
                      <a:pt x="214" y="356"/>
                    </a:lnTo>
                    <a:lnTo>
                      <a:pt x="220" y="346"/>
                    </a:lnTo>
                    <a:lnTo>
                      <a:pt x="222" y="340"/>
                    </a:lnTo>
                    <a:lnTo>
                      <a:pt x="224" y="334"/>
                    </a:lnTo>
                    <a:lnTo>
                      <a:pt x="224" y="322"/>
                    </a:lnTo>
                    <a:lnTo>
                      <a:pt x="224" y="322"/>
                    </a:lnTo>
                    <a:lnTo>
                      <a:pt x="224" y="304"/>
                    </a:lnTo>
                    <a:lnTo>
                      <a:pt x="228" y="290"/>
                    </a:lnTo>
                    <a:lnTo>
                      <a:pt x="228" y="290"/>
                    </a:lnTo>
                    <a:lnTo>
                      <a:pt x="236" y="276"/>
                    </a:lnTo>
                    <a:lnTo>
                      <a:pt x="244" y="266"/>
                    </a:lnTo>
                    <a:lnTo>
                      <a:pt x="244" y="266"/>
                    </a:lnTo>
                    <a:lnTo>
                      <a:pt x="266" y="242"/>
                    </a:lnTo>
                    <a:lnTo>
                      <a:pt x="276" y="228"/>
                    </a:lnTo>
                    <a:lnTo>
                      <a:pt x="284" y="214"/>
                    </a:lnTo>
                    <a:lnTo>
                      <a:pt x="290" y="198"/>
                    </a:lnTo>
                    <a:lnTo>
                      <a:pt x="296" y="182"/>
                    </a:lnTo>
                    <a:lnTo>
                      <a:pt x="298" y="166"/>
                    </a:lnTo>
                    <a:lnTo>
                      <a:pt x="300" y="150"/>
                    </a:lnTo>
                    <a:lnTo>
                      <a:pt x="300" y="150"/>
                    </a:lnTo>
                    <a:lnTo>
                      <a:pt x="300" y="136"/>
                    </a:lnTo>
                    <a:lnTo>
                      <a:pt x="298" y="122"/>
                    </a:lnTo>
                    <a:lnTo>
                      <a:pt x="294" y="108"/>
                    </a:lnTo>
                    <a:lnTo>
                      <a:pt x="290" y="94"/>
                    </a:lnTo>
                    <a:lnTo>
                      <a:pt x="284" y="82"/>
                    </a:lnTo>
                    <a:lnTo>
                      <a:pt x="276" y="70"/>
                    </a:lnTo>
                    <a:lnTo>
                      <a:pt x="268" y="58"/>
                    </a:lnTo>
                    <a:lnTo>
                      <a:pt x="260" y="48"/>
                    </a:lnTo>
                    <a:lnTo>
                      <a:pt x="250" y="38"/>
                    </a:lnTo>
                    <a:lnTo>
                      <a:pt x="238" y="30"/>
                    </a:lnTo>
                    <a:lnTo>
                      <a:pt x="226" y="22"/>
                    </a:lnTo>
                    <a:lnTo>
                      <a:pt x="214" y="14"/>
                    </a:lnTo>
                    <a:lnTo>
                      <a:pt x="202" y="10"/>
                    </a:lnTo>
                    <a:lnTo>
                      <a:pt x="188" y="6"/>
                    </a:lnTo>
                    <a:lnTo>
                      <a:pt x="174" y="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  <a:moveTo>
                      <a:pt x="252" y="158"/>
                    </a:moveTo>
                    <a:lnTo>
                      <a:pt x="252" y="158"/>
                    </a:lnTo>
                    <a:lnTo>
                      <a:pt x="244" y="156"/>
                    </a:lnTo>
                    <a:lnTo>
                      <a:pt x="238" y="152"/>
                    </a:lnTo>
                    <a:lnTo>
                      <a:pt x="238" y="152"/>
                    </a:lnTo>
                    <a:lnTo>
                      <a:pt x="234" y="146"/>
                    </a:lnTo>
                    <a:lnTo>
                      <a:pt x="232" y="138"/>
                    </a:lnTo>
                    <a:lnTo>
                      <a:pt x="232" y="138"/>
                    </a:lnTo>
                    <a:lnTo>
                      <a:pt x="232" y="126"/>
                    </a:lnTo>
                    <a:lnTo>
                      <a:pt x="228" y="112"/>
                    </a:lnTo>
                    <a:lnTo>
                      <a:pt x="222" y="102"/>
                    </a:lnTo>
                    <a:lnTo>
                      <a:pt x="214" y="92"/>
                    </a:lnTo>
                    <a:lnTo>
                      <a:pt x="204" y="84"/>
                    </a:lnTo>
                    <a:lnTo>
                      <a:pt x="194" y="76"/>
                    </a:lnTo>
                    <a:lnTo>
                      <a:pt x="182" y="72"/>
                    </a:lnTo>
                    <a:lnTo>
                      <a:pt x="168" y="70"/>
                    </a:lnTo>
                    <a:lnTo>
                      <a:pt x="168" y="70"/>
                    </a:lnTo>
                    <a:lnTo>
                      <a:pt x="160" y="68"/>
                    </a:lnTo>
                    <a:lnTo>
                      <a:pt x="154" y="64"/>
                    </a:lnTo>
                    <a:lnTo>
                      <a:pt x="150" y="58"/>
                    </a:lnTo>
                    <a:lnTo>
                      <a:pt x="150" y="50"/>
                    </a:lnTo>
                    <a:lnTo>
                      <a:pt x="150" y="50"/>
                    </a:lnTo>
                    <a:lnTo>
                      <a:pt x="152" y="42"/>
                    </a:lnTo>
                    <a:lnTo>
                      <a:pt x="156" y="38"/>
                    </a:lnTo>
                    <a:lnTo>
                      <a:pt x="162" y="34"/>
                    </a:lnTo>
                    <a:lnTo>
                      <a:pt x="170" y="32"/>
                    </a:lnTo>
                    <a:lnTo>
                      <a:pt x="170" y="32"/>
                    </a:lnTo>
                    <a:lnTo>
                      <a:pt x="190" y="36"/>
                    </a:lnTo>
                    <a:lnTo>
                      <a:pt x="210" y="42"/>
                    </a:lnTo>
                    <a:lnTo>
                      <a:pt x="226" y="52"/>
                    </a:lnTo>
                    <a:lnTo>
                      <a:pt x="242" y="66"/>
                    </a:lnTo>
                    <a:lnTo>
                      <a:pt x="254" y="80"/>
                    </a:lnTo>
                    <a:lnTo>
                      <a:pt x="262" y="98"/>
                    </a:lnTo>
                    <a:lnTo>
                      <a:pt x="268" y="118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46"/>
                    </a:lnTo>
                    <a:lnTo>
                      <a:pt x="266" y="152"/>
                    </a:lnTo>
                    <a:lnTo>
                      <a:pt x="266" y="152"/>
                    </a:lnTo>
                    <a:lnTo>
                      <a:pt x="260" y="156"/>
                    </a:lnTo>
                    <a:lnTo>
                      <a:pt x="252" y="158"/>
                    </a:lnTo>
                    <a:lnTo>
                      <a:pt x="252" y="15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57" name="Rectangle 50"/>
              <p:cNvSpPr>
                <a:spLocks noChangeArrowheads="1"/>
              </p:cNvSpPr>
              <p:nvPr/>
            </p:nvSpPr>
            <p:spPr bwMode="auto">
              <a:xfrm>
                <a:off x="1838325" y="1609725"/>
                <a:ext cx="234950" cy="1143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58" name="Rectangle 51"/>
              <p:cNvSpPr>
                <a:spLocks noChangeArrowheads="1"/>
              </p:cNvSpPr>
              <p:nvPr/>
            </p:nvSpPr>
            <p:spPr bwMode="auto">
              <a:xfrm>
                <a:off x="1838325" y="1765300"/>
                <a:ext cx="234950" cy="508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59" name="Freeform 52"/>
              <p:cNvSpPr>
                <a:spLocks/>
              </p:cNvSpPr>
              <p:nvPr/>
            </p:nvSpPr>
            <p:spPr bwMode="auto">
              <a:xfrm>
                <a:off x="1927225" y="911225"/>
                <a:ext cx="53975" cy="180975"/>
              </a:xfrm>
              <a:custGeom>
                <a:avLst/>
                <a:gdLst/>
                <a:ahLst/>
                <a:cxnLst>
                  <a:cxn ang="0">
                    <a:pos x="34" y="112"/>
                  </a:cxn>
                  <a:cxn ang="0">
                    <a:pos x="4" y="114"/>
                  </a:cxn>
                  <a:cxn ang="0">
                    <a:pos x="0" y="0"/>
                  </a:cxn>
                  <a:cxn ang="0">
                    <a:pos x="28" y="0"/>
                  </a:cxn>
                  <a:cxn ang="0">
                    <a:pos x="34" y="112"/>
                  </a:cxn>
                </a:cxnLst>
                <a:rect l="0" t="0" r="r" b="b"/>
                <a:pathLst>
                  <a:path w="34" h="114">
                    <a:moveTo>
                      <a:pt x="34" y="112"/>
                    </a:moveTo>
                    <a:lnTo>
                      <a:pt x="4" y="114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34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60" name="Freeform 53"/>
              <p:cNvSpPr>
                <a:spLocks/>
              </p:cNvSpPr>
              <p:nvPr/>
            </p:nvSpPr>
            <p:spPr bwMode="auto">
              <a:xfrm>
                <a:off x="1698625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58" y="112"/>
                  </a:cxn>
                  <a:cxn ang="0">
                    <a:pos x="0" y="14"/>
                  </a:cxn>
                  <a:cxn ang="0">
                    <a:pos x="26" y="0"/>
                  </a:cxn>
                  <a:cxn ang="0">
                    <a:pos x="82" y="98"/>
                  </a:cxn>
                  <a:cxn ang="0">
                    <a:pos x="58" y="112"/>
                  </a:cxn>
                </a:cxnLst>
                <a:rect l="0" t="0" r="r" b="b"/>
                <a:pathLst>
                  <a:path w="82" h="112">
                    <a:moveTo>
                      <a:pt x="58" y="112"/>
                    </a:moveTo>
                    <a:lnTo>
                      <a:pt x="0" y="14"/>
                    </a:lnTo>
                    <a:lnTo>
                      <a:pt x="26" y="0"/>
                    </a:lnTo>
                    <a:lnTo>
                      <a:pt x="82" y="98"/>
                    </a:lnTo>
                    <a:lnTo>
                      <a:pt x="58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61" name="Freeform 54"/>
              <p:cNvSpPr>
                <a:spLocks/>
              </p:cNvSpPr>
              <p:nvPr/>
            </p:nvSpPr>
            <p:spPr bwMode="auto">
              <a:xfrm>
                <a:off x="1536700" y="1123950"/>
                <a:ext cx="180975" cy="1301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14" y="58"/>
                  </a:cxn>
                  <a:cxn ang="0">
                    <a:pos x="98" y="82"/>
                  </a:cxn>
                  <a:cxn ang="0">
                    <a:pos x="0" y="26"/>
                  </a:cxn>
                  <a:cxn ang="0">
                    <a:pos x="14" y="0"/>
                  </a:cxn>
                </a:cxnLst>
                <a:rect l="0" t="0" r="r" b="b"/>
                <a:pathLst>
                  <a:path w="114" h="82">
                    <a:moveTo>
                      <a:pt x="14" y="0"/>
                    </a:moveTo>
                    <a:lnTo>
                      <a:pt x="114" y="58"/>
                    </a:lnTo>
                    <a:lnTo>
                      <a:pt x="98" y="82"/>
                    </a:lnTo>
                    <a:lnTo>
                      <a:pt x="0" y="2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62" name="Freeform 55"/>
              <p:cNvSpPr>
                <a:spLocks/>
              </p:cNvSpPr>
              <p:nvPr/>
            </p:nvSpPr>
            <p:spPr bwMode="auto">
              <a:xfrm>
                <a:off x="2190750" y="1123950"/>
                <a:ext cx="177800" cy="130175"/>
              </a:xfrm>
              <a:custGeom>
                <a:avLst/>
                <a:gdLst/>
                <a:ahLst/>
                <a:cxnLst>
                  <a:cxn ang="0">
                    <a:pos x="98" y="0"/>
                  </a:cxn>
                  <a:cxn ang="0">
                    <a:pos x="0" y="58"/>
                  </a:cxn>
                  <a:cxn ang="0">
                    <a:pos x="14" y="82"/>
                  </a:cxn>
                  <a:cxn ang="0">
                    <a:pos x="112" y="26"/>
                  </a:cxn>
                  <a:cxn ang="0">
                    <a:pos x="98" y="0"/>
                  </a:cxn>
                </a:cxnLst>
                <a:rect l="0" t="0" r="r" b="b"/>
                <a:pathLst>
                  <a:path w="112" h="82">
                    <a:moveTo>
                      <a:pt x="98" y="0"/>
                    </a:moveTo>
                    <a:lnTo>
                      <a:pt x="0" y="58"/>
                    </a:lnTo>
                    <a:lnTo>
                      <a:pt x="14" y="82"/>
                    </a:lnTo>
                    <a:lnTo>
                      <a:pt x="112" y="26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63" name="Freeform 56"/>
              <p:cNvSpPr>
                <a:spLocks/>
              </p:cNvSpPr>
              <p:nvPr/>
            </p:nvSpPr>
            <p:spPr bwMode="auto">
              <a:xfrm>
                <a:off x="2076450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26" y="112"/>
                  </a:cxn>
                  <a:cxn ang="0">
                    <a:pos x="0" y="98"/>
                  </a:cxn>
                  <a:cxn ang="0">
                    <a:pos x="58" y="0"/>
                  </a:cxn>
                  <a:cxn ang="0">
                    <a:pos x="82" y="14"/>
                  </a:cxn>
                  <a:cxn ang="0">
                    <a:pos x="26" y="112"/>
                  </a:cxn>
                </a:cxnLst>
                <a:rect l="0" t="0" r="r" b="b"/>
                <a:pathLst>
                  <a:path w="82" h="112">
                    <a:moveTo>
                      <a:pt x="26" y="112"/>
                    </a:moveTo>
                    <a:lnTo>
                      <a:pt x="0" y="98"/>
                    </a:lnTo>
                    <a:lnTo>
                      <a:pt x="58" y="0"/>
                    </a:lnTo>
                    <a:lnTo>
                      <a:pt x="82" y="14"/>
                    </a:lnTo>
                    <a:lnTo>
                      <a:pt x="26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</p:grpSp>
        <p:sp>
          <p:nvSpPr>
            <p:cNvPr id="64" name="Freeform 119"/>
            <p:cNvSpPr>
              <a:spLocks noEditPoints="1"/>
            </p:cNvSpPr>
            <p:nvPr/>
          </p:nvSpPr>
          <p:spPr bwMode="auto">
            <a:xfrm>
              <a:off x="3889148" y="2697172"/>
              <a:ext cx="440732" cy="440732"/>
            </a:xfrm>
            <a:custGeom>
              <a:avLst/>
              <a:gdLst/>
              <a:ahLst/>
              <a:cxnLst>
                <a:cxn ang="0">
                  <a:pos x="182" y="12"/>
                </a:cxn>
                <a:cxn ang="0">
                  <a:pos x="76" y="76"/>
                </a:cxn>
                <a:cxn ang="0">
                  <a:pos x="10" y="182"/>
                </a:cxn>
                <a:cxn ang="0">
                  <a:pos x="0" y="286"/>
                </a:cxn>
                <a:cxn ang="0">
                  <a:pos x="44" y="406"/>
                </a:cxn>
                <a:cxn ang="0">
                  <a:pos x="136" y="488"/>
                </a:cxn>
                <a:cxn ang="0">
                  <a:pos x="260" y="520"/>
                </a:cxn>
                <a:cxn ang="0">
                  <a:pos x="360" y="500"/>
                </a:cxn>
                <a:cxn ang="0">
                  <a:pos x="460" y="426"/>
                </a:cxn>
                <a:cxn ang="0">
                  <a:pos x="514" y="312"/>
                </a:cxn>
                <a:cxn ang="0">
                  <a:pos x="514" y="208"/>
                </a:cxn>
                <a:cxn ang="0">
                  <a:pos x="460" y="94"/>
                </a:cxn>
                <a:cxn ang="0">
                  <a:pos x="360" y="20"/>
                </a:cxn>
                <a:cxn ang="0">
                  <a:pos x="260" y="0"/>
                </a:cxn>
                <a:cxn ang="0">
                  <a:pos x="172" y="88"/>
                </a:cxn>
                <a:cxn ang="0">
                  <a:pos x="118" y="96"/>
                </a:cxn>
                <a:cxn ang="0">
                  <a:pos x="194" y="54"/>
                </a:cxn>
                <a:cxn ang="0">
                  <a:pos x="148" y="140"/>
                </a:cxn>
                <a:cxn ang="0">
                  <a:pos x="42" y="252"/>
                </a:cxn>
                <a:cxn ang="0">
                  <a:pos x="58" y="180"/>
                </a:cxn>
                <a:cxn ang="0">
                  <a:pos x="100" y="114"/>
                </a:cxn>
                <a:cxn ang="0">
                  <a:pos x="132" y="336"/>
                </a:cxn>
                <a:cxn ang="0">
                  <a:pos x="100" y="410"/>
                </a:cxn>
                <a:cxn ang="0">
                  <a:pos x="58" y="350"/>
                </a:cxn>
                <a:cxn ang="0">
                  <a:pos x="42" y="276"/>
                </a:cxn>
                <a:cxn ang="0">
                  <a:pos x="156" y="406"/>
                </a:cxn>
                <a:cxn ang="0">
                  <a:pos x="192" y="466"/>
                </a:cxn>
                <a:cxn ang="0">
                  <a:pos x="118" y="426"/>
                </a:cxn>
                <a:cxn ang="0">
                  <a:pos x="220" y="460"/>
                </a:cxn>
                <a:cxn ang="0">
                  <a:pos x="210" y="392"/>
                </a:cxn>
                <a:cxn ang="0">
                  <a:pos x="248" y="364"/>
                </a:cxn>
                <a:cxn ang="0">
                  <a:pos x="162" y="356"/>
                </a:cxn>
                <a:cxn ang="0">
                  <a:pos x="248" y="364"/>
                </a:cxn>
                <a:cxn ang="0">
                  <a:pos x="156" y="196"/>
                </a:cxn>
                <a:cxn ang="0">
                  <a:pos x="208" y="154"/>
                </a:cxn>
                <a:cxn ang="0">
                  <a:pos x="212" y="130"/>
                </a:cxn>
                <a:cxn ang="0">
                  <a:pos x="206" y="80"/>
                </a:cxn>
                <a:cxn ang="0">
                  <a:pos x="248" y="134"/>
                </a:cxn>
                <a:cxn ang="0">
                  <a:pos x="358" y="114"/>
                </a:cxn>
                <a:cxn ang="0">
                  <a:pos x="320" y="54"/>
                </a:cxn>
                <a:cxn ang="0">
                  <a:pos x="396" y="94"/>
                </a:cxn>
                <a:cxn ang="0">
                  <a:pos x="294" y="60"/>
                </a:cxn>
                <a:cxn ang="0">
                  <a:pos x="334" y="122"/>
                </a:cxn>
                <a:cxn ang="0">
                  <a:pos x="268" y="158"/>
                </a:cxn>
                <a:cxn ang="0">
                  <a:pos x="352" y="170"/>
                </a:cxn>
                <a:cxn ang="0">
                  <a:pos x="268" y="158"/>
                </a:cxn>
                <a:cxn ang="0">
                  <a:pos x="360" y="330"/>
                </a:cxn>
                <a:cxn ang="0">
                  <a:pos x="290" y="366"/>
                </a:cxn>
                <a:cxn ang="0">
                  <a:pos x="268" y="476"/>
                </a:cxn>
                <a:cxn ang="0">
                  <a:pos x="336" y="400"/>
                </a:cxn>
                <a:cxn ang="0">
                  <a:pos x="296" y="462"/>
                </a:cxn>
                <a:cxn ang="0">
                  <a:pos x="328" y="460"/>
                </a:cxn>
                <a:cxn ang="0">
                  <a:pos x="380" y="418"/>
                </a:cxn>
                <a:cxn ang="0">
                  <a:pos x="342" y="460"/>
                </a:cxn>
                <a:cxn ang="0">
                  <a:pos x="394" y="400"/>
                </a:cxn>
                <a:cxn ang="0">
                  <a:pos x="388" y="308"/>
                </a:cxn>
                <a:cxn ang="0">
                  <a:pos x="468" y="314"/>
                </a:cxn>
                <a:cxn ang="0">
                  <a:pos x="428" y="396"/>
                </a:cxn>
                <a:cxn ang="0">
                  <a:pos x="388" y="222"/>
                </a:cxn>
                <a:cxn ang="0">
                  <a:pos x="394" y="126"/>
                </a:cxn>
                <a:cxn ang="0">
                  <a:pos x="448" y="162"/>
                </a:cxn>
                <a:cxn ang="0">
                  <a:pos x="474" y="252"/>
                </a:cxn>
              </a:cxnLst>
              <a:rect l="0" t="0" r="r" b="b"/>
              <a:pathLst>
                <a:path w="520" h="520">
                  <a:moveTo>
                    <a:pt x="260" y="0"/>
                  </a:moveTo>
                  <a:lnTo>
                    <a:pt x="260" y="0"/>
                  </a:lnTo>
                  <a:lnTo>
                    <a:pt x="232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6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0" y="182"/>
                  </a:lnTo>
                  <a:lnTo>
                    <a:pt x="4" y="208"/>
                  </a:lnTo>
                  <a:lnTo>
                    <a:pt x="0" y="234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6"/>
                  </a:lnTo>
                  <a:lnTo>
                    <a:pt x="4" y="312"/>
                  </a:lnTo>
                  <a:lnTo>
                    <a:pt x="10" y="338"/>
                  </a:lnTo>
                  <a:lnTo>
                    <a:pt x="20" y="360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8" y="426"/>
                  </a:lnTo>
                  <a:lnTo>
                    <a:pt x="76" y="444"/>
                  </a:lnTo>
                  <a:lnTo>
                    <a:pt x="94" y="460"/>
                  </a:lnTo>
                  <a:lnTo>
                    <a:pt x="114" y="476"/>
                  </a:lnTo>
                  <a:lnTo>
                    <a:pt x="136" y="488"/>
                  </a:lnTo>
                  <a:lnTo>
                    <a:pt x="158" y="500"/>
                  </a:lnTo>
                  <a:lnTo>
                    <a:pt x="182" y="508"/>
                  </a:lnTo>
                  <a:lnTo>
                    <a:pt x="206" y="514"/>
                  </a:lnTo>
                  <a:lnTo>
                    <a:pt x="232" y="518"/>
                  </a:lnTo>
                  <a:lnTo>
                    <a:pt x="260" y="520"/>
                  </a:lnTo>
                  <a:lnTo>
                    <a:pt x="260" y="520"/>
                  </a:lnTo>
                  <a:lnTo>
                    <a:pt x="286" y="518"/>
                  </a:lnTo>
                  <a:lnTo>
                    <a:pt x="312" y="514"/>
                  </a:lnTo>
                  <a:lnTo>
                    <a:pt x="336" y="508"/>
                  </a:lnTo>
                  <a:lnTo>
                    <a:pt x="360" y="500"/>
                  </a:lnTo>
                  <a:lnTo>
                    <a:pt x="384" y="488"/>
                  </a:lnTo>
                  <a:lnTo>
                    <a:pt x="404" y="476"/>
                  </a:lnTo>
                  <a:lnTo>
                    <a:pt x="424" y="460"/>
                  </a:lnTo>
                  <a:lnTo>
                    <a:pt x="444" y="444"/>
                  </a:lnTo>
                  <a:lnTo>
                    <a:pt x="460" y="426"/>
                  </a:lnTo>
                  <a:lnTo>
                    <a:pt x="474" y="406"/>
                  </a:lnTo>
                  <a:lnTo>
                    <a:pt x="488" y="384"/>
                  </a:lnTo>
                  <a:lnTo>
                    <a:pt x="498" y="360"/>
                  </a:lnTo>
                  <a:lnTo>
                    <a:pt x="508" y="338"/>
                  </a:lnTo>
                  <a:lnTo>
                    <a:pt x="514" y="312"/>
                  </a:lnTo>
                  <a:lnTo>
                    <a:pt x="518" y="286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8" y="234"/>
                  </a:lnTo>
                  <a:lnTo>
                    <a:pt x="514" y="208"/>
                  </a:lnTo>
                  <a:lnTo>
                    <a:pt x="508" y="182"/>
                  </a:lnTo>
                  <a:lnTo>
                    <a:pt x="498" y="158"/>
                  </a:lnTo>
                  <a:lnTo>
                    <a:pt x="488" y="136"/>
                  </a:lnTo>
                  <a:lnTo>
                    <a:pt x="474" y="114"/>
                  </a:lnTo>
                  <a:lnTo>
                    <a:pt x="460" y="94"/>
                  </a:lnTo>
                  <a:lnTo>
                    <a:pt x="444" y="76"/>
                  </a:lnTo>
                  <a:lnTo>
                    <a:pt x="424" y="60"/>
                  </a:lnTo>
                  <a:lnTo>
                    <a:pt x="404" y="44"/>
                  </a:lnTo>
                  <a:lnTo>
                    <a:pt x="384" y="32"/>
                  </a:lnTo>
                  <a:lnTo>
                    <a:pt x="360" y="20"/>
                  </a:lnTo>
                  <a:lnTo>
                    <a:pt x="336" y="12"/>
                  </a:lnTo>
                  <a:lnTo>
                    <a:pt x="312" y="6"/>
                  </a:lnTo>
                  <a:lnTo>
                    <a:pt x="286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94" y="54"/>
                  </a:moveTo>
                  <a:lnTo>
                    <a:pt x="194" y="54"/>
                  </a:lnTo>
                  <a:lnTo>
                    <a:pt x="186" y="64"/>
                  </a:lnTo>
                  <a:lnTo>
                    <a:pt x="186" y="64"/>
                  </a:lnTo>
                  <a:lnTo>
                    <a:pt x="172" y="88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36" y="106"/>
                  </a:lnTo>
                  <a:lnTo>
                    <a:pt x="118" y="96"/>
                  </a:lnTo>
                  <a:lnTo>
                    <a:pt x="118" y="96"/>
                  </a:lnTo>
                  <a:lnTo>
                    <a:pt x="136" y="82"/>
                  </a:lnTo>
                  <a:lnTo>
                    <a:pt x="154" y="70"/>
                  </a:lnTo>
                  <a:lnTo>
                    <a:pt x="174" y="62"/>
                  </a:lnTo>
                  <a:lnTo>
                    <a:pt x="194" y="54"/>
                  </a:lnTo>
                  <a:lnTo>
                    <a:pt x="194" y="54"/>
                  </a:lnTo>
                  <a:close/>
                  <a:moveTo>
                    <a:pt x="100" y="114"/>
                  </a:moveTo>
                  <a:lnTo>
                    <a:pt x="100" y="114"/>
                  </a:lnTo>
                  <a:lnTo>
                    <a:pt x="122" y="128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0" y="164"/>
                  </a:lnTo>
                  <a:lnTo>
                    <a:pt x="132" y="192"/>
                  </a:lnTo>
                  <a:lnTo>
                    <a:pt x="128" y="222"/>
                  </a:lnTo>
                  <a:lnTo>
                    <a:pt x="124" y="252"/>
                  </a:lnTo>
                  <a:lnTo>
                    <a:pt x="42" y="252"/>
                  </a:lnTo>
                  <a:lnTo>
                    <a:pt x="42" y="252"/>
                  </a:lnTo>
                  <a:lnTo>
                    <a:pt x="44" y="234"/>
                  </a:lnTo>
                  <a:lnTo>
                    <a:pt x="48" y="216"/>
                  </a:lnTo>
                  <a:lnTo>
                    <a:pt x="52" y="196"/>
                  </a:lnTo>
                  <a:lnTo>
                    <a:pt x="58" y="180"/>
                  </a:lnTo>
                  <a:lnTo>
                    <a:pt x="66" y="162"/>
                  </a:lnTo>
                  <a:lnTo>
                    <a:pt x="76" y="144"/>
                  </a:lnTo>
                  <a:lnTo>
                    <a:pt x="88" y="130"/>
                  </a:lnTo>
                  <a:lnTo>
                    <a:pt x="100" y="114"/>
                  </a:lnTo>
                  <a:lnTo>
                    <a:pt x="100" y="114"/>
                  </a:lnTo>
                  <a:close/>
                  <a:moveTo>
                    <a:pt x="42" y="276"/>
                  </a:moveTo>
                  <a:lnTo>
                    <a:pt x="124" y="276"/>
                  </a:lnTo>
                  <a:lnTo>
                    <a:pt x="124" y="276"/>
                  </a:lnTo>
                  <a:lnTo>
                    <a:pt x="126" y="308"/>
                  </a:lnTo>
                  <a:lnTo>
                    <a:pt x="132" y="336"/>
                  </a:lnTo>
                  <a:lnTo>
                    <a:pt x="138" y="362"/>
                  </a:lnTo>
                  <a:lnTo>
                    <a:pt x="146" y="386"/>
                  </a:lnTo>
                  <a:lnTo>
                    <a:pt x="146" y="386"/>
                  </a:lnTo>
                  <a:lnTo>
                    <a:pt x="120" y="398"/>
                  </a:lnTo>
                  <a:lnTo>
                    <a:pt x="100" y="410"/>
                  </a:lnTo>
                  <a:lnTo>
                    <a:pt x="100" y="410"/>
                  </a:lnTo>
                  <a:lnTo>
                    <a:pt x="88" y="396"/>
                  </a:lnTo>
                  <a:lnTo>
                    <a:pt x="76" y="382"/>
                  </a:lnTo>
                  <a:lnTo>
                    <a:pt x="66" y="366"/>
                  </a:lnTo>
                  <a:lnTo>
                    <a:pt x="58" y="350"/>
                  </a:lnTo>
                  <a:lnTo>
                    <a:pt x="52" y="332"/>
                  </a:lnTo>
                  <a:lnTo>
                    <a:pt x="48" y="314"/>
                  </a:lnTo>
                  <a:lnTo>
                    <a:pt x="44" y="296"/>
                  </a:lnTo>
                  <a:lnTo>
                    <a:pt x="42" y="276"/>
                  </a:lnTo>
                  <a:lnTo>
                    <a:pt x="42" y="276"/>
                  </a:lnTo>
                  <a:close/>
                  <a:moveTo>
                    <a:pt x="118" y="426"/>
                  </a:moveTo>
                  <a:lnTo>
                    <a:pt x="118" y="426"/>
                  </a:lnTo>
                  <a:lnTo>
                    <a:pt x="136" y="416"/>
                  </a:lnTo>
                  <a:lnTo>
                    <a:pt x="156" y="406"/>
                  </a:lnTo>
                  <a:lnTo>
                    <a:pt x="156" y="406"/>
                  </a:lnTo>
                  <a:lnTo>
                    <a:pt x="170" y="436"/>
                  </a:lnTo>
                  <a:lnTo>
                    <a:pt x="186" y="460"/>
                  </a:lnTo>
                  <a:lnTo>
                    <a:pt x="186" y="460"/>
                  </a:lnTo>
                  <a:lnTo>
                    <a:pt x="192" y="466"/>
                  </a:lnTo>
                  <a:lnTo>
                    <a:pt x="192" y="466"/>
                  </a:lnTo>
                  <a:lnTo>
                    <a:pt x="172" y="460"/>
                  </a:lnTo>
                  <a:lnTo>
                    <a:pt x="154" y="450"/>
                  </a:lnTo>
                  <a:lnTo>
                    <a:pt x="136" y="438"/>
                  </a:lnTo>
                  <a:lnTo>
                    <a:pt x="118" y="426"/>
                  </a:lnTo>
                  <a:lnTo>
                    <a:pt x="118" y="426"/>
                  </a:lnTo>
                  <a:close/>
                  <a:moveTo>
                    <a:pt x="248" y="476"/>
                  </a:moveTo>
                  <a:lnTo>
                    <a:pt x="248" y="476"/>
                  </a:lnTo>
                  <a:lnTo>
                    <a:pt x="232" y="476"/>
                  </a:lnTo>
                  <a:lnTo>
                    <a:pt x="232" y="476"/>
                  </a:lnTo>
                  <a:lnTo>
                    <a:pt x="220" y="460"/>
                  </a:lnTo>
                  <a:lnTo>
                    <a:pt x="206" y="444"/>
                  </a:lnTo>
                  <a:lnTo>
                    <a:pt x="192" y="422"/>
                  </a:lnTo>
                  <a:lnTo>
                    <a:pt x="180" y="398"/>
                  </a:lnTo>
                  <a:lnTo>
                    <a:pt x="180" y="398"/>
                  </a:lnTo>
                  <a:lnTo>
                    <a:pt x="210" y="392"/>
                  </a:lnTo>
                  <a:lnTo>
                    <a:pt x="228" y="388"/>
                  </a:lnTo>
                  <a:lnTo>
                    <a:pt x="248" y="388"/>
                  </a:lnTo>
                  <a:lnTo>
                    <a:pt x="248" y="476"/>
                  </a:lnTo>
                  <a:close/>
                  <a:moveTo>
                    <a:pt x="248" y="364"/>
                  </a:moveTo>
                  <a:lnTo>
                    <a:pt x="248" y="364"/>
                  </a:lnTo>
                  <a:lnTo>
                    <a:pt x="224" y="364"/>
                  </a:lnTo>
                  <a:lnTo>
                    <a:pt x="204" y="368"/>
                  </a:lnTo>
                  <a:lnTo>
                    <a:pt x="170" y="378"/>
                  </a:lnTo>
                  <a:lnTo>
                    <a:pt x="170" y="378"/>
                  </a:lnTo>
                  <a:lnTo>
                    <a:pt x="162" y="356"/>
                  </a:lnTo>
                  <a:lnTo>
                    <a:pt x="156" y="332"/>
                  </a:lnTo>
                  <a:lnTo>
                    <a:pt x="150" y="306"/>
                  </a:lnTo>
                  <a:lnTo>
                    <a:pt x="148" y="276"/>
                  </a:lnTo>
                  <a:lnTo>
                    <a:pt x="248" y="276"/>
                  </a:lnTo>
                  <a:lnTo>
                    <a:pt x="248" y="364"/>
                  </a:lnTo>
                  <a:close/>
                  <a:moveTo>
                    <a:pt x="248" y="252"/>
                  </a:moveTo>
                  <a:lnTo>
                    <a:pt x="150" y="252"/>
                  </a:lnTo>
                  <a:lnTo>
                    <a:pt x="150" y="252"/>
                  </a:lnTo>
                  <a:lnTo>
                    <a:pt x="152" y="224"/>
                  </a:lnTo>
                  <a:lnTo>
                    <a:pt x="156" y="196"/>
                  </a:lnTo>
                  <a:lnTo>
                    <a:pt x="164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88" y="152"/>
                  </a:lnTo>
                  <a:lnTo>
                    <a:pt x="208" y="154"/>
                  </a:lnTo>
                  <a:lnTo>
                    <a:pt x="248" y="158"/>
                  </a:lnTo>
                  <a:lnTo>
                    <a:pt x="248" y="252"/>
                  </a:lnTo>
                  <a:close/>
                  <a:moveTo>
                    <a:pt x="248" y="134"/>
                  </a:moveTo>
                  <a:lnTo>
                    <a:pt x="248" y="134"/>
                  </a:lnTo>
                  <a:lnTo>
                    <a:pt x="212" y="130"/>
                  </a:lnTo>
                  <a:lnTo>
                    <a:pt x="182" y="122"/>
                  </a:lnTo>
                  <a:lnTo>
                    <a:pt x="182" y="122"/>
                  </a:lnTo>
                  <a:lnTo>
                    <a:pt x="194" y="100"/>
                  </a:lnTo>
                  <a:lnTo>
                    <a:pt x="206" y="80"/>
                  </a:lnTo>
                  <a:lnTo>
                    <a:pt x="206" y="80"/>
                  </a:lnTo>
                  <a:lnTo>
                    <a:pt x="220" y="60"/>
                  </a:lnTo>
                  <a:lnTo>
                    <a:pt x="234" y="46"/>
                  </a:lnTo>
                  <a:lnTo>
                    <a:pt x="234" y="46"/>
                  </a:lnTo>
                  <a:lnTo>
                    <a:pt x="248" y="44"/>
                  </a:lnTo>
                  <a:lnTo>
                    <a:pt x="248" y="134"/>
                  </a:lnTo>
                  <a:close/>
                  <a:moveTo>
                    <a:pt x="396" y="94"/>
                  </a:moveTo>
                  <a:lnTo>
                    <a:pt x="396" y="94"/>
                  </a:lnTo>
                  <a:lnTo>
                    <a:pt x="378" y="104"/>
                  </a:lnTo>
                  <a:lnTo>
                    <a:pt x="358" y="114"/>
                  </a:lnTo>
                  <a:lnTo>
                    <a:pt x="358" y="114"/>
                  </a:lnTo>
                  <a:lnTo>
                    <a:pt x="342" y="88"/>
                  </a:lnTo>
                  <a:lnTo>
                    <a:pt x="328" y="64"/>
                  </a:lnTo>
                  <a:lnTo>
                    <a:pt x="328" y="64"/>
                  </a:lnTo>
                  <a:lnTo>
                    <a:pt x="320" y="54"/>
                  </a:lnTo>
                  <a:lnTo>
                    <a:pt x="320" y="54"/>
                  </a:lnTo>
                  <a:lnTo>
                    <a:pt x="340" y="60"/>
                  </a:lnTo>
                  <a:lnTo>
                    <a:pt x="360" y="70"/>
                  </a:lnTo>
                  <a:lnTo>
                    <a:pt x="378" y="82"/>
                  </a:lnTo>
                  <a:lnTo>
                    <a:pt x="396" y="94"/>
                  </a:lnTo>
                  <a:lnTo>
                    <a:pt x="396" y="94"/>
                  </a:lnTo>
                  <a:close/>
                  <a:moveTo>
                    <a:pt x="268" y="44"/>
                  </a:moveTo>
                  <a:lnTo>
                    <a:pt x="268" y="44"/>
                  </a:lnTo>
                  <a:lnTo>
                    <a:pt x="282" y="46"/>
                  </a:lnTo>
                  <a:lnTo>
                    <a:pt x="282" y="46"/>
                  </a:lnTo>
                  <a:lnTo>
                    <a:pt x="294" y="60"/>
                  </a:lnTo>
                  <a:lnTo>
                    <a:pt x="308" y="80"/>
                  </a:lnTo>
                  <a:lnTo>
                    <a:pt x="308" y="80"/>
                  </a:lnTo>
                  <a:lnTo>
                    <a:pt x="322" y="98"/>
                  </a:lnTo>
                  <a:lnTo>
                    <a:pt x="334" y="122"/>
                  </a:lnTo>
                  <a:lnTo>
                    <a:pt x="334" y="122"/>
                  </a:lnTo>
                  <a:lnTo>
                    <a:pt x="304" y="130"/>
                  </a:lnTo>
                  <a:lnTo>
                    <a:pt x="268" y="134"/>
                  </a:lnTo>
                  <a:lnTo>
                    <a:pt x="268" y="44"/>
                  </a:lnTo>
                  <a:close/>
                  <a:moveTo>
                    <a:pt x="268" y="158"/>
                  </a:moveTo>
                  <a:lnTo>
                    <a:pt x="268" y="158"/>
                  </a:lnTo>
                  <a:lnTo>
                    <a:pt x="308" y="154"/>
                  </a:lnTo>
                  <a:lnTo>
                    <a:pt x="326" y="150"/>
                  </a:lnTo>
                  <a:lnTo>
                    <a:pt x="344" y="146"/>
                  </a:lnTo>
                  <a:lnTo>
                    <a:pt x="344" y="146"/>
                  </a:lnTo>
                  <a:lnTo>
                    <a:pt x="352" y="170"/>
                  </a:lnTo>
                  <a:lnTo>
                    <a:pt x="358" y="196"/>
                  </a:lnTo>
                  <a:lnTo>
                    <a:pt x="364" y="224"/>
                  </a:lnTo>
                  <a:lnTo>
                    <a:pt x="366" y="252"/>
                  </a:lnTo>
                  <a:lnTo>
                    <a:pt x="268" y="252"/>
                  </a:lnTo>
                  <a:lnTo>
                    <a:pt x="268" y="158"/>
                  </a:lnTo>
                  <a:close/>
                  <a:moveTo>
                    <a:pt x="268" y="276"/>
                  </a:moveTo>
                  <a:lnTo>
                    <a:pt x="366" y="276"/>
                  </a:lnTo>
                  <a:lnTo>
                    <a:pt x="366" y="276"/>
                  </a:lnTo>
                  <a:lnTo>
                    <a:pt x="364" y="304"/>
                  </a:lnTo>
                  <a:lnTo>
                    <a:pt x="360" y="330"/>
                  </a:lnTo>
                  <a:lnTo>
                    <a:pt x="354" y="354"/>
                  </a:lnTo>
                  <a:lnTo>
                    <a:pt x="346" y="378"/>
                  </a:lnTo>
                  <a:lnTo>
                    <a:pt x="346" y="378"/>
                  </a:lnTo>
                  <a:lnTo>
                    <a:pt x="310" y="368"/>
                  </a:lnTo>
                  <a:lnTo>
                    <a:pt x="290" y="366"/>
                  </a:lnTo>
                  <a:lnTo>
                    <a:pt x="268" y="364"/>
                  </a:lnTo>
                  <a:lnTo>
                    <a:pt x="268" y="276"/>
                  </a:lnTo>
                  <a:close/>
                  <a:moveTo>
                    <a:pt x="284" y="476"/>
                  </a:moveTo>
                  <a:lnTo>
                    <a:pt x="284" y="476"/>
                  </a:lnTo>
                  <a:lnTo>
                    <a:pt x="268" y="476"/>
                  </a:lnTo>
                  <a:lnTo>
                    <a:pt x="268" y="388"/>
                  </a:lnTo>
                  <a:lnTo>
                    <a:pt x="268" y="388"/>
                  </a:lnTo>
                  <a:lnTo>
                    <a:pt x="288" y="390"/>
                  </a:lnTo>
                  <a:lnTo>
                    <a:pt x="306" y="392"/>
                  </a:lnTo>
                  <a:lnTo>
                    <a:pt x="336" y="400"/>
                  </a:lnTo>
                  <a:lnTo>
                    <a:pt x="336" y="400"/>
                  </a:lnTo>
                  <a:lnTo>
                    <a:pt x="324" y="422"/>
                  </a:lnTo>
                  <a:lnTo>
                    <a:pt x="308" y="444"/>
                  </a:lnTo>
                  <a:lnTo>
                    <a:pt x="308" y="444"/>
                  </a:lnTo>
                  <a:lnTo>
                    <a:pt x="296" y="462"/>
                  </a:lnTo>
                  <a:lnTo>
                    <a:pt x="284" y="476"/>
                  </a:lnTo>
                  <a:lnTo>
                    <a:pt x="284" y="476"/>
                  </a:lnTo>
                  <a:close/>
                  <a:moveTo>
                    <a:pt x="322" y="466"/>
                  </a:moveTo>
                  <a:lnTo>
                    <a:pt x="322" y="466"/>
                  </a:lnTo>
                  <a:lnTo>
                    <a:pt x="328" y="460"/>
                  </a:lnTo>
                  <a:lnTo>
                    <a:pt x="328" y="460"/>
                  </a:lnTo>
                  <a:lnTo>
                    <a:pt x="344" y="436"/>
                  </a:lnTo>
                  <a:lnTo>
                    <a:pt x="358" y="408"/>
                  </a:lnTo>
                  <a:lnTo>
                    <a:pt x="358" y="408"/>
                  </a:lnTo>
                  <a:lnTo>
                    <a:pt x="380" y="418"/>
                  </a:lnTo>
                  <a:lnTo>
                    <a:pt x="396" y="426"/>
                  </a:lnTo>
                  <a:lnTo>
                    <a:pt x="396" y="426"/>
                  </a:lnTo>
                  <a:lnTo>
                    <a:pt x="380" y="440"/>
                  </a:lnTo>
                  <a:lnTo>
                    <a:pt x="362" y="450"/>
                  </a:lnTo>
                  <a:lnTo>
                    <a:pt x="342" y="460"/>
                  </a:lnTo>
                  <a:lnTo>
                    <a:pt x="322" y="466"/>
                  </a:lnTo>
                  <a:lnTo>
                    <a:pt x="322" y="466"/>
                  </a:lnTo>
                  <a:close/>
                  <a:moveTo>
                    <a:pt x="414" y="410"/>
                  </a:moveTo>
                  <a:lnTo>
                    <a:pt x="414" y="410"/>
                  </a:lnTo>
                  <a:lnTo>
                    <a:pt x="394" y="400"/>
                  </a:lnTo>
                  <a:lnTo>
                    <a:pt x="368" y="388"/>
                  </a:lnTo>
                  <a:lnTo>
                    <a:pt x="368" y="388"/>
                  </a:lnTo>
                  <a:lnTo>
                    <a:pt x="376" y="364"/>
                  </a:lnTo>
                  <a:lnTo>
                    <a:pt x="384" y="338"/>
                  </a:lnTo>
                  <a:lnTo>
                    <a:pt x="388" y="308"/>
                  </a:lnTo>
                  <a:lnTo>
                    <a:pt x="390" y="276"/>
                  </a:lnTo>
                  <a:lnTo>
                    <a:pt x="474" y="276"/>
                  </a:lnTo>
                  <a:lnTo>
                    <a:pt x="474" y="276"/>
                  </a:lnTo>
                  <a:lnTo>
                    <a:pt x="472" y="296"/>
                  </a:lnTo>
                  <a:lnTo>
                    <a:pt x="468" y="314"/>
                  </a:lnTo>
                  <a:lnTo>
                    <a:pt x="462" y="332"/>
                  </a:lnTo>
                  <a:lnTo>
                    <a:pt x="456" y="350"/>
                  </a:lnTo>
                  <a:lnTo>
                    <a:pt x="448" y="366"/>
                  </a:lnTo>
                  <a:lnTo>
                    <a:pt x="438" y="382"/>
                  </a:lnTo>
                  <a:lnTo>
                    <a:pt x="428" y="396"/>
                  </a:lnTo>
                  <a:lnTo>
                    <a:pt x="414" y="410"/>
                  </a:lnTo>
                  <a:lnTo>
                    <a:pt x="414" y="410"/>
                  </a:lnTo>
                  <a:close/>
                  <a:moveTo>
                    <a:pt x="390" y="252"/>
                  </a:moveTo>
                  <a:lnTo>
                    <a:pt x="390" y="252"/>
                  </a:lnTo>
                  <a:lnTo>
                    <a:pt x="388" y="222"/>
                  </a:lnTo>
                  <a:lnTo>
                    <a:pt x="382" y="192"/>
                  </a:lnTo>
                  <a:lnTo>
                    <a:pt x="376" y="164"/>
                  </a:lnTo>
                  <a:lnTo>
                    <a:pt x="366" y="138"/>
                  </a:lnTo>
                  <a:lnTo>
                    <a:pt x="366" y="138"/>
                  </a:lnTo>
                  <a:lnTo>
                    <a:pt x="394" y="126"/>
                  </a:lnTo>
                  <a:lnTo>
                    <a:pt x="414" y="114"/>
                  </a:lnTo>
                  <a:lnTo>
                    <a:pt x="414" y="114"/>
                  </a:lnTo>
                  <a:lnTo>
                    <a:pt x="428" y="130"/>
                  </a:lnTo>
                  <a:lnTo>
                    <a:pt x="438" y="146"/>
                  </a:lnTo>
                  <a:lnTo>
                    <a:pt x="448" y="162"/>
                  </a:lnTo>
                  <a:lnTo>
                    <a:pt x="456" y="180"/>
                  </a:lnTo>
                  <a:lnTo>
                    <a:pt x="462" y="198"/>
                  </a:lnTo>
                  <a:lnTo>
                    <a:pt x="468" y="216"/>
                  </a:lnTo>
                  <a:lnTo>
                    <a:pt x="472" y="234"/>
                  </a:lnTo>
                  <a:lnTo>
                    <a:pt x="474" y="252"/>
                  </a:lnTo>
                  <a:lnTo>
                    <a:pt x="390" y="252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65" name="组 64"/>
            <p:cNvGrpSpPr/>
            <p:nvPr/>
          </p:nvGrpSpPr>
          <p:grpSpPr>
            <a:xfrm>
              <a:off x="4943573" y="3889710"/>
              <a:ext cx="525383" cy="308813"/>
              <a:chOff x="3902075" y="4498975"/>
              <a:chExt cx="831850" cy="48895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66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231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232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233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234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235"/>
              <p:cNvSpPr>
                <a:spLocks/>
              </p:cNvSpPr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236"/>
              <p:cNvSpPr>
                <a:spLocks/>
              </p:cNvSpPr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4" name="三角形 73"/>
            <p:cNvSpPr/>
            <p:nvPr/>
          </p:nvSpPr>
          <p:spPr>
            <a:xfrm rot="13444924">
              <a:off x="1989960" y="3375609"/>
              <a:ext cx="704200" cy="238897"/>
            </a:xfrm>
            <a:prstGeom prst="triangl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三角形 74"/>
            <p:cNvSpPr/>
            <p:nvPr/>
          </p:nvSpPr>
          <p:spPr>
            <a:xfrm rot="8155076" flipV="1">
              <a:off x="3082809" y="3287171"/>
              <a:ext cx="704200" cy="238897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三角形 75"/>
            <p:cNvSpPr/>
            <p:nvPr/>
          </p:nvSpPr>
          <p:spPr>
            <a:xfrm rot="13444924">
              <a:off x="4239719" y="3375608"/>
              <a:ext cx="704200" cy="23889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三角形 76"/>
            <p:cNvSpPr/>
            <p:nvPr/>
          </p:nvSpPr>
          <p:spPr>
            <a:xfrm rot="8155076" flipV="1">
              <a:off x="5332568" y="3287170"/>
              <a:ext cx="704200" cy="23889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9" name="组 78"/>
          <p:cNvGrpSpPr/>
          <p:nvPr/>
        </p:nvGrpSpPr>
        <p:grpSpPr>
          <a:xfrm>
            <a:off x="609592" y="1579639"/>
            <a:ext cx="2381013" cy="1004264"/>
            <a:chOff x="5677450" y="722514"/>
            <a:chExt cx="2381013" cy="1004264"/>
          </a:xfrm>
        </p:grpSpPr>
        <p:sp>
          <p:nvSpPr>
            <p:cNvPr id="80" name="文本框 8"/>
            <p:cNvSpPr txBox="1"/>
            <p:nvPr/>
          </p:nvSpPr>
          <p:spPr>
            <a:xfrm>
              <a:off x="5677450" y="1154314"/>
              <a:ext cx="2381013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顶部</a:t>
              </a: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“开始”面板中可以对字体、字号、颜色、行距等进行修改。</a:t>
              </a:r>
            </a:p>
          </p:txBody>
        </p:sp>
        <p:sp>
          <p:nvSpPr>
            <p:cNvPr id="81" name="矩形 80"/>
            <p:cNvSpPr/>
            <p:nvPr/>
          </p:nvSpPr>
          <p:spPr>
            <a:xfrm>
              <a:off x="5677450" y="722514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accent4">
                      <a:lumMod val="50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600" b="1" dirty="0">
                <a:solidFill>
                  <a:schemeClr val="accent4">
                    <a:lumMod val="50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82" name="组 81"/>
          <p:cNvGrpSpPr/>
          <p:nvPr/>
        </p:nvGrpSpPr>
        <p:grpSpPr>
          <a:xfrm>
            <a:off x="2023472" y="4872809"/>
            <a:ext cx="2381013" cy="1004264"/>
            <a:chOff x="5677450" y="722514"/>
            <a:chExt cx="2381013" cy="1004264"/>
          </a:xfrm>
        </p:grpSpPr>
        <p:sp>
          <p:nvSpPr>
            <p:cNvPr id="83" name="文本框 8"/>
            <p:cNvSpPr txBox="1"/>
            <p:nvPr/>
          </p:nvSpPr>
          <p:spPr>
            <a:xfrm>
              <a:off x="5677450" y="1154314"/>
              <a:ext cx="2381013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顶部</a:t>
              </a: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“开始”面板中可以对字体、字号、颜色、行距等进行修改。</a:t>
              </a:r>
            </a:p>
          </p:txBody>
        </p:sp>
        <p:sp>
          <p:nvSpPr>
            <p:cNvPr id="84" name="矩形 83"/>
            <p:cNvSpPr/>
            <p:nvPr/>
          </p:nvSpPr>
          <p:spPr>
            <a:xfrm>
              <a:off x="5677450" y="722514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accent4">
                      <a:lumMod val="7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600" b="1" dirty="0">
                <a:solidFill>
                  <a:schemeClr val="accent4">
                    <a:lumMod val="75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85" name="组 84"/>
          <p:cNvGrpSpPr/>
          <p:nvPr/>
        </p:nvGrpSpPr>
        <p:grpSpPr>
          <a:xfrm>
            <a:off x="6980805" y="627920"/>
            <a:ext cx="2381013" cy="1004264"/>
            <a:chOff x="5677450" y="722514"/>
            <a:chExt cx="2381013" cy="1004264"/>
          </a:xfrm>
        </p:grpSpPr>
        <p:sp>
          <p:nvSpPr>
            <p:cNvPr id="86" name="文本框 8"/>
            <p:cNvSpPr txBox="1"/>
            <p:nvPr/>
          </p:nvSpPr>
          <p:spPr>
            <a:xfrm>
              <a:off x="5677450" y="1154314"/>
              <a:ext cx="2381013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顶部</a:t>
              </a: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“开始”面板中可以对字体、字号、颜色、行距等进行修改。</a:t>
              </a:r>
            </a:p>
          </p:txBody>
        </p:sp>
        <p:sp>
          <p:nvSpPr>
            <p:cNvPr id="87" name="矩形 86"/>
            <p:cNvSpPr/>
            <p:nvPr/>
          </p:nvSpPr>
          <p:spPr>
            <a:xfrm>
              <a:off x="5677450" y="722514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accent4"/>
                  </a:solidFill>
                  <a:ea typeface="微软雅黑" charset="0"/>
                </a:rPr>
                <a:t>点击此处添加标题</a:t>
              </a:r>
              <a:endParaRPr lang="en-US" altLang="zh-CN" sz="1600" b="1" dirty="0">
                <a:solidFill>
                  <a:schemeClr val="accent4"/>
                </a:solidFill>
                <a:ea typeface="微软雅黑" charset="0"/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9044384" y="4606712"/>
            <a:ext cx="2381013" cy="1004264"/>
            <a:chOff x="5677450" y="722514"/>
            <a:chExt cx="2381013" cy="1004264"/>
          </a:xfrm>
        </p:grpSpPr>
        <p:sp>
          <p:nvSpPr>
            <p:cNvPr id="89" name="文本框 8"/>
            <p:cNvSpPr txBox="1"/>
            <p:nvPr/>
          </p:nvSpPr>
          <p:spPr>
            <a:xfrm>
              <a:off x="5677450" y="1154314"/>
              <a:ext cx="2381013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顶部</a:t>
              </a: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“开始”面板中可以对字体、字号、颜色、行距等进行修改。</a:t>
              </a:r>
            </a:p>
          </p:txBody>
        </p:sp>
        <p:sp>
          <p:nvSpPr>
            <p:cNvPr id="90" name="矩形 89"/>
            <p:cNvSpPr/>
            <p:nvPr/>
          </p:nvSpPr>
          <p:spPr>
            <a:xfrm>
              <a:off x="5677450" y="722514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600" b="1" dirty="0">
                <a:solidFill>
                  <a:schemeClr val="accent4">
                    <a:lumMod val="60000"/>
                    <a:lumOff val="40000"/>
                  </a:schemeClr>
                </a:solidFill>
                <a:ea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40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3143" y="2921169"/>
            <a:ext cx="4017446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  <a:ea typeface="Microsoft YaHei" charset="0"/>
                <a:cs typeface="Microsoft YaHei" charset="0"/>
              </a:rPr>
              <a:t>CONTENTS</a:t>
            </a:r>
            <a:endParaRPr kumimoji="1" lang="zh-CN" altLang="en-US" sz="6000" b="1" dirty="0">
              <a:solidFill>
                <a:schemeClr val="bg1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009866" y="1481342"/>
            <a:ext cx="3318534" cy="452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kumimoji="1" lang="zh-CN" altLang="en-US" sz="2000" dirty="0">
                <a:solidFill>
                  <a:srgbClr val="FFFFFF"/>
                </a:solidFill>
                <a:ea typeface="微软雅黑" charset="0"/>
              </a:rPr>
              <a:t>项目简介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011777" y="1350953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01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009866" y="2494295"/>
            <a:ext cx="3318534" cy="452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kumimoji="1" lang="zh-CN" altLang="en-US" sz="2000" dirty="0">
                <a:solidFill>
                  <a:srgbClr val="FFFFFF"/>
                </a:solidFill>
                <a:ea typeface="微软雅黑" charset="0"/>
              </a:rPr>
              <a:t>项目实现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011777" y="2363906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02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009866" y="3507248"/>
            <a:ext cx="33185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000" dirty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sz="2000" dirty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ea typeface="微软雅黑" charset="0"/>
              </a:rPr>
              <a:t>THREE</a:t>
            </a:r>
            <a:r>
              <a:rPr lang="zh-CN" altLang="en-US" sz="2000" dirty="0">
                <a:solidFill>
                  <a:srgbClr val="FFFFFF"/>
                </a:solidFill>
                <a:ea typeface="微软雅黑" charset="0"/>
              </a:rPr>
              <a:t>  存在问题</a:t>
            </a:r>
            <a:endParaRPr kumimoji="1" lang="zh-CN" altLang="en-US" sz="200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011777" y="3376859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03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009866" y="4520201"/>
            <a:ext cx="3318534" cy="452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kumimoji="1" lang="zh-CN" altLang="en-US" sz="2000" dirty="0">
                <a:solidFill>
                  <a:srgbClr val="FFFFFF"/>
                </a:solidFill>
                <a:ea typeface="微软雅黑" charset="0"/>
              </a:rPr>
              <a:t>前端界面设计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011776" y="4396467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04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28CCBF-132C-4BA3-BEE9-C0E0E4123D17}"/>
              </a:ext>
            </a:extLst>
          </p:cNvPr>
          <p:cNvSpPr txBox="1"/>
          <p:nvPr/>
        </p:nvSpPr>
        <p:spPr>
          <a:xfrm>
            <a:off x="7011775" y="5229170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05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FDE41E-AB3F-44F2-8318-AFDD1AE99FE0}"/>
              </a:ext>
            </a:extLst>
          </p:cNvPr>
          <p:cNvSpPr txBox="1"/>
          <p:nvPr/>
        </p:nvSpPr>
        <p:spPr>
          <a:xfrm>
            <a:off x="8009866" y="5418356"/>
            <a:ext cx="3318534" cy="452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kumimoji="1" lang="zh-CN" altLang="en-US" sz="2000" dirty="0">
                <a:solidFill>
                  <a:srgbClr val="FFFFFF"/>
                </a:solidFill>
                <a:ea typeface="微软雅黑" charset="0"/>
              </a:rPr>
              <a:t>功能展示</a:t>
            </a:r>
          </a:p>
        </p:txBody>
      </p:sp>
    </p:spTree>
    <p:extLst>
      <p:ext uri="{BB962C8B-B14F-4D97-AF65-F5344CB8AC3E}">
        <p14:creationId xmlns:p14="http://schemas.microsoft.com/office/powerpoint/2010/main" val="72059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 </a:t>
            </a:r>
            <a:r>
              <a:rPr kumimoji="1" lang="zh-CN" altLang="en-US" dirty="0"/>
              <a:t>项目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43000" y="4460814"/>
            <a:ext cx="1508186" cy="1508186"/>
          </a:xfrm>
          <a:prstGeom prst="roundRect">
            <a:avLst>
              <a:gd name="adj" fmla="val 10627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b="1" dirty="0"/>
              <a:t>4</a:t>
            </a:r>
            <a:endParaRPr kumimoji="1" lang="zh-CN" altLang="en-US" sz="9600" b="1" dirty="0"/>
          </a:p>
        </p:txBody>
      </p:sp>
      <p:sp>
        <p:nvSpPr>
          <p:cNvPr id="5" name="圆角矩形 4"/>
          <p:cNvSpPr/>
          <p:nvPr/>
        </p:nvSpPr>
        <p:spPr>
          <a:xfrm rot="1007404">
            <a:off x="2082777" y="3190647"/>
            <a:ext cx="1508186" cy="1508186"/>
          </a:xfrm>
          <a:prstGeom prst="roundRect">
            <a:avLst>
              <a:gd name="adj" fmla="val 1062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b="1" dirty="0"/>
              <a:t>3</a:t>
            </a:r>
            <a:endParaRPr kumimoji="1" lang="zh-CN" altLang="en-US" sz="9600" b="1" dirty="0"/>
          </a:p>
        </p:txBody>
      </p:sp>
      <p:sp>
        <p:nvSpPr>
          <p:cNvPr id="6" name="圆角矩形 5"/>
          <p:cNvSpPr/>
          <p:nvPr/>
        </p:nvSpPr>
        <p:spPr>
          <a:xfrm rot="21189383">
            <a:off x="939777" y="2004965"/>
            <a:ext cx="1508186" cy="1508186"/>
          </a:xfrm>
          <a:prstGeom prst="roundRect">
            <a:avLst>
              <a:gd name="adj" fmla="val 1062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b="1" dirty="0"/>
              <a:t>2</a:t>
            </a:r>
            <a:endParaRPr kumimoji="1" lang="zh-CN" altLang="en-US" sz="9600" b="1" dirty="0"/>
          </a:p>
        </p:txBody>
      </p:sp>
      <p:sp>
        <p:nvSpPr>
          <p:cNvPr id="7" name="圆角矩形 6"/>
          <p:cNvSpPr/>
          <p:nvPr/>
        </p:nvSpPr>
        <p:spPr>
          <a:xfrm rot="912046">
            <a:off x="2097121" y="788756"/>
            <a:ext cx="1508186" cy="1508186"/>
          </a:xfrm>
          <a:prstGeom prst="roundRect">
            <a:avLst>
              <a:gd name="adj" fmla="val 106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b="1" dirty="0"/>
              <a:t>1</a:t>
            </a:r>
            <a:endParaRPr kumimoji="1" lang="zh-CN" altLang="en-US" sz="9600" b="1" dirty="0"/>
          </a:p>
        </p:txBody>
      </p:sp>
      <p:sp>
        <p:nvSpPr>
          <p:cNvPr id="8" name="文本框 8"/>
          <p:cNvSpPr txBox="1"/>
          <p:nvPr/>
        </p:nvSpPr>
        <p:spPr>
          <a:xfrm>
            <a:off x="4578070" y="5214907"/>
            <a:ext cx="6470930" cy="669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/>
              <a:t>考生可根据个人需求，对</a:t>
            </a:r>
            <a:r>
              <a:rPr lang="en-US" altLang="zh-CN" dirty="0"/>
              <a:t>2018</a:t>
            </a:r>
            <a:r>
              <a:rPr lang="zh-CN" altLang="en-US" dirty="0"/>
              <a:t>年高考的录取信息进行快速查询。</a:t>
            </a: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4626682" y="3219513"/>
            <a:ext cx="6470930" cy="174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/>
              <a:t>同时，相比较于官方公布数据，官方出于防止宣传目的对于排名信息进行了隐藏（排名前</a:t>
            </a:r>
            <a:r>
              <a:rPr lang="en-US" altLang="zh-CN" dirty="0"/>
              <a:t>100</a:t>
            </a:r>
            <a:r>
              <a:rPr lang="zh-CN" altLang="en-US" dirty="0"/>
              <a:t>的考生不显示具体名次），本项目根据全部考生信息，进行了再次的排序比较，从而可以详细的查询到每名考生，每个分数的位次。</a:t>
            </a: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4626682" y="2231171"/>
            <a:ext cx="6470930" cy="102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/>
              <a:t>通过</a:t>
            </a:r>
            <a:r>
              <a:rPr lang="en-US" altLang="zh-CN" dirty="0"/>
              <a:t>Python</a:t>
            </a:r>
            <a:r>
              <a:rPr lang="zh-CN" altLang="en-US" dirty="0"/>
              <a:t>爬取</a:t>
            </a:r>
            <a:r>
              <a:rPr lang="en-US" altLang="zh-CN" dirty="0"/>
              <a:t>2018</a:t>
            </a:r>
            <a:r>
              <a:rPr lang="zh-CN" altLang="en-US" dirty="0"/>
              <a:t>年真实的高考分数及录取信息，获得</a:t>
            </a:r>
            <a:r>
              <a:rPr lang="en-US" altLang="zh-CN" dirty="0"/>
              <a:t>2018</a:t>
            </a:r>
            <a:r>
              <a:rPr lang="zh-CN" altLang="en-US" dirty="0"/>
              <a:t>年内蒙古高考的详细录取信息等详细数据。</a:t>
            </a: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4697572" y="1023570"/>
            <a:ext cx="6470930" cy="1145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dirty="0"/>
              <a:t>本项目拟结合数据库与前端界面的编写实现数据库中内容的查询，与偏好列表的添加删除等操作。</a:t>
            </a:r>
          </a:p>
          <a:p>
            <a:pPr>
              <a:lnSpc>
                <a:spcPct val="130000"/>
              </a:lnSpc>
            </a:pP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09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00988" y="2772636"/>
            <a:ext cx="48013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72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感谢聆听！</a:t>
            </a:r>
            <a:endParaRPr kumimoji="1" lang="zh-CN" altLang="en-US" sz="72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0" y="2915354"/>
            <a:ext cx="1158440" cy="2761546"/>
            <a:chOff x="0" y="3347154"/>
            <a:chExt cx="1193800" cy="2026297"/>
          </a:xfrm>
        </p:grpSpPr>
        <p:sp>
          <p:nvSpPr>
            <p:cNvPr id="9" name="矩形 8"/>
            <p:cNvSpPr/>
            <p:nvPr/>
          </p:nvSpPr>
          <p:spPr>
            <a:xfrm>
              <a:off x="0" y="3347154"/>
              <a:ext cx="273596" cy="2026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17122" y="3347154"/>
              <a:ext cx="175883" cy="2026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49229" y="3347154"/>
              <a:ext cx="212177" cy="2026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10231" y="3347154"/>
              <a:ext cx="383569" cy="2026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文本框 8"/>
          <p:cNvSpPr txBox="1"/>
          <p:nvPr/>
        </p:nvSpPr>
        <p:spPr>
          <a:xfrm>
            <a:off x="1300988" y="4615069"/>
            <a:ext cx="7330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学校名称：</a:t>
            </a:r>
            <a:r>
              <a:rPr lang="en-US" altLang="zh-CN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XXX</a:t>
            </a:r>
            <a:r>
              <a:rPr lang="zh-CN" altLang="en-US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大学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指导老师：</a:t>
            </a:r>
            <a:r>
              <a:rPr lang="en-US" altLang="zh-CN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XXX</a:t>
            </a:r>
            <a:r>
              <a:rPr lang="zh-CN" altLang="en-US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教授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报告</a:t>
            </a:r>
            <a:r>
              <a:rPr lang="zh-CN" altLang="en-US" sz="1400">
                <a:solidFill>
                  <a:schemeClr val="accent1"/>
                </a:solidFill>
                <a:latin typeface="微软雅黑" charset="0"/>
                <a:ea typeface="微软雅黑" charset="0"/>
              </a:rPr>
              <a:t>人：亮亮图文旗舰店</a:t>
            </a:r>
            <a:endParaRPr lang="zh-CN" altLang="en-US" sz="1400" dirty="0">
              <a:solidFill>
                <a:schemeClr val="accent1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23" name="组 22"/>
          <p:cNvGrpSpPr/>
          <p:nvPr/>
        </p:nvGrpSpPr>
        <p:grpSpPr>
          <a:xfrm>
            <a:off x="8988280" y="2915352"/>
            <a:ext cx="3203719" cy="2761547"/>
            <a:chOff x="7661032" y="3347153"/>
            <a:chExt cx="4530968" cy="2026298"/>
          </a:xfrm>
        </p:grpSpPr>
        <p:sp>
          <p:nvSpPr>
            <p:cNvPr id="18" name="矩形 17"/>
            <p:cNvSpPr/>
            <p:nvPr/>
          </p:nvSpPr>
          <p:spPr>
            <a:xfrm>
              <a:off x="7661032" y="3347154"/>
              <a:ext cx="1190868" cy="2026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926135" y="3347153"/>
              <a:ext cx="667550" cy="2026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660060" y="3347153"/>
              <a:ext cx="195220" cy="2026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9921656" y="3347154"/>
              <a:ext cx="2270344" cy="2026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300988" y="3972965"/>
            <a:ext cx="55402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请在此位置添加你的论文名称</a:t>
            </a:r>
            <a:r>
              <a:rPr kumimoji="1" lang="en-US" altLang="zh-CN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sz="28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84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758666" y="3182779"/>
            <a:ext cx="4321834" cy="449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FFFFFF"/>
                </a:solidFill>
                <a:ea typeface="微软雅黑" charset="0"/>
              </a:rPr>
              <a:t>项目简介</a:t>
            </a:r>
            <a:endParaRPr kumimoji="1" lang="zh-CN" altLang="en-US" sz="200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01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06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0" y="258763"/>
            <a:ext cx="5292725" cy="528637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/>
              <a:t>01 </a:t>
            </a:r>
            <a:r>
              <a:rPr kumimoji="1" lang="zh-CN" altLang="en-US" dirty="0"/>
              <a:t>项目简介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11387138" y="214313"/>
            <a:ext cx="804862" cy="617537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43000" y="4460814"/>
            <a:ext cx="1508186" cy="1508186"/>
          </a:xfrm>
          <a:prstGeom prst="roundRect">
            <a:avLst>
              <a:gd name="adj" fmla="val 10627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b="1" dirty="0"/>
              <a:t>4</a:t>
            </a:r>
            <a:endParaRPr kumimoji="1" lang="zh-CN" altLang="en-US" sz="9600" b="1" dirty="0"/>
          </a:p>
        </p:txBody>
      </p:sp>
      <p:sp>
        <p:nvSpPr>
          <p:cNvPr id="5" name="圆角矩形 4"/>
          <p:cNvSpPr/>
          <p:nvPr/>
        </p:nvSpPr>
        <p:spPr>
          <a:xfrm rot="1007404">
            <a:off x="2082777" y="3190647"/>
            <a:ext cx="1508186" cy="1508186"/>
          </a:xfrm>
          <a:prstGeom prst="roundRect">
            <a:avLst>
              <a:gd name="adj" fmla="val 1062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b="1" dirty="0"/>
              <a:t>3</a:t>
            </a:r>
            <a:endParaRPr kumimoji="1" lang="zh-CN" altLang="en-US" sz="9600" b="1" dirty="0"/>
          </a:p>
        </p:txBody>
      </p:sp>
      <p:sp>
        <p:nvSpPr>
          <p:cNvPr id="6" name="圆角矩形 5"/>
          <p:cNvSpPr/>
          <p:nvPr/>
        </p:nvSpPr>
        <p:spPr>
          <a:xfrm rot="21189383">
            <a:off x="939777" y="2004965"/>
            <a:ext cx="1508186" cy="1508186"/>
          </a:xfrm>
          <a:prstGeom prst="roundRect">
            <a:avLst>
              <a:gd name="adj" fmla="val 1062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b="1" dirty="0"/>
              <a:t>2</a:t>
            </a:r>
            <a:endParaRPr kumimoji="1" lang="zh-CN" altLang="en-US" sz="9600" b="1" dirty="0"/>
          </a:p>
        </p:txBody>
      </p:sp>
      <p:sp>
        <p:nvSpPr>
          <p:cNvPr id="7" name="圆角矩形 6"/>
          <p:cNvSpPr/>
          <p:nvPr/>
        </p:nvSpPr>
        <p:spPr>
          <a:xfrm rot="912046">
            <a:off x="2097121" y="788756"/>
            <a:ext cx="1508186" cy="1508186"/>
          </a:xfrm>
          <a:prstGeom prst="roundRect">
            <a:avLst>
              <a:gd name="adj" fmla="val 106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b="1" dirty="0"/>
              <a:t>1</a:t>
            </a:r>
            <a:endParaRPr kumimoji="1" lang="zh-CN" altLang="en-US" sz="9600" b="1" dirty="0"/>
          </a:p>
        </p:txBody>
      </p:sp>
      <p:sp>
        <p:nvSpPr>
          <p:cNvPr id="8" name="文本框 8"/>
          <p:cNvSpPr txBox="1"/>
          <p:nvPr/>
        </p:nvSpPr>
        <p:spPr>
          <a:xfrm>
            <a:off x="4578070" y="5214907"/>
            <a:ext cx="6470930" cy="669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考生可根据个人需求，对</a:t>
            </a:r>
            <a:r>
              <a:rPr lang="en-US" altLang="zh-CN" b="1" dirty="0">
                <a:solidFill>
                  <a:schemeClr val="bg1"/>
                </a:solidFill>
              </a:rPr>
              <a:t>2018</a:t>
            </a:r>
            <a:r>
              <a:rPr lang="zh-CN" altLang="en-US" b="1" dirty="0">
                <a:solidFill>
                  <a:schemeClr val="bg1"/>
                </a:solidFill>
              </a:rPr>
              <a:t>年高考的录取信息进行快速查询。</a:t>
            </a:r>
          </a:p>
          <a:p>
            <a:pPr>
              <a:lnSpc>
                <a:spcPct val="130000"/>
              </a:lnSpc>
            </a:pPr>
            <a:endParaRPr lang="zh-CN" altLang="en-US" sz="12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4626682" y="3219513"/>
            <a:ext cx="6470930" cy="174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同时，相比较于官方公布数据，官方出于防止宣传目的对于排名信息进行了隐藏（排名前</a:t>
            </a:r>
            <a:r>
              <a:rPr lang="en-US" altLang="zh-CN" b="1" dirty="0">
                <a:solidFill>
                  <a:schemeClr val="bg1"/>
                </a:solidFill>
              </a:rPr>
              <a:t>100</a:t>
            </a:r>
            <a:r>
              <a:rPr lang="zh-CN" altLang="en-US" b="1" dirty="0">
                <a:solidFill>
                  <a:schemeClr val="bg1"/>
                </a:solidFill>
              </a:rPr>
              <a:t>的考生不显示具体名次），本项目根据全部考生信息，进行了再次的排序比较，从而可以详细的查询到每名考生，每个分数的位次。</a:t>
            </a:r>
          </a:p>
          <a:p>
            <a:pPr>
              <a:lnSpc>
                <a:spcPct val="130000"/>
              </a:lnSpc>
            </a:pPr>
            <a:endParaRPr lang="zh-CN" altLang="en-US" sz="12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4626682" y="2231171"/>
            <a:ext cx="6470930" cy="102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通过</a:t>
            </a:r>
            <a:r>
              <a:rPr lang="en-US" altLang="zh-CN" b="1" dirty="0">
                <a:solidFill>
                  <a:schemeClr val="bg1"/>
                </a:solidFill>
              </a:rPr>
              <a:t>Python</a:t>
            </a:r>
            <a:r>
              <a:rPr lang="zh-CN" altLang="en-US" b="1" dirty="0">
                <a:solidFill>
                  <a:schemeClr val="bg1"/>
                </a:solidFill>
              </a:rPr>
              <a:t>爬取</a:t>
            </a:r>
            <a:r>
              <a:rPr lang="en-US" altLang="zh-CN" b="1" dirty="0">
                <a:solidFill>
                  <a:schemeClr val="bg1"/>
                </a:solidFill>
              </a:rPr>
              <a:t>2018</a:t>
            </a:r>
            <a:r>
              <a:rPr lang="zh-CN" altLang="en-US" b="1" dirty="0">
                <a:solidFill>
                  <a:schemeClr val="bg1"/>
                </a:solidFill>
              </a:rPr>
              <a:t>年真实的高考分数及录取信息，获得</a:t>
            </a:r>
            <a:r>
              <a:rPr lang="en-US" altLang="zh-CN" b="1" dirty="0">
                <a:solidFill>
                  <a:schemeClr val="bg1"/>
                </a:solidFill>
              </a:rPr>
              <a:t>2018</a:t>
            </a:r>
            <a:r>
              <a:rPr lang="zh-CN" altLang="en-US" b="1" dirty="0">
                <a:solidFill>
                  <a:schemeClr val="bg1"/>
                </a:solidFill>
              </a:rPr>
              <a:t>年内蒙古高考的详细录取信息等详细数据。</a:t>
            </a:r>
          </a:p>
          <a:p>
            <a:pPr>
              <a:lnSpc>
                <a:spcPct val="130000"/>
              </a:lnSpc>
            </a:pPr>
            <a:endParaRPr lang="zh-CN" altLang="en-US" sz="12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4697572" y="1023570"/>
            <a:ext cx="6470930" cy="1145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本项目拟结合数据库与前端界面的编写实现数据库中内容的查询，与偏好列表的添加删除等操作。</a:t>
            </a:r>
          </a:p>
          <a:p>
            <a:pPr>
              <a:lnSpc>
                <a:spcPct val="130000"/>
              </a:lnSpc>
            </a:pPr>
            <a:endParaRPr lang="zh-CN" altLang="en-US" sz="14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22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8666" y="3182779"/>
            <a:ext cx="4321834" cy="452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kumimoji="1" lang="zh-CN" altLang="en-US" sz="2000" dirty="0">
                <a:solidFill>
                  <a:srgbClr val="FFFFFF"/>
                </a:solidFill>
                <a:ea typeface="微软雅黑" charset="0"/>
              </a:rPr>
              <a:t>项目实现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02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3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项目实现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0" name="手杖形箭头 29"/>
          <p:cNvSpPr/>
          <p:nvPr/>
        </p:nvSpPr>
        <p:spPr>
          <a:xfrm rot="16200000">
            <a:off x="4054279" y="771"/>
            <a:ext cx="1364023" cy="4557216"/>
          </a:xfrm>
          <a:prstGeom prst="utur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31" name="手杖形箭头 30"/>
          <p:cNvSpPr/>
          <p:nvPr/>
        </p:nvSpPr>
        <p:spPr>
          <a:xfrm rot="5400000" flipH="1">
            <a:off x="7143827" y="864192"/>
            <a:ext cx="1364023" cy="4557216"/>
          </a:xfrm>
          <a:prstGeom prst="uturnArrow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32" name="手杖形箭头 31"/>
          <p:cNvSpPr/>
          <p:nvPr/>
        </p:nvSpPr>
        <p:spPr>
          <a:xfrm rot="16200000">
            <a:off x="4054277" y="1722545"/>
            <a:ext cx="1364023" cy="4557216"/>
          </a:xfrm>
          <a:prstGeom prst="uturn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33" name="手杖形箭头 32"/>
          <p:cNvSpPr/>
          <p:nvPr/>
        </p:nvSpPr>
        <p:spPr>
          <a:xfrm rot="5400000" flipH="1">
            <a:off x="7132067" y="2577588"/>
            <a:ext cx="1364023" cy="4557216"/>
          </a:xfrm>
          <a:prstGeom prst="uturnArrow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34" name="右箭头 33"/>
          <p:cNvSpPr/>
          <p:nvPr/>
        </p:nvSpPr>
        <p:spPr>
          <a:xfrm>
            <a:off x="152399" y="5020778"/>
            <a:ext cx="5668236" cy="67022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636739" y="3439934"/>
            <a:ext cx="7467708" cy="400087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defTabSz="609459"/>
            <a:r>
              <a:rPr kumimoji="1" lang="zh-CN" altLang="en-US" b="1" dirty="0"/>
              <a:t>在使用</a:t>
            </a:r>
            <a:r>
              <a:rPr kumimoji="1" lang="en-US" altLang="zh-CN" b="1" dirty="0"/>
              <a:t>BeautifulSoup4</a:t>
            </a:r>
            <a:r>
              <a:rPr kumimoji="1" lang="zh-CN" altLang="en-US" b="1" dirty="0"/>
              <a:t>及</a:t>
            </a:r>
            <a:r>
              <a:rPr kumimoji="1" lang="en-US" altLang="zh-CN" b="1" dirty="0"/>
              <a:t>requests</a:t>
            </a:r>
            <a:r>
              <a:rPr kumimoji="1" lang="zh-CN" altLang="en-US" b="1" dirty="0"/>
              <a:t>爬虫收集真实高考数据爬虫收集数据</a:t>
            </a:r>
            <a:endParaRPr lang="zh-CN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5700449" y="2561304"/>
            <a:ext cx="4159109" cy="400087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defTabSz="609459"/>
            <a:r>
              <a:rPr kumimoji="1" lang="zh-CN" altLang="en-US" b="1" dirty="0">
                <a:solidFill>
                  <a:schemeClr val="bg1"/>
                </a:solidFill>
              </a:rPr>
              <a:t>利用</a:t>
            </a:r>
            <a:r>
              <a:rPr kumimoji="1" lang="en-US" altLang="zh-CN" b="1" dirty="0">
                <a:solidFill>
                  <a:schemeClr val="bg1"/>
                </a:solidFill>
              </a:rPr>
              <a:t>PyQt5</a:t>
            </a:r>
            <a:r>
              <a:rPr kumimoji="1" lang="zh-CN" altLang="en-US" b="1" dirty="0">
                <a:solidFill>
                  <a:schemeClr val="bg1"/>
                </a:solidFill>
              </a:rPr>
              <a:t>连接</a:t>
            </a:r>
            <a:r>
              <a:rPr kumimoji="1" lang="en-US" altLang="zh-CN" b="1" dirty="0">
                <a:solidFill>
                  <a:schemeClr val="bg1"/>
                </a:solidFill>
              </a:rPr>
              <a:t>MySQL</a:t>
            </a:r>
            <a:r>
              <a:rPr kumimoji="1" lang="zh-CN" altLang="en-US" b="1" dirty="0">
                <a:solidFill>
                  <a:schemeClr val="bg1"/>
                </a:solidFill>
              </a:rPr>
              <a:t>并实现</a:t>
            </a:r>
            <a:r>
              <a:rPr kumimoji="1" lang="en-US" altLang="zh-CN" b="1" dirty="0">
                <a:solidFill>
                  <a:schemeClr val="bg1"/>
                </a:solidFill>
              </a:rPr>
              <a:t>GUI</a:t>
            </a:r>
            <a:r>
              <a:rPr kumimoji="1" lang="zh-CN" altLang="en-US" b="1" dirty="0">
                <a:solidFill>
                  <a:schemeClr val="bg1"/>
                </a:solidFill>
              </a:rPr>
              <a:t>界面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86517" y="1564531"/>
            <a:ext cx="8148983" cy="677086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defTabSz="609459"/>
            <a:r>
              <a:rPr kumimoji="1" lang="zh-CN" altLang="en-US" b="1" dirty="0">
                <a:solidFill>
                  <a:schemeClr val="tx2">
                    <a:lumMod val="85000"/>
                    <a:lumOff val="15000"/>
                  </a:schemeClr>
                </a:solidFill>
              </a:rPr>
              <a:t>账户注册登录实现</a:t>
            </a:r>
          </a:p>
          <a:p>
            <a:pPr defTabSz="609459"/>
            <a:r>
              <a:rPr kumimoji="1" lang="zh-CN" altLang="en-US" b="1" dirty="0">
                <a:solidFill>
                  <a:schemeClr val="tx2">
                    <a:lumMod val="85000"/>
                    <a:lumOff val="15000"/>
                  </a:schemeClr>
                </a:solidFill>
              </a:rPr>
              <a:t>加入我的喜好功能：可以将偏好的院校信息加入喜好页面，实现偏好院校速查</a:t>
            </a:r>
            <a:endParaRPr lang="zh-CN" altLang="en-US" b="1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B99424-935B-4039-816C-EAE4715B33BE}"/>
              </a:ext>
            </a:extLst>
          </p:cNvPr>
          <p:cNvSpPr txBox="1"/>
          <p:nvPr/>
        </p:nvSpPr>
        <p:spPr>
          <a:xfrm>
            <a:off x="646044" y="5143277"/>
            <a:ext cx="919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使用</a:t>
            </a:r>
            <a:r>
              <a:rPr lang="en-US" altLang="zh-CN" b="1" dirty="0"/>
              <a:t>MySQL</a:t>
            </a:r>
            <a:r>
              <a:rPr lang="zh-CN" altLang="en-US" b="1" dirty="0"/>
              <a:t>、</a:t>
            </a:r>
            <a:r>
              <a:rPr lang="en-US" altLang="zh-CN" b="1" dirty="0"/>
              <a:t>Python</a:t>
            </a:r>
            <a:r>
              <a:rPr lang="zh-CN" altLang="en-US" b="1" dirty="0"/>
              <a:t>、</a:t>
            </a:r>
            <a:r>
              <a:rPr lang="en-US" altLang="zh-CN" b="1" dirty="0"/>
              <a:t>PyQt5 </a:t>
            </a:r>
            <a:r>
              <a:rPr lang="zh-CN" altLang="en-US" b="1" dirty="0"/>
              <a:t>实现数据库与前端界面相配合的数据展示及偏好收藏系统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AEB08C-8D67-4A27-9A41-9BB22291682F}"/>
              </a:ext>
            </a:extLst>
          </p:cNvPr>
          <p:cNvSpPr txBox="1"/>
          <p:nvPr/>
        </p:nvSpPr>
        <p:spPr>
          <a:xfrm>
            <a:off x="6899387" y="4284924"/>
            <a:ext cx="249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设计</a:t>
            </a:r>
            <a:r>
              <a:rPr lang="en-US" altLang="zh-CN" b="1" dirty="0">
                <a:solidFill>
                  <a:schemeClr val="bg1"/>
                </a:solidFill>
              </a:rPr>
              <a:t>MySQL</a:t>
            </a:r>
            <a:r>
              <a:rPr lang="zh-CN" altLang="en-US" b="1" dirty="0">
                <a:solidFill>
                  <a:schemeClr val="bg1"/>
                </a:solidFill>
              </a:rPr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205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8666" y="2874169"/>
            <a:ext cx="4321834" cy="884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kumimoji="1" lang="zh-CN" altLang="en-US" sz="4400" dirty="0">
                <a:solidFill>
                  <a:srgbClr val="FFFFFF"/>
                </a:solidFill>
                <a:ea typeface="微软雅黑" charset="0"/>
              </a:rPr>
              <a:t>前端界面设计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04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10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前端界面设计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sp>
        <p:nvSpPr>
          <p:cNvPr id="7" name="五边形 6"/>
          <p:cNvSpPr/>
          <p:nvPr/>
        </p:nvSpPr>
        <p:spPr>
          <a:xfrm>
            <a:off x="666196" y="1439252"/>
            <a:ext cx="2655449" cy="902811"/>
          </a:xfrm>
          <a:prstGeom prst="homePlat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867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3373590" y="1456532"/>
            <a:ext cx="2655449" cy="902811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867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6132929" y="1456532"/>
            <a:ext cx="2655449" cy="902811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867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4251" y="2512887"/>
            <a:ext cx="2655451" cy="308449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73590" y="2512887"/>
            <a:ext cx="2655449" cy="308449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32928" y="2512887"/>
            <a:ext cx="2655451" cy="308449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13" name="五边形 12"/>
          <p:cNvSpPr/>
          <p:nvPr/>
        </p:nvSpPr>
        <p:spPr>
          <a:xfrm>
            <a:off x="8892268" y="1456532"/>
            <a:ext cx="2655449" cy="902811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867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892265" y="2512887"/>
            <a:ext cx="2655451" cy="308449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4339" y="1560451"/>
            <a:ext cx="2230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FFFF"/>
                </a:solidFill>
                <a:latin typeface="Century Gothic"/>
                <a:ea typeface="微软雅黑"/>
              </a:rPr>
              <a:t>登录界面</a:t>
            </a:r>
            <a:endParaRPr lang="en-US" altLang="zh-CN" sz="3200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11689" y="1629048"/>
            <a:ext cx="23341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  <a:latin typeface="Century Gothic"/>
                <a:ea typeface="微软雅黑"/>
              </a:rPr>
              <a:t>分数查询界面</a:t>
            </a:r>
            <a:endParaRPr lang="en-US" altLang="zh-CN" sz="2800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71028" y="1629048"/>
            <a:ext cx="23341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latin typeface="Century Gothic"/>
                <a:ea typeface="微软雅黑"/>
              </a:rPr>
              <a:t>个人收藏界面</a:t>
            </a:r>
            <a:endParaRPr lang="en-US" altLang="zh-CN" sz="1200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30367" y="1515439"/>
            <a:ext cx="22302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FFFF"/>
                </a:solidFill>
                <a:latin typeface="Century Gothic"/>
                <a:ea typeface="微软雅黑"/>
              </a:rPr>
              <a:t>专业录取和考生信息界面</a:t>
            </a:r>
            <a:endParaRPr lang="en-US" altLang="zh-CN" sz="1100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614252" y="2852530"/>
            <a:ext cx="2506635" cy="262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界面窗口采用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TabWidget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实现，必须用已有的账户密码进行登录，没有账户必须先通过有效的邀请码进行注册然后登录。 其中，登录和注册功能都是通过与数据库里的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Account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和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InvitedList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两个表相对应</a:t>
            </a:r>
          </a:p>
        </p:txBody>
      </p:sp>
      <p:sp>
        <p:nvSpPr>
          <p:cNvPr id="22" name="文本框 8"/>
          <p:cNvSpPr txBox="1"/>
          <p:nvPr/>
        </p:nvSpPr>
        <p:spPr>
          <a:xfrm>
            <a:off x="3523974" y="2757249"/>
            <a:ext cx="2447830" cy="3582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标题利用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Qlabel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来显示，通过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QComboBox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获取筛选条件，然后利用信号与槽机制，在数据库里进行相应查询，并将查询结果用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Qwidgetable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显示出来，其中设置专业代码作为跳转链接。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4" name="文本框 8"/>
          <p:cNvSpPr txBox="1"/>
          <p:nvPr/>
        </p:nvSpPr>
        <p:spPr>
          <a:xfrm>
            <a:off x="6256818" y="2600391"/>
            <a:ext cx="2531560" cy="2941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在分数查询界面中，通过点击添加收藏可把相应数据加到数据库个人喜好表中，然后查看收藏夹即可看到收藏的学校信息，收藏夹里可以选择删除操作（利用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QMessageBox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提示确认），同时将数据从个人喜好表里删掉。</a:t>
            </a:r>
          </a:p>
        </p:txBody>
      </p:sp>
      <p:sp>
        <p:nvSpPr>
          <p:cNvPr id="26" name="文本框 8"/>
          <p:cNvSpPr txBox="1"/>
          <p:nvPr/>
        </p:nvSpPr>
        <p:spPr>
          <a:xfrm>
            <a:off x="9035508" y="2775715"/>
            <a:ext cx="2368963" cy="2301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均是采用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QWidget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窗口，通过继承父窗口，利用信号与槽机制实现页面跳转，并且将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Qwidgetable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的内容设为不可更改，以保证数据的安全性。</a:t>
            </a:r>
          </a:p>
        </p:txBody>
      </p:sp>
    </p:spTree>
    <p:extLst>
      <p:ext uri="{BB962C8B-B14F-4D97-AF65-F5344CB8AC3E}">
        <p14:creationId xmlns:p14="http://schemas.microsoft.com/office/powerpoint/2010/main" val="157952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8666" y="3130745"/>
            <a:ext cx="4321834" cy="59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kumimoji="1" lang="zh-CN" altLang="en-US" sz="2800" b="1" dirty="0">
                <a:solidFill>
                  <a:srgbClr val="FFFFFF"/>
                </a:solidFill>
                <a:ea typeface="微软雅黑" charset="0"/>
              </a:rPr>
              <a:t>功能演示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05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B6EEEF-5814-450E-B123-ADF8345EC05F}"/>
              </a:ext>
            </a:extLst>
          </p:cNvPr>
          <p:cNvSpPr txBox="1"/>
          <p:nvPr/>
        </p:nvSpPr>
        <p:spPr>
          <a:xfrm>
            <a:off x="3240157" y="4422913"/>
            <a:ext cx="673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2"/>
              </a:rPr>
              <a:t>项目地址： </a:t>
            </a:r>
            <a:r>
              <a:rPr lang="en-US" altLang="zh-CN" dirty="0">
                <a:hlinkClick r:id="rId2"/>
              </a:rPr>
              <a:t>https://github.com/Azerrroth/dbgaokao-2019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65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亮亮图文旗舰店 https://liangliangtuwen.tmall.com">
  <a:themeElements>
    <a:clrScheme name="自定义 2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6B6889"/>
      </a:accent1>
      <a:accent2>
        <a:srgbClr val="F76D68"/>
      </a:accent2>
      <a:accent3>
        <a:srgbClr val="84C8AE"/>
      </a:accent3>
      <a:accent4>
        <a:srgbClr val="FDC170"/>
      </a:accent4>
      <a:accent5>
        <a:srgbClr val="436181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2124</Words>
  <Application>Microsoft Office PowerPoint</Application>
  <PresentationFormat>宽屏</PresentationFormat>
  <Paragraphs>169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微软雅黑</vt:lpstr>
      <vt:lpstr>微软雅黑</vt:lpstr>
      <vt:lpstr>Arial</vt:lpstr>
      <vt:lpstr>Calibri</vt:lpstr>
      <vt:lpstr>Century Gothic</vt:lpstr>
      <vt:lpstr>Segoe UI Light</vt:lpstr>
      <vt:lpstr>Wingdings</vt:lpstr>
      <vt:lpstr>亮亮图文旗舰店 https://liangliangtuwen.tmall.com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12sc.taobao.com</dc:subject>
  <dc:creator>清风素材; 12sc.taobao.com</dc:creator>
  <cp:keywords>12sc.taobao.com</cp:keywords>
  <dc:description>12sc.taobao.com</dc:description>
  <cp:lastModifiedBy>翰林 黄</cp:lastModifiedBy>
  <cp:revision>111</cp:revision>
  <dcterms:created xsi:type="dcterms:W3CDTF">2015-08-18T02:51:41Z</dcterms:created>
  <dcterms:modified xsi:type="dcterms:W3CDTF">2019-06-04T09:51:54Z</dcterms:modified>
  <cp:category>12sc.taobao.com</cp:category>
  <cp:contentStatus>12sc.taobao.com</cp:contentStatus>
</cp:coreProperties>
</file>