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sldIdLst>
    <p:sldId id="258" r:id="rId2"/>
    <p:sldId id="260" r:id="rId3"/>
    <p:sldId id="259" r:id="rId4"/>
    <p:sldId id="281" r:id="rId5"/>
    <p:sldId id="261" r:id="rId6"/>
    <p:sldId id="269" r:id="rId7"/>
    <p:sldId id="263" r:id="rId8"/>
    <p:sldId id="275" r:id="rId9"/>
    <p:sldId id="282" r:id="rId10"/>
    <p:sldId id="278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/>
    <p:restoredTop sz="94697"/>
  </p:normalViewPr>
  <p:slideViewPr>
    <p:cSldViewPr snapToGrid="0" snapToObjects="1">
      <p:cViewPr varScale="1">
        <p:scale>
          <a:sx n="82" d="100"/>
          <a:sy n="82" d="100"/>
        </p:scale>
        <p:origin x="1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EB86-8968-4EEF-BDFA-C19A7AAF1D23}" type="datetimeFigureOut">
              <a:rPr lang="zh-CN" altLang="en-US" smtClean="0"/>
              <a:pPr/>
              <a:t>2019/6/4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329B-966E-4BC6-B91C-02F26F345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/>
              <a:t>https://liangliangtuwen.tmall.com/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更多模板资料</a:t>
            </a:r>
            <a:r>
              <a:rPr lang="en-US" altLang="zh-CN" dirty="0"/>
              <a:t>-</a:t>
            </a:r>
            <a:r>
              <a:rPr lang="zh-CN" altLang="en-US" dirty="0"/>
              <a:t>亮亮图文旗舰店 </a:t>
            </a:r>
            <a:r>
              <a:rPr lang="en-US" altLang="zh-CN" dirty="0"/>
              <a:t>https://liangliangtuwen.tmall.com/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5329B-966E-4BC6-B91C-02F26F34555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errroth/dbgaokao-2019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数据库大作业展示</a:t>
            </a:r>
            <a:endParaRPr kumimoji="1" lang="zh-CN" altLang="en-US" sz="72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61506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黄翰林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1712890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李浩哲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1712898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胡智龙</a:t>
            </a:r>
            <a:r>
              <a:rPr lang="en-US" altLang="zh-CN" sz="14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1713717</a:t>
            </a:r>
            <a:endParaRPr lang="zh-CN" altLang="en-US" sz="14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300988" y="3972965"/>
            <a:ext cx="5269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高考帮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高考志愿填报小助手</a:t>
            </a:r>
            <a:endParaRPr kumimoji="1" lang="zh-CN" altLang="en-US" sz="2800" b="1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481342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1777" y="1350953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494295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11777" y="2363906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507248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存在问题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3376859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520201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11776" y="4396467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8CCBF-132C-4BA3-BEE9-C0E0E4123D17}"/>
              </a:ext>
            </a:extLst>
          </p:cNvPr>
          <p:cNvSpPr txBox="1"/>
          <p:nvPr/>
        </p:nvSpPr>
        <p:spPr>
          <a:xfrm>
            <a:off x="7011775" y="5229170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FDE41E-AB3F-44F2-8318-AFDD1AE99FE0}"/>
              </a:ext>
            </a:extLst>
          </p:cNvPr>
          <p:cNvSpPr txBox="1"/>
          <p:nvPr/>
        </p:nvSpPr>
        <p:spPr>
          <a:xfrm>
            <a:off x="8009866" y="5418356"/>
            <a:ext cx="33185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功能展示</a:t>
            </a:r>
          </a:p>
        </p:txBody>
      </p: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4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项目简介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0" y="258763"/>
            <a:ext cx="5292725" cy="5286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01 </a:t>
            </a:r>
            <a:r>
              <a:rPr kumimoji="1" lang="zh-CN" altLang="en-US" dirty="0"/>
              <a:t>项目简介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1387138" y="214313"/>
            <a:ext cx="804862" cy="61753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3000" y="4460814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4</a:t>
            </a:r>
            <a:endParaRPr kumimoji="1" lang="zh-CN" altLang="en-US" sz="9600" b="1" dirty="0"/>
          </a:p>
        </p:txBody>
      </p:sp>
      <p:sp>
        <p:nvSpPr>
          <p:cNvPr id="5" name="圆角矩形 4"/>
          <p:cNvSpPr/>
          <p:nvPr/>
        </p:nvSpPr>
        <p:spPr>
          <a:xfrm rot="1007404">
            <a:off x="2082777" y="3190647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3</a:t>
            </a:r>
            <a:endParaRPr kumimoji="1" lang="zh-CN" altLang="en-US" sz="9600" b="1" dirty="0"/>
          </a:p>
        </p:txBody>
      </p:sp>
      <p:sp>
        <p:nvSpPr>
          <p:cNvPr id="6" name="圆角矩形 5"/>
          <p:cNvSpPr/>
          <p:nvPr/>
        </p:nvSpPr>
        <p:spPr>
          <a:xfrm rot="21189383">
            <a:off x="939777" y="2004965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2</a:t>
            </a:r>
            <a:endParaRPr kumimoji="1" lang="zh-CN" altLang="en-US" sz="9600" b="1" dirty="0"/>
          </a:p>
        </p:txBody>
      </p:sp>
      <p:sp>
        <p:nvSpPr>
          <p:cNvPr id="7" name="圆角矩形 6"/>
          <p:cNvSpPr/>
          <p:nvPr/>
        </p:nvSpPr>
        <p:spPr>
          <a:xfrm rot="912046">
            <a:off x="2097121" y="788756"/>
            <a:ext cx="1508186" cy="1508186"/>
          </a:xfrm>
          <a:prstGeom prst="roundRect">
            <a:avLst>
              <a:gd name="adj" fmla="val 106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b="1" dirty="0"/>
              <a:t>1</a:t>
            </a:r>
            <a:endParaRPr kumimoji="1" lang="zh-CN" altLang="en-US" sz="9600" b="1" dirty="0"/>
          </a:p>
        </p:txBody>
      </p:sp>
      <p:sp>
        <p:nvSpPr>
          <p:cNvPr id="8" name="文本框 8"/>
          <p:cNvSpPr txBox="1"/>
          <p:nvPr/>
        </p:nvSpPr>
        <p:spPr>
          <a:xfrm>
            <a:off x="4578070" y="5214907"/>
            <a:ext cx="647093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考生可根据个人需求，对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年高考的录取信息进行快速查询。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626682" y="3219513"/>
            <a:ext cx="6470930" cy="174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同时，相比较于官方公布数据，官方出于防止宣传目的对于排名信息进行了隐藏（排名前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的考生不显示具体名次），本项目根据全部考生信息，进行了再次的排序比较，从而可以详细的查询到每名考生，每个分数的位次。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4626682" y="2231171"/>
            <a:ext cx="6470930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>
                <a:solidFill>
                  <a:schemeClr val="bg1"/>
                </a:solidFill>
              </a:rPr>
              <a:t>Python</a:t>
            </a:r>
            <a:r>
              <a:rPr lang="zh-CN" altLang="en-US" b="1" dirty="0">
                <a:solidFill>
                  <a:schemeClr val="bg1"/>
                </a:solidFill>
              </a:rPr>
              <a:t>爬取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年真实的高考分数及录取信息，获得</a:t>
            </a:r>
            <a:r>
              <a:rPr lang="en-US" altLang="zh-CN" b="1" dirty="0">
                <a:solidFill>
                  <a:schemeClr val="bg1"/>
                </a:solidFill>
              </a:rPr>
              <a:t>2018</a:t>
            </a:r>
            <a:r>
              <a:rPr lang="zh-CN" altLang="en-US" b="1" dirty="0">
                <a:solidFill>
                  <a:schemeClr val="bg1"/>
                </a:solidFill>
              </a:rPr>
              <a:t>年内蒙古高考的详细录取信息等详细数据。</a:t>
            </a:r>
          </a:p>
          <a:p>
            <a:pPr>
              <a:lnSpc>
                <a:spcPct val="13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697572" y="1023570"/>
            <a:ext cx="6470930" cy="114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本项目拟结合数据库与前端界面的编写实现数据库中内容的查询，与偏好列表的添加删除等操作。</a:t>
            </a:r>
          </a:p>
          <a:p>
            <a:pPr>
              <a:lnSpc>
                <a:spcPct val="130000"/>
              </a:lnSpc>
            </a:pPr>
            <a:endParaRPr lang="zh-CN" altLang="en-US" sz="1400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2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000" dirty="0">
                <a:solidFill>
                  <a:srgbClr val="FFFFFF"/>
                </a:solidFill>
                <a:ea typeface="微软雅黑" charset="0"/>
              </a:rPr>
              <a:t>项目实现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项目实现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36739" y="3439934"/>
            <a:ext cx="7467708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/>
              <a:t>在使用</a:t>
            </a:r>
            <a:r>
              <a:rPr kumimoji="1" lang="en-US" altLang="zh-CN" b="1" dirty="0"/>
              <a:t>BeautifulSoup4</a:t>
            </a:r>
            <a:r>
              <a:rPr kumimoji="1" lang="zh-CN" altLang="en-US" b="1" dirty="0"/>
              <a:t>及</a:t>
            </a:r>
            <a:r>
              <a:rPr kumimoji="1" lang="en-US" altLang="zh-CN" b="1" dirty="0"/>
              <a:t>requests</a:t>
            </a:r>
            <a:r>
              <a:rPr kumimoji="1" lang="zh-CN" altLang="en-US" b="1" dirty="0"/>
              <a:t>爬虫收集真实高考数据爬虫收集数据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5700449" y="2561304"/>
            <a:ext cx="4159109" cy="40008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bg1"/>
                </a:solidFill>
              </a:rPr>
              <a:t>利用</a:t>
            </a:r>
            <a:r>
              <a:rPr kumimoji="1" lang="en-US" altLang="zh-CN" b="1" dirty="0">
                <a:solidFill>
                  <a:schemeClr val="bg1"/>
                </a:solidFill>
              </a:rPr>
              <a:t>PyQt5</a:t>
            </a:r>
            <a:r>
              <a:rPr kumimoji="1" lang="zh-CN" altLang="en-US" b="1" dirty="0">
                <a:solidFill>
                  <a:schemeClr val="bg1"/>
                </a:solidFill>
              </a:rPr>
              <a:t>连接</a:t>
            </a:r>
            <a:r>
              <a:rPr kumimoji="1" lang="en-US" altLang="zh-CN" b="1" dirty="0">
                <a:solidFill>
                  <a:schemeClr val="bg1"/>
                </a:solidFill>
              </a:rPr>
              <a:t>MySQL</a:t>
            </a:r>
            <a:r>
              <a:rPr kumimoji="1" lang="zh-CN" altLang="en-US" b="1" dirty="0">
                <a:solidFill>
                  <a:schemeClr val="bg1"/>
                </a:solidFill>
              </a:rPr>
              <a:t>并实现</a:t>
            </a:r>
            <a:r>
              <a:rPr kumimoji="1" lang="en-US" altLang="zh-CN" b="1" dirty="0">
                <a:solidFill>
                  <a:schemeClr val="bg1"/>
                </a:solidFill>
              </a:rPr>
              <a:t>GUI</a:t>
            </a:r>
            <a:r>
              <a:rPr kumimoji="1" lang="zh-CN" altLang="en-US" b="1" dirty="0">
                <a:solidFill>
                  <a:schemeClr val="bg1"/>
                </a:solidFill>
              </a:rPr>
              <a:t>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6517" y="1564531"/>
            <a:ext cx="8148983" cy="67708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账户注册登录实现</a:t>
            </a:r>
          </a:p>
          <a:p>
            <a:pPr defTabSz="609459"/>
            <a:r>
              <a:rPr kumimoji="1" lang="zh-CN" altLang="en-US" b="1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加入我的喜好功能：可以将偏好的院校信息加入喜好页面，实现偏好院校速查</a:t>
            </a:r>
            <a:endParaRPr lang="zh-CN" altLang="en-US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B99424-935B-4039-816C-EAE4715B33BE}"/>
              </a:ext>
            </a:extLst>
          </p:cNvPr>
          <p:cNvSpPr txBox="1"/>
          <p:nvPr/>
        </p:nvSpPr>
        <p:spPr>
          <a:xfrm>
            <a:off x="646044" y="5143277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MySQL</a:t>
            </a:r>
            <a:r>
              <a:rPr lang="zh-CN" altLang="en-US" b="1" dirty="0"/>
              <a:t>、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en-US" altLang="zh-CN" b="1" dirty="0"/>
              <a:t>PyQt5 </a:t>
            </a:r>
            <a:r>
              <a:rPr lang="zh-CN" altLang="en-US" b="1" dirty="0"/>
              <a:t>实现数据库与前端界面相配合的数据展示及偏好收藏系统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EB08C-8D67-4A27-9A41-9BB22291682F}"/>
              </a:ext>
            </a:extLst>
          </p:cNvPr>
          <p:cNvSpPr txBox="1"/>
          <p:nvPr/>
        </p:nvSpPr>
        <p:spPr>
          <a:xfrm>
            <a:off x="6899387" y="4284924"/>
            <a:ext cx="24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设计</a:t>
            </a:r>
            <a:r>
              <a:rPr lang="en-US" altLang="zh-CN" b="1" dirty="0">
                <a:solidFill>
                  <a:schemeClr val="bg1"/>
                </a:solidFill>
              </a:rPr>
              <a:t>MySQL</a:t>
            </a:r>
            <a:r>
              <a:rPr lang="zh-CN" altLang="en-US" b="1" dirty="0">
                <a:solidFill>
                  <a:schemeClr val="bg1"/>
                </a:solidFill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2874169"/>
            <a:ext cx="4321834" cy="8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4400" dirty="0">
                <a:solidFill>
                  <a:srgbClr val="FFFFFF"/>
                </a:solidFill>
                <a:ea typeface="微软雅黑" charset="0"/>
              </a:rPr>
              <a:t>前端界面设计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前端界面设计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66196" y="1439252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39" y="156045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  <a:latin typeface="Century Gothic"/>
                <a:ea typeface="微软雅黑"/>
              </a:rPr>
              <a:t>登录界面</a:t>
            </a:r>
            <a:endParaRPr lang="en-US" altLang="zh-CN" sz="3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Century Gothic"/>
                <a:ea typeface="微软雅黑"/>
              </a:rPr>
              <a:t>分数查询界面</a:t>
            </a:r>
            <a:endParaRPr lang="en-US" altLang="zh-CN" sz="28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629048"/>
            <a:ext cx="233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Century Gothic"/>
                <a:ea typeface="微软雅黑"/>
              </a:rPr>
              <a:t>个人收藏界面</a:t>
            </a:r>
            <a:endParaRPr lang="en-US" altLang="zh-CN" sz="1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entury Gothic"/>
                <a:ea typeface="微软雅黑"/>
              </a:rPr>
              <a:t>专业录取和考生信息界面</a:t>
            </a:r>
            <a:endParaRPr lang="en-US" altLang="zh-CN" sz="11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14252" y="2852530"/>
            <a:ext cx="2506635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界面窗口采用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TabWidget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实现，必须用已有的账户密码进行登录，没有账户必须先通过有效的邀请码进行注册然后登录。 其中，登录和注册功能都是通过与数据库里的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Account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InvitedList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两个表相对应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3523974" y="2757249"/>
            <a:ext cx="2447830" cy="358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Qlabel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来显示，通过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QComboBox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获取筛选条件，然后利用信号与槽机制，在数据库里进行相应查询，并将查询结果用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显示出来，其中设置专业代码作为跳转链接。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256818" y="2600391"/>
            <a:ext cx="2531560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在分数查询界面中，通过点击添加收藏可把相应数据加到数据库个人喜好表中，然后查看收藏夹即可看到收藏的学校信息，收藏夹里可以选择删除操作（利用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QMessageBox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提示确认），同时将数据从个人喜好表里删掉。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9035508" y="2775715"/>
            <a:ext cx="2368963" cy="230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均是采用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窗口，通过继承父窗口，利用信号与槽机制实现页面跳转，并且将</a:t>
            </a: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Qwidgetable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的内容设为不可更改，以保证数据的安全性。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15795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30745"/>
            <a:ext cx="4321834" cy="59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FFFFFF"/>
                </a:solidFill>
                <a:ea typeface="微软雅黑" charset="0"/>
              </a:rPr>
              <a:t>功能演示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6EEEF-5814-450E-B123-ADF8345EC05F}"/>
              </a:ext>
            </a:extLst>
          </p:cNvPr>
          <p:cNvSpPr txBox="1"/>
          <p:nvPr/>
        </p:nvSpPr>
        <p:spPr>
          <a:xfrm>
            <a:off x="3240157" y="4422913"/>
            <a:ext cx="67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项目地址： </a:t>
            </a:r>
            <a:r>
              <a:rPr lang="en-US" altLang="zh-CN" dirty="0">
                <a:hlinkClick r:id="rId2"/>
              </a:rPr>
              <a:t>https://github.com/Azerrroth/dbgaokao-2019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65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亮亮图文旗舰店 https://liangliangtuwen.tmall.com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541</Words>
  <Application>Microsoft Office PowerPoint</Application>
  <PresentationFormat>宽屏</PresentationFormat>
  <Paragraphs>61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亮亮图文旗舰店 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hhh 233</cp:lastModifiedBy>
  <cp:revision>113</cp:revision>
  <dcterms:created xsi:type="dcterms:W3CDTF">2015-08-18T02:51:41Z</dcterms:created>
  <dcterms:modified xsi:type="dcterms:W3CDTF">2019-06-04T10:30:33Z</dcterms:modified>
  <cp:category>12sc.taobao.com</cp:category>
  <cp:contentStatus>12sc.taobao.com</cp:contentStatus>
</cp:coreProperties>
</file>