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AF2EF-C30B-4868-BB30-AB22E684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08491-D5EA-40CE-9734-E38AFDA5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180D69-9C14-46A2-864C-0B9A080D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C9434C-495F-483E-9546-2ECEE84C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707B9-D3EF-4A14-B23E-E8B9AED3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08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9C72B-74D0-4BDA-960A-C485083A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84A11E-3DD2-4CC2-A67C-E874AB126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9110D9-FAD8-4AC7-BC06-12DCB05D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BFB62-7AB1-41DA-B8E3-E8FCC22C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04A7F-5100-40DB-9E46-D9F516BD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0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42F7F8-8B84-4FE0-AB07-8B8B5E91E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42CF6E-52C4-4A55-B9C9-580E5E833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40C99-5A2E-435D-B5D1-E80BFC02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E67EF-46C8-48D4-889F-A4C05D4D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39DFD8-E68F-47B0-B1C5-2FE57B1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BECF6-27B3-436C-8FD4-267EEB40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26002-9275-4986-926A-E50ACF3D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1115B5-A37F-489B-A4E5-98D9E85C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8D465-D7A6-4003-84B2-1520E0DD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49FF7E-1276-4D13-930A-6849C82B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44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2D407-97FF-4C8B-BFF3-7124A14A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00C1B0-62BC-4FF2-905B-F1D22B82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387FF7-03CF-40E7-AE07-7AF643BC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335ECB-F9AF-4279-A5A2-5AD2879F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89994-71F3-48C4-B759-D6C8CF27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88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6AB83-7252-4B63-A77E-9F5A9275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B1265-FBF8-4AF8-87CB-05DFDB527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3091CF-C2E4-46DC-ACE2-704F7A236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55A20C-65D6-41CF-A0C2-FAD2CE36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F77EB-C253-4EEF-AA18-1DFD8E29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BD2A2B-ED09-4C5C-94B9-ABB87F8D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72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3627A-9A60-40D1-AD63-C2D86E42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39D91-2E94-436F-9619-62F2332D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B9A814-C3F5-4B05-8B93-1EF94FFCC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43F3F7-0038-4E8A-830F-101ED5596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1EE633-742F-4C74-B5DF-8F6F016B2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070EF9-2AF8-490B-87F5-FF90B7EC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6E0CC5-AC67-4A65-9A6C-2D63D23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E24852-85E7-4D10-B1EE-61C08C89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61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332B3-E6FB-429A-8934-8B39C666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62ACE1-1B31-4508-81FD-9704EA25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F63379-2FA3-4A7A-96FD-DAA9E4A4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1978FD-EC7B-42E2-B2CB-BBF53AC0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57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11C996-87A3-496A-9540-176BA558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F1A15E-81B3-45BC-80FE-94FBDD26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CBB6A5-12FB-4E9E-B2F3-8AC42691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87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36FBC-2EE1-448B-923E-FE8EA404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8D4CC-183D-4DEF-8B8E-F5D134EC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FE5B65-0C8D-4752-AF5D-D3CC57101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C22151-8261-4C3A-B85C-E4E45CAC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43A18-64D6-421C-955C-B28E6B79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D6C05-02D7-42D3-8BE8-CE686EB0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54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06FA-22C6-4812-90C4-FA9E4D56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A69AA6-4150-487E-8507-E2EB54F25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7E416C-2C1E-4D92-8F1A-F0D46C746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B4A760-2C23-4E62-BE43-2EEF9804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DE98E-BC9C-4F95-B866-58124E77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060402-C3D3-4947-8991-0CF2DE9A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26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C419C3-B843-43FD-A767-C9302FE9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A198C-757A-45FD-AA47-EDAB626E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300778-3E54-4A82-ACEA-5A2B9200E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81AC-0E84-4E48-93F6-D7D29419F5AB}" type="datetimeFigureOut">
              <a:rPr lang="pt-BR" smtClean="0"/>
              <a:t>27/06/2022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814DD-88D9-4222-BCD9-ECBBD94ED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BC9FE-F91E-44D6-B508-CB612EC46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38F5-3E20-4D3E-B3C2-58C90B192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30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05E7857-6539-46FF-B623-BF2E1BBD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5" y="0"/>
            <a:ext cx="12203045" cy="813609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944EFE7-010D-488E-AFB0-21056A4FBBB3}"/>
              </a:ext>
            </a:extLst>
          </p:cNvPr>
          <p:cNvSpPr/>
          <p:nvPr/>
        </p:nvSpPr>
        <p:spPr>
          <a:xfrm>
            <a:off x="0" y="0"/>
            <a:ext cx="12203045" cy="8136096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100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Azevedo</dc:creator>
  <cp:lastModifiedBy>Gustavo Azevedo</cp:lastModifiedBy>
  <cp:revision>2</cp:revision>
  <dcterms:created xsi:type="dcterms:W3CDTF">2022-06-28T01:30:36Z</dcterms:created>
  <dcterms:modified xsi:type="dcterms:W3CDTF">2022-06-28T01:32:35Z</dcterms:modified>
</cp:coreProperties>
</file>