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433" r:id="rId5"/>
    <p:sldId id="592" r:id="rId6"/>
    <p:sldId id="536" r:id="rId7"/>
    <p:sldId id="538" r:id="rId8"/>
    <p:sldId id="539" r:id="rId9"/>
    <p:sldId id="584" r:id="rId10"/>
    <p:sldId id="585" r:id="rId11"/>
    <p:sldId id="586" r:id="rId12"/>
    <p:sldId id="540" r:id="rId13"/>
    <p:sldId id="587" r:id="rId14"/>
    <p:sldId id="588" r:id="rId15"/>
    <p:sldId id="589" r:id="rId16"/>
    <p:sldId id="543" r:id="rId17"/>
    <p:sldId id="544" r:id="rId18"/>
    <p:sldId id="545" r:id="rId19"/>
    <p:sldId id="548" r:id="rId20"/>
    <p:sldId id="578" r:id="rId21"/>
    <p:sldId id="579" r:id="rId22"/>
    <p:sldId id="549" r:id="rId23"/>
    <p:sldId id="553" r:id="rId24"/>
    <p:sldId id="554" r:id="rId25"/>
    <p:sldId id="555" r:id="rId26"/>
    <p:sldId id="580" r:id="rId27"/>
    <p:sldId id="581" r:id="rId28"/>
    <p:sldId id="582" r:id="rId29"/>
    <p:sldId id="583" r:id="rId30"/>
    <p:sldId id="556" r:id="rId31"/>
    <p:sldId id="557" r:id="rId32"/>
    <p:sldId id="552" r:id="rId33"/>
    <p:sldId id="558" r:id="rId34"/>
    <p:sldId id="559" r:id="rId35"/>
    <p:sldId id="560" r:id="rId36"/>
    <p:sldId id="562" r:id="rId37"/>
    <p:sldId id="564" r:id="rId38"/>
    <p:sldId id="565" r:id="rId39"/>
    <p:sldId id="567" r:id="rId40"/>
    <p:sldId id="568" r:id="rId41"/>
    <p:sldId id="32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B493F7-A038-499B-901F-510DF9ED6E61}">
          <p14:sldIdLst>
            <p14:sldId id="433"/>
          </p14:sldIdLst>
        </p14:section>
        <p14:section name="nav" id="{B7775284-9373-467F-86AD-C69B2A103F38}">
          <p14:sldIdLst>
            <p14:sldId id="592"/>
            <p14:sldId id="536"/>
            <p14:sldId id="538"/>
            <p14:sldId id="539"/>
            <p14:sldId id="584"/>
            <p14:sldId id="585"/>
            <p14:sldId id="586"/>
            <p14:sldId id="540"/>
            <p14:sldId id="587"/>
            <p14:sldId id="588"/>
            <p14:sldId id="589"/>
            <p14:sldId id="543"/>
            <p14:sldId id="544"/>
            <p14:sldId id="545"/>
            <p14:sldId id="548"/>
            <p14:sldId id="578"/>
            <p14:sldId id="579"/>
            <p14:sldId id="549"/>
            <p14:sldId id="553"/>
            <p14:sldId id="554"/>
            <p14:sldId id="555"/>
            <p14:sldId id="580"/>
            <p14:sldId id="581"/>
            <p14:sldId id="582"/>
            <p14:sldId id="583"/>
            <p14:sldId id="556"/>
            <p14:sldId id="557"/>
            <p14:sldId id="552"/>
            <p14:sldId id="558"/>
            <p14:sldId id="559"/>
            <p14:sldId id="560"/>
            <p14:sldId id="562"/>
            <p14:sldId id="564"/>
            <p14:sldId id="565"/>
            <p14:sldId id="567"/>
            <p14:sldId id="568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022"/>
    <a:srgbClr val="666666"/>
    <a:srgbClr val="333333"/>
    <a:srgbClr val="222222"/>
    <a:srgbClr val="616161"/>
    <a:srgbClr val="999999"/>
    <a:srgbClr val="444444"/>
    <a:srgbClr val="888888"/>
    <a:srgbClr val="009592"/>
    <a:srgbClr val="CB2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>
      <p:cViewPr>
        <p:scale>
          <a:sx n="80" d="100"/>
          <a:sy n="80" d="100"/>
        </p:scale>
        <p:origin x="754" y="23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A for anchor.</a:t>
            </a:r>
          </a:p>
          <a:p>
            <a:pPr marL="342900" indent="-342900">
              <a:buAutoNum type="arabicParenR"/>
            </a:pPr>
            <a:r>
              <a:rPr lang="en-US" dirty="0"/>
              <a:t>Attributes ( target </a:t>
            </a:r>
            <a:r>
              <a:rPr lang="en-US" dirty="0">
                <a:sym typeface="Wingdings" panose="05000000000000000000" pitchFamily="2" charset="2"/>
              </a:rPr>
              <a:t> _blank -- _self -- _top -- _parent – </a:t>
            </a:r>
            <a:r>
              <a:rPr lang="en-US" dirty="0" err="1">
                <a:sym typeface="Wingdings" panose="05000000000000000000" pitchFamily="2" charset="2"/>
              </a:rPr>
              <a:t>nameframe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You will see it in the </a:t>
            </a:r>
            <a:r>
              <a:rPr lang="en-US" sz="2000" b="1" u="sng" dirty="0"/>
              <a:t>material</a:t>
            </a:r>
            <a:r>
              <a:rPr lang="en-US" dirty="0"/>
              <a:t>!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528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Margin :  auto 20px</a:t>
            </a:r>
            <a:endParaRPr lang="ar-EG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margin affect (width – height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margin: 100px 40px </a:t>
            </a:r>
            <a:r>
              <a:rPr lang="en-US" dirty="0" err="1"/>
              <a:t>40px</a:t>
            </a:r>
            <a:r>
              <a:rPr lang="en-US" dirty="0"/>
              <a:t> 150px;</a:t>
            </a:r>
          </a:p>
          <a:p>
            <a:r>
              <a:rPr lang="en-US" dirty="0"/>
              <a:t>Top and bottom of tow </a:t>
            </a:r>
            <a:r>
              <a:rPr lang="en-US" dirty="0" err="1"/>
              <a:t>divs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Margin :  auto 20px</a:t>
            </a:r>
            <a:endParaRPr lang="ar-EG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margin affect (width – height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margin: 100px 40px </a:t>
            </a:r>
            <a:r>
              <a:rPr lang="en-US" dirty="0" err="1"/>
              <a:t>40px</a:t>
            </a:r>
            <a:r>
              <a:rPr lang="en-US" dirty="0"/>
              <a:t> 150px;</a:t>
            </a:r>
          </a:p>
          <a:p>
            <a:r>
              <a:rPr lang="en-US" dirty="0"/>
              <a:t>Top and bottom of tow </a:t>
            </a:r>
            <a:r>
              <a:rPr lang="en-US" dirty="0" err="1"/>
              <a:t>divs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DC6E114B-BB06-4DD0-87FD-D77206B7F89F}"/>
              </a:ext>
            </a:extLst>
          </p:cNvPr>
          <p:cNvSpPr txBox="1"/>
          <p:nvPr/>
        </p:nvSpPr>
        <p:spPr>
          <a:xfrm>
            <a:off x="12875044" y="2491680"/>
            <a:ext cx="34291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W</a:t>
            </a:r>
            <a:r>
              <a:rPr lang="en-US" sz="11500" b="1" dirty="0">
                <a:latin typeface="Century Gothic" panose="020B0502020202020204" pitchFamily="34" charset="0"/>
              </a:rPr>
              <a:t>eb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66E08DC-C66D-42BB-A9FA-BCB7E1CB8318}"/>
              </a:ext>
            </a:extLst>
          </p:cNvPr>
          <p:cNvSpPr txBox="1"/>
          <p:nvPr/>
        </p:nvSpPr>
        <p:spPr>
          <a:xfrm>
            <a:off x="12766834" y="4287065"/>
            <a:ext cx="50225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entury Gothic" panose="020B0502020202020204" pitchFamily="34" charset="0"/>
              </a:rPr>
              <a:t>D</a:t>
            </a:r>
            <a:r>
              <a:rPr lang="en-US" sz="11500" b="1" dirty="0">
                <a:latin typeface="Century Gothic" panose="020B0502020202020204" pitchFamily="34" charset="0"/>
              </a:rPr>
              <a:t>esign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F59559E-D691-46D2-BC1C-DE4D27ACAAFC}"/>
              </a:ext>
            </a:extLst>
          </p:cNvPr>
          <p:cNvSpPr/>
          <p:nvPr/>
        </p:nvSpPr>
        <p:spPr>
          <a:xfrm>
            <a:off x="9830179" y="839509"/>
            <a:ext cx="2514600" cy="6018491"/>
          </a:xfrm>
          <a:prstGeom prst="rect">
            <a:avLst/>
          </a:prstGeom>
          <a:solidFill>
            <a:srgbClr val="081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2715793-F0FF-477E-9F46-4EC1336BDFB9}"/>
              </a:ext>
            </a:extLst>
          </p:cNvPr>
          <p:cNvGrpSpPr/>
          <p:nvPr/>
        </p:nvGrpSpPr>
        <p:grpSpPr>
          <a:xfrm>
            <a:off x="-2298949" y="419789"/>
            <a:ext cx="5933504" cy="6014412"/>
            <a:chOff x="320624" y="398701"/>
            <a:chExt cx="5801296" cy="588040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7F58C7E-69CB-453B-9375-F3AB4DD18E2D}"/>
                </a:ext>
              </a:extLst>
            </p:cNvPr>
            <p:cNvGrpSpPr/>
            <p:nvPr/>
          </p:nvGrpSpPr>
          <p:grpSpPr>
            <a:xfrm>
              <a:off x="320624" y="398701"/>
              <a:ext cx="5801296" cy="5880402"/>
              <a:chOff x="559476" y="505234"/>
              <a:chExt cx="5801296" cy="58804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0135E5-CA43-4B08-B726-C726CD5B0024}"/>
                  </a:ext>
                </a:extLst>
              </p:cNvPr>
              <p:cNvSpPr/>
              <p:nvPr/>
            </p:nvSpPr>
            <p:spPr>
              <a:xfrm rot="2595216">
                <a:off x="3339178" y="505234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E5E95EB-5F21-4A25-838D-B0E6AF560FCF}"/>
                  </a:ext>
                </a:extLst>
              </p:cNvPr>
              <p:cNvSpPr/>
              <p:nvPr/>
            </p:nvSpPr>
            <p:spPr>
              <a:xfrm rot="2595216">
                <a:off x="3340895" y="6172950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588B94-D679-4BDB-AF8D-F386F11259E6}"/>
                  </a:ext>
                </a:extLst>
              </p:cNvPr>
              <p:cNvSpPr/>
              <p:nvPr/>
            </p:nvSpPr>
            <p:spPr>
              <a:xfrm rot="3657845">
                <a:off x="4201812" y="623194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F40F56-D98C-4302-9020-8A4A49D18611}"/>
                  </a:ext>
                </a:extLst>
              </p:cNvPr>
              <p:cNvSpPr/>
              <p:nvPr/>
            </p:nvSpPr>
            <p:spPr>
              <a:xfrm rot="3657845">
                <a:off x="2478814" y="6022207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DD1FC2-AA92-4684-99A9-0F5679414BE8}"/>
                  </a:ext>
                </a:extLst>
              </p:cNvPr>
              <p:cNvSpPr/>
              <p:nvPr/>
            </p:nvSpPr>
            <p:spPr>
              <a:xfrm rot="4859634">
                <a:off x="5074851" y="1082043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65AAECF-A4EC-4FB6-9399-CF1B9139E375}"/>
                  </a:ext>
                </a:extLst>
              </p:cNvPr>
              <p:cNvSpPr/>
              <p:nvPr/>
            </p:nvSpPr>
            <p:spPr>
              <a:xfrm rot="4859634">
                <a:off x="1606336" y="5563653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41C09B7-4D74-4F0D-9327-748B65E0E2D4}"/>
                  </a:ext>
                </a:extLst>
              </p:cNvPr>
              <p:cNvSpPr/>
              <p:nvPr/>
            </p:nvSpPr>
            <p:spPr>
              <a:xfrm rot="6035211">
                <a:off x="5728668" y="1800509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698842-6C9C-4CC4-A00F-5F8BB147508B}"/>
                  </a:ext>
                </a:extLst>
              </p:cNvPr>
              <p:cNvSpPr/>
              <p:nvPr/>
            </p:nvSpPr>
            <p:spPr>
              <a:xfrm rot="6035211">
                <a:off x="957629" y="4858830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73B087-4CE8-452B-B571-CB3268A7A65C}"/>
                  </a:ext>
                </a:extLst>
              </p:cNvPr>
              <p:cNvSpPr/>
              <p:nvPr/>
            </p:nvSpPr>
            <p:spPr>
              <a:xfrm rot="7332301">
                <a:off x="6145161" y="2758268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E62903E-4DCE-49A1-855F-0FCC4B51FDC2}"/>
                  </a:ext>
                </a:extLst>
              </p:cNvPr>
              <p:cNvSpPr/>
              <p:nvPr/>
            </p:nvSpPr>
            <p:spPr>
              <a:xfrm rot="7332301">
                <a:off x="582422" y="3842962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1766E2-717C-4AA4-B50B-153F31950CF7}"/>
                  </a:ext>
                </a:extLst>
              </p:cNvPr>
              <p:cNvSpPr/>
              <p:nvPr/>
            </p:nvSpPr>
            <p:spPr>
              <a:xfrm rot="8628812">
                <a:off x="6131280" y="3841882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AA14C13-F75C-4822-B4E8-2D3CAE0D7ACB}"/>
                  </a:ext>
                </a:extLst>
              </p:cNvPr>
              <p:cNvSpPr/>
              <p:nvPr/>
            </p:nvSpPr>
            <p:spPr>
              <a:xfrm rot="8628812">
                <a:off x="559476" y="2801035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B37630B-A9B0-4CAF-9D29-0680A25CC31F}"/>
                  </a:ext>
                </a:extLst>
              </p:cNvPr>
              <p:cNvSpPr/>
              <p:nvPr/>
            </p:nvSpPr>
            <p:spPr>
              <a:xfrm rot="9976951">
                <a:off x="5722560" y="4867827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BF3209-A421-4D38-BD47-5B0251D371CC}"/>
                  </a:ext>
                </a:extLst>
              </p:cNvPr>
              <p:cNvSpPr/>
              <p:nvPr/>
            </p:nvSpPr>
            <p:spPr>
              <a:xfrm rot="9976951">
                <a:off x="970958" y="1775750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C4DC52-91AE-4B6E-A135-7845E6D1B252}"/>
                  </a:ext>
                </a:extLst>
              </p:cNvPr>
              <p:cNvSpPr/>
              <p:nvPr/>
            </p:nvSpPr>
            <p:spPr>
              <a:xfrm rot="11228029">
                <a:off x="5012740" y="5612829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953347-BB6B-4B72-8ECE-3BF943B85A0B}"/>
                  </a:ext>
                </a:extLst>
              </p:cNvPr>
              <p:cNvSpPr/>
              <p:nvPr/>
            </p:nvSpPr>
            <p:spPr>
              <a:xfrm rot="11228029">
                <a:off x="1672402" y="1031227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953DB2E-146C-4CD2-9753-BAF9AB6FAE9C}"/>
                  </a:ext>
                </a:extLst>
              </p:cNvPr>
              <p:cNvSpPr/>
              <p:nvPr/>
            </p:nvSpPr>
            <p:spPr>
              <a:xfrm rot="12419454">
                <a:off x="4126381" y="6053383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BCA2125-408C-4744-994F-3EF0A72576A4}"/>
                  </a:ext>
                </a:extLst>
              </p:cNvPr>
              <p:cNvSpPr/>
              <p:nvPr/>
            </p:nvSpPr>
            <p:spPr>
              <a:xfrm rot="12419454">
                <a:off x="2540388" y="608869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AC445A9-7618-4C69-876B-175128CB469B}"/>
                </a:ext>
              </a:extLst>
            </p:cNvPr>
            <p:cNvSpPr/>
            <p:nvPr/>
          </p:nvSpPr>
          <p:spPr>
            <a:xfrm>
              <a:off x="766636" y="951714"/>
              <a:ext cx="4909273" cy="47743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DFC625C-9C30-47DF-8BB5-1AD81701BC82}"/>
              </a:ext>
            </a:extLst>
          </p:cNvPr>
          <p:cNvGrpSpPr/>
          <p:nvPr/>
        </p:nvGrpSpPr>
        <p:grpSpPr>
          <a:xfrm>
            <a:off x="-1511731" y="1235321"/>
            <a:ext cx="4318718" cy="4441032"/>
            <a:chOff x="3808412" y="1062901"/>
            <a:chExt cx="4277296" cy="45166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4D277D6-AA22-448D-B029-6A49AEA56C18}"/>
                </a:ext>
              </a:extLst>
            </p:cNvPr>
            <p:cNvGrpSpPr/>
            <p:nvPr/>
          </p:nvGrpSpPr>
          <p:grpSpPr>
            <a:xfrm>
              <a:off x="3808412" y="1062901"/>
              <a:ext cx="4277296" cy="4516600"/>
              <a:chOff x="559476" y="505234"/>
              <a:chExt cx="5801296" cy="5880402"/>
            </a:xfrm>
          </p:grpSpPr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0AD0D219-6DC2-4B6A-9C6F-15E3131390FD}"/>
                  </a:ext>
                </a:extLst>
              </p:cNvPr>
              <p:cNvSpPr/>
              <p:nvPr/>
            </p:nvSpPr>
            <p:spPr>
              <a:xfrm rot="2595216">
                <a:off x="3339178" y="505234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5105047F-1E29-4D15-AF0F-F31AB5957901}"/>
                  </a:ext>
                </a:extLst>
              </p:cNvPr>
              <p:cNvSpPr/>
              <p:nvPr/>
            </p:nvSpPr>
            <p:spPr>
              <a:xfrm rot="2595216">
                <a:off x="3340895" y="6172950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7499E2D-2DB1-423B-ABB3-FFB605273227}"/>
                  </a:ext>
                </a:extLst>
              </p:cNvPr>
              <p:cNvSpPr/>
              <p:nvPr/>
            </p:nvSpPr>
            <p:spPr>
              <a:xfrm rot="3657845">
                <a:off x="4201812" y="623194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9C3DE092-4C9C-404C-B318-C4CCB656AC7C}"/>
                  </a:ext>
                </a:extLst>
              </p:cNvPr>
              <p:cNvSpPr/>
              <p:nvPr/>
            </p:nvSpPr>
            <p:spPr>
              <a:xfrm rot="3657845">
                <a:off x="2478814" y="6022207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75326C0-00A4-4FB4-B78D-5589753BD08E}"/>
                  </a:ext>
                </a:extLst>
              </p:cNvPr>
              <p:cNvSpPr/>
              <p:nvPr/>
            </p:nvSpPr>
            <p:spPr>
              <a:xfrm rot="4859634">
                <a:off x="5074851" y="1082043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1" name="Rectangle 58">
                <a:extLst>
                  <a:ext uri="{FF2B5EF4-FFF2-40B4-BE49-F238E27FC236}">
                    <a16:creationId xmlns:a16="http://schemas.microsoft.com/office/drawing/2014/main" id="{0127AE75-985A-4DD2-B417-FEADA99DFC5E}"/>
                  </a:ext>
                </a:extLst>
              </p:cNvPr>
              <p:cNvSpPr/>
              <p:nvPr/>
            </p:nvSpPr>
            <p:spPr>
              <a:xfrm rot="4859634">
                <a:off x="1606336" y="5563653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2" name="Rectangle 59">
                <a:extLst>
                  <a:ext uri="{FF2B5EF4-FFF2-40B4-BE49-F238E27FC236}">
                    <a16:creationId xmlns:a16="http://schemas.microsoft.com/office/drawing/2014/main" id="{0F661CE5-2745-47B2-8488-8384B0B58875}"/>
                  </a:ext>
                </a:extLst>
              </p:cNvPr>
              <p:cNvSpPr/>
              <p:nvPr/>
            </p:nvSpPr>
            <p:spPr>
              <a:xfrm rot="6035211">
                <a:off x="5728668" y="1800509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3" name="Rectangle 60">
                <a:extLst>
                  <a:ext uri="{FF2B5EF4-FFF2-40B4-BE49-F238E27FC236}">
                    <a16:creationId xmlns:a16="http://schemas.microsoft.com/office/drawing/2014/main" id="{42E3761C-248F-4948-BABE-EB4F63CB8940}"/>
                  </a:ext>
                </a:extLst>
              </p:cNvPr>
              <p:cNvSpPr/>
              <p:nvPr/>
            </p:nvSpPr>
            <p:spPr>
              <a:xfrm rot="6035211">
                <a:off x="957629" y="4858830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4" name="Rectangle 61">
                <a:extLst>
                  <a:ext uri="{FF2B5EF4-FFF2-40B4-BE49-F238E27FC236}">
                    <a16:creationId xmlns:a16="http://schemas.microsoft.com/office/drawing/2014/main" id="{E6322DE8-52C4-46D9-B041-AD00FA771B34}"/>
                  </a:ext>
                </a:extLst>
              </p:cNvPr>
              <p:cNvSpPr/>
              <p:nvPr/>
            </p:nvSpPr>
            <p:spPr>
              <a:xfrm rot="7332301">
                <a:off x="6145161" y="2758268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5" name="Rectangle 62">
                <a:extLst>
                  <a:ext uri="{FF2B5EF4-FFF2-40B4-BE49-F238E27FC236}">
                    <a16:creationId xmlns:a16="http://schemas.microsoft.com/office/drawing/2014/main" id="{EF120C59-28A7-4AD1-81E1-8BCDC1C755E1}"/>
                  </a:ext>
                </a:extLst>
              </p:cNvPr>
              <p:cNvSpPr/>
              <p:nvPr/>
            </p:nvSpPr>
            <p:spPr>
              <a:xfrm rot="7332301">
                <a:off x="582422" y="3842962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6" name="Rectangle 63">
                <a:extLst>
                  <a:ext uri="{FF2B5EF4-FFF2-40B4-BE49-F238E27FC236}">
                    <a16:creationId xmlns:a16="http://schemas.microsoft.com/office/drawing/2014/main" id="{F3E5035D-1EF1-4073-A9A1-C5A7120C313E}"/>
                  </a:ext>
                </a:extLst>
              </p:cNvPr>
              <p:cNvSpPr/>
              <p:nvPr/>
            </p:nvSpPr>
            <p:spPr>
              <a:xfrm rot="8628812">
                <a:off x="6131280" y="3841882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7" name="Rectangle 64">
                <a:extLst>
                  <a:ext uri="{FF2B5EF4-FFF2-40B4-BE49-F238E27FC236}">
                    <a16:creationId xmlns:a16="http://schemas.microsoft.com/office/drawing/2014/main" id="{757A2565-E12B-4B64-859E-F3CAA520A67C}"/>
                  </a:ext>
                </a:extLst>
              </p:cNvPr>
              <p:cNvSpPr/>
              <p:nvPr/>
            </p:nvSpPr>
            <p:spPr>
              <a:xfrm rot="8628812">
                <a:off x="559476" y="2801035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8" name="Rectangle 65">
                <a:extLst>
                  <a:ext uri="{FF2B5EF4-FFF2-40B4-BE49-F238E27FC236}">
                    <a16:creationId xmlns:a16="http://schemas.microsoft.com/office/drawing/2014/main" id="{33C7DF15-A15A-49C4-9CFE-2445A7C37F6B}"/>
                  </a:ext>
                </a:extLst>
              </p:cNvPr>
              <p:cNvSpPr/>
              <p:nvPr/>
            </p:nvSpPr>
            <p:spPr>
              <a:xfrm rot="9976951">
                <a:off x="5722560" y="4867827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9" name="Rectangle 66">
                <a:extLst>
                  <a:ext uri="{FF2B5EF4-FFF2-40B4-BE49-F238E27FC236}">
                    <a16:creationId xmlns:a16="http://schemas.microsoft.com/office/drawing/2014/main" id="{3DE91CA0-E119-408A-9D5B-150B3C585423}"/>
                  </a:ext>
                </a:extLst>
              </p:cNvPr>
              <p:cNvSpPr/>
              <p:nvPr/>
            </p:nvSpPr>
            <p:spPr>
              <a:xfrm rot="9976951">
                <a:off x="970958" y="1775750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0" name="Rectangle 67">
                <a:extLst>
                  <a:ext uri="{FF2B5EF4-FFF2-40B4-BE49-F238E27FC236}">
                    <a16:creationId xmlns:a16="http://schemas.microsoft.com/office/drawing/2014/main" id="{E94AFD9E-7992-4DD1-B869-4558F058B7C1}"/>
                  </a:ext>
                </a:extLst>
              </p:cNvPr>
              <p:cNvSpPr/>
              <p:nvPr/>
            </p:nvSpPr>
            <p:spPr>
              <a:xfrm rot="11228029">
                <a:off x="5012740" y="5612829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1" name="Rectangle 68">
                <a:extLst>
                  <a:ext uri="{FF2B5EF4-FFF2-40B4-BE49-F238E27FC236}">
                    <a16:creationId xmlns:a16="http://schemas.microsoft.com/office/drawing/2014/main" id="{291CC615-7BA9-43CD-860E-9089E3331CA9}"/>
                  </a:ext>
                </a:extLst>
              </p:cNvPr>
              <p:cNvSpPr/>
              <p:nvPr/>
            </p:nvSpPr>
            <p:spPr>
              <a:xfrm rot="11228029">
                <a:off x="1672402" y="1031227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2" name="Rectangle 69">
                <a:extLst>
                  <a:ext uri="{FF2B5EF4-FFF2-40B4-BE49-F238E27FC236}">
                    <a16:creationId xmlns:a16="http://schemas.microsoft.com/office/drawing/2014/main" id="{F7C75FB1-C669-4856-968C-D7302906A4A9}"/>
                  </a:ext>
                </a:extLst>
              </p:cNvPr>
              <p:cNvSpPr/>
              <p:nvPr/>
            </p:nvSpPr>
            <p:spPr>
              <a:xfrm rot="12419454">
                <a:off x="4126381" y="6053383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3" name="Rectangle 70">
                <a:extLst>
                  <a:ext uri="{FF2B5EF4-FFF2-40B4-BE49-F238E27FC236}">
                    <a16:creationId xmlns:a16="http://schemas.microsoft.com/office/drawing/2014/main" id="{F71F7D90-4BFE-4E5A-BFEB-470E0E18B4B2}"/>
                  </a:ext>
                </a:extLst>
              </p:cNvPr>
              <p:cNvSpPr/>
              <p:nvPr/>
            </p:nvSpPr>
            <p:spPr>
              <a:xfrm rot="12419454">
                <a:off x="2540388" y="608869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0D94A7B-9E49-459A-A0BB-CA49E3FECE23}"/>
                </a:ext>
              </a:extLst>
            </p:cNvPr>
            <p:cNvGrpSpPr/>
            <p:nvPr/>
          </p:nvGrpSpPr>
          <p:grpSpPr>
            <a:xfrm>
              <a:off x="3859734" y="1075749"/>
              <a:ext cx="4206260" cy="4445978"/>
              <a:chOff x="3334333" y="631733"/>
              <a:chExt cx="5257061" cy="5334010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D4D3CB1-424D-430C-8444-C2DCBD2EACA2}"/>
                  </a:ext>
                </a:extLst>
              </p:cNvPr>
              <p:cNvSpPr/>
              <p:nvPr/>
            </p:nvSpPr>
            <p:spPr>
              <a:xfrm>
                <a:off x="5912518" y="631733"/>
                <a:ext cx="45720" cy="431180"/>
              </a:xfrm>
              <a:custGeom>
                <a:avLst/>
                <a:gdLst>
                  <a:gd name="connsiteX0" fmla="*/ 0 w 45718"/>
                  <a:gd name="connsiteY0" fmla="*/ 0 h 431162"/>
                  <a:gd name="connsiteX1" fmla="*/ 45718 w 45718"/>
                  <a:gd name="connsiteY1" fmla="*/ 0 h 431162"/>
                  <a:gd name="connsiteX2" fmla="*/ 45718 w 45718"/>
                  <a:gd name="connsiteY2" fmla="*/ 430018 h 431162"/>
                  <a:gd name="connsiteX3" fmla="*/ 34541 w 45718"/>
                  <a:gd name="connsiteY3" fmla="*/ 429471 h 431162"/>
                  <a:gd name="connsiteX4" fmla="*/ 0 w 45718"/>
                  <a:gd name="connsiteY4" fmla="*/ 431162 h 431162"/>
                  <a:gd name="connsiteX5" fmla="*/ 0 w 45718"/>
                  <a:gd name="connsiteY5" fmla="*/ 0 h 4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18" h="431162">
                    <a:moveTo>
                      <a:pt x="0" y="0"/>
                    </a:moveTo>
                    <a:lnTo>
                      <a:pt x="45718" y="0"/>
                    </a:lnTo>
                    <a:lnTo>
                      <a:pt x="45718" y="430018"/>
                    </a:lnTo>
                    <a:lnTo>
                      <a:pt x="34541" y="429471"/>
                    </a:lnTo>
                    <a:lnTo>
                      <a:pt x="0" y="431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54FE165-D99F-452A-BA48-0011A8B70A2A}"/>
                  </a:ext>
                </a:extLst>
              </p:cNvPr>
              <p:cNvSpPr/>
              <p:nvPr/>
            </p:nvSpPr>
            <p:spPr>
              <a:xfrm>
                <a:off x="6599208" y="741074"/>
                <a:ext cx="171978" cy="416590"/>
              </a:xfrm>
              <a:custGeom>
                <a:avLst/>
                <a:gdLst>
                  <a:gd name="connsiteX0" fmla="*/ 133001 w 176554"/>
                  <a:gd name="connsiteY0" fmla="*/ 0 h 427674"/>
                  <a:gd name="connsiteX1" fmla="*/ 176554 w 176554"/>
                  <a:gd name="connsiteY1" fmla="*/ 13908 h 427674"/>
                  <a:gd name="connsiteX2" fmla="*/ 44421 w 176554"/>
                  <a:gd name="connsiteY2" fmla="*/ 427674 h 427674"/>
                  <a:gd name="connsiteX3" fmla="*/ 43328 w 176554"/>
                  <a:gd name="connsiteY3" fmla="*/ 427286 h 427674"/>
                  <a:gd name="connsiteX4" fmla="*/ 0 w 176554"/>
                  <a:gd name="connsiteY4" fmla="*/ 416485 h 427674"/>
                  <a:gd name="connsiteX5" fmla="*/ 133001 w 176554"/>
                  <a:gd name="connsiteY5" fmla="*/ 0 h 42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554" h="427674">
                    <a:moveTo>
                      <a:pt x="133001" y="0"/>
                    </a:moveTo>
                    <a:lnTo>
                      <a:pt x="176554" y="13908"/>
                    </a:lnTo>
                    <a:lnTo>
                      <a:pt x="44421" y="427674"/>
                    </a:lnTo>
                    <a:lnTo>
                      <a:pt x="43328" y="427286"/>
                    </a:lnTo>
                    <a:lnTo>
                      <a:pt x="0" y="416485"/>
                    </a:lnTo>
                    <a:lnTo>
                      <a:pt x="13300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B390FEA-2C8E-43BB-957A-C91AB52DED79}"/>
                  </a:ext>
                </a:extLst>
              </p:cNvPr>
              <p:cNvSpPr/>
              <p:nvPr/>
            </p:nvSpPr>
            <p:spPr>
              <a:xfrm>
                <a:off x="5166305" y="759725"/>
                <a:ext cx="153928" cy="391894"/>
              </a:xfrm>
              <a:custGeom>
                <a:avLst/>
                <a:gdLst>
                  <a:gd name="connsiteX0" fmla="*/ 43889 w 158023"/>
                  <a:gd name="connsiteY0" fmla="*/ 0 h 402320"/>
                  <a:gd name="connsiteX1" fmla="*/ 158023 w 158023"/>
                  <a:gd name="connsiteY1" fmla="*/ 391253 h 402320"/>
                  <a:gd name="connsiteX2" fmla="*/ 113627 w 158023"/>
                  <a:gd name="connsiteY2" fmla="*/ 402320 h 402320"/>
                  <a:gd name="connsiteX3" fmla="*/ 0 w 158023"/>
                  <a:gd name="connsiteY3" fmla="*/ 12804 h 402320"/>
                  <a:gd name="connsiteX4" fmla="*/ 43889 w 158023"/>
                  <a:gd name="connsiteY4" fmla="*/ 0 h 40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23" h="402320">
                    <a:moveTo>
                      <a:pt x="43889" y="0"/>
                    </a:moveTo>
                    <a:lnTo>
                      <a:pt x="158023" y="391253"/>
                    </a:lnTo>
                    <a:lnTo>
                      <a:pt x="113627" y="402320"/>
                    </a:lnTo>
                    <a:lnTo>
                      <a:pt x="0" y="12804"/>
                    </a:lnTo>
                    <a:lnTo>
                      <a:pt x="4388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CE042F6-1036-4366-AB00-18BF2C3CF183}"/>
                  </a:ext>
                </a:extLst>
              </p:cNvPr>
              <p:cNvSpPr/>
              <p:nvPr/>
            </p:nvSpPr>
            <p:spPr>
              <a:xfrm>
                <a:off x="4359955" y="1146374"/>
                <a:ext cx="262270" cy="336242"/>
              </a:xfrm>
              <a:custGeom>
                <a:avLst/>
                <a:gdLst>
                  <a:gd name="connsiteX0" fmla="*/ 36931 w 269247"/>
                  <a:gd name="connsiteY0" fmla="*/ 0 h 345189"/>
                  <a:gd name="connsiteX1" fmla="*/ 269247 w 269247"/>
                  <a:gd name="connsiteY1" fmla="*/ 318354 h 345189"/>
                  <a:gd name="connsiteX2" fmla="*/ 232232 w 269247"/>
                  <a:gd name="connsiteY2" fmla="*/ 345189 h 345189"/>
                  <a:gd name="connsiteX3" fmla="*/ 0 w 269247"/>
                  <a:gd name="connsiteY3" fmla="*/ 26951 h 345189"/>
                  <a:gd name="connsiteX4" fmla="*/ 36931 w 269247"/>
                  <a:gd name="connsiteY4" fmla="*/ 0 h 34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247" h="345189">
                    <a:moveTo>
                      <a:pt x="36931" y="0"/>
                    </a:moveTo>
                    <a:lnTo>
                      <a:pt x="269247" y="318354"/>
                    </a:lnTo>
                    <a:lnTo>
                      <a:pt x="232232" y="345189"/>
                    </a:lnTo>
                    <a:lnTo>
                      <a:pt x="0" y="26951"/>
                    </a:lnTo>
                    <a:lnTo>
                      <a:pt x="3693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ECAB6FD-DC53-40DF-8250-BEDD148E792A}"/>
                  </a:ext>
                </a:extLst>
              </p:cNvPr>
              <p:cNvSpPr/>
              <p:nvPr/>
            </p:nvSpPr>
            <p:spPr>
              <a:xfrm>
                <a:off x="7311267" y="1167280"/>
                <a:ext cx="280936" cy="343614"/>
              </a:xfrm>
              <a:custGeom>
                <a:avLst/>
                <a:gdLst>
                  <a:gd name="connsiteX0" fmla="*/ 252256 w 288410"/>
                  <a:gd name="connsiteY0" fmla="*/ 0 h 352756"/>
                  <a:gd name="connsiteX1" fmla="*/ 288410 w 288410"/>
                  <a:gd name="connsiteY1" fmla="*/ 27984 h 352756"/>
                  <a:gd name="connsiteX2" fmla="*/ 37033 w 288410"/>
                  <a:gd name="connsiteY2" fmla="*/ 352756 h 352756"/>
                  <a:gd name="connsiteX3" fmla="*/ 0 w 288410"/>
                  <a:gd name="connsiteY3" fmla="*/ 325907 h 352756"/>
                  <a:gd name="connsiteX4" fmla="*/ 252256 w 288410"/>
                  <a:gd name="connsiteY4" fmla="*/ 0 h 35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410" h="352756">
                    <a:moveTo>
                      <a:pt x="252256" y="0"/>
                    </a:moveTo>
                    <a:lnTo>
                      <a:pt x="288410" y="27984"/>
                    </a:lnTo>
                    <a:lnTo>
                      <a:pt x="37033" y="352756"/>
                    </a:lnTo>
                    <a:lnTo>
                      <a:pt x="0" y="325907"/>
                    </a:lnTo>
                    <a:lnTo>
                      <a:pt x="252256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7287B2C-CB2F-4C29-B3F7-98B0DB648EB5}"/>
                  </a:ext>
                </a:extLst>
              </p:cNvPr>
              <p:cNvSpPr/>
              <p:nvPr/>
            </p:nvSpPr>
            <p:spPr>
              <a:xfrm>
                <a:off x="3710911" y="1835615"/>
                <a:ext cx="320182" cy="228326"/>
              </a:xfrm>
              <a:custGeom>
                <a:avLst/>
                <a:gdLst>
                  <a:gd name="connsiteX0" fmla="*/ 24920 w 328700"/>
                  <a:gd name="connsiteY0" fmla="*/ 0 h 234400"/>
                  <a:gd name="connsiteX1" fmla="*/ 328700 w 328700"/>
                  <a:gd name="connsiteY1" fmla="*/ 197495 h 234400"/>
                  <a:gd name="connsiteX2" fmla="*/ 307452 w 328700"/>
                  <a:gd name="connsiteY2" fmla="*/ 225043 h 234400"/>
                  <a:gd name="connsiteX3" fmla="*/ 301589 w 328700"/>
                  <a:gd name="connsiteY3" fmla="*/ 234400 h 234400"/>
                  <a:gd name="connsiteX4" fmla="*/ 0 w 328700"/>
                  <a:gd name="connsiteY4" fmla="*/ 38330 h 234400"/>
                  <a:gd name="connsiteX5" fmla="*/ 24920 w 328700"/>
                  <a:gd name="connsiteY5" fmla="*/ 0 h 23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8700" h="234400">
                    <a:moveTo>
                      <a:pt x="24920" y="0"/>
                    </a:moveTo>
                    <a:lnTo>
                      <a:pt x="328700" y="197495"/>
                    </a:lnTo>
                    <a:lnTo>
                      <a:pt x="307452" y="225043"/>
                    </a:lnTo>
                    <a:lnTo>
                      <a:pt x="301589" y="234400"/>
                    </a:lnTo>
                    <a:lnTo>
                      <a:pt x="0" y="38330"/>
                    </a:lnTo>
                    <a:lnTo>
                      <a:pt x="2492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6B1B810-9CFB-472D-9655-0FC953018DB7}"/>
                  </a:ext>
                </a:extLst>
              </p:cNvPr>
              <p:cNvSpPr/>
              <p:nvPr/>
            </p:nvSpPr>
            <p:spPr>
              <a:xfrm>
                <a:off x="7871659" y="1840826"/>
                <a:ext cx="332954" cy="234738"/>
              </a:xfrm>
              <a:custGeom>
                <a:avLst/>
                <a:gdLst>
                  <a:gd name="connsiteX0" fmla="*/ 317135 w 341813"/>
                  <a:gd name="connsiteY0" fmla="*/ 0 h 240984"/>
                  <a:gd name="connsiteX1" fmla="*/ 341813 w 341813"/>
                  <a:gd name="connsiteY1" fmla="*/ 38487 h 240984"/>
                  <a:gd name="connsiteX2" fmla="*/ 25988 w 341813"/>
                  <a:gd name="connsiteY2" fmla="*/ 240984 h 240984"/>
                  <a:gd name="connsiteX3" fmla="*/ 12788 w 341813"/>
                  <a:gd name="connsiteY3" fmla="*/ 219918 h 240984"/>
                  <a:gd name="connsiteX4" fmla="*/ 0 w 341813"/>
                  <a:gd name="connsiteY4" fmla="*/ 203338 h 240984"/>
                  <a:gd name="connsiteX5" fmla="*/ 317135 w 341813"/>
                  <a:gd name="connsiteY5" fmla="*/ 0 h 240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3" h="240984">
                    <a:moveTo>
                      <a:pt x="317135" y="0"/>
                    </a:moveTo>
                    <a:lnTo>
                      <a:pt x="341813" y="38487"/>
                    </a:lnTo>
                    <a:lnTo>
                      <a:pt x="25988" y="240984"/>
                    </a:lnTo>
                    <a:lnTo>
                      <a:pt x="12788" y="219918"/>
                    </a:lnTo>
                    <a:lnTo>
                      <a:pt x="0" y="203338"/>
                    </a:lnTo>
                    <a:lnTo>
                      <a:pt x="317135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CC4C827-E205-4173-876B-799B37D3751E}"/>
                  </a:ext>
                </a:extLst>
              </p:cNvPr>
              <p:cNvSpPr/>
              <p:nvPr/>
            </p:nvSpPr>
            <p:spPr>
              <a:xfrm>
                <a:off x="8221368" y="2740784"/>
                <a:ext cx="370026" cy="113726"/>
              </a:xfrm>
              <a:custGeom>
                <a:avLst/>
                <a:gdLst>
                  <a:gd name="connsiteX0" fmla="*/ 371110 w 379872"/>
                  <a:gd name="connsiteY0" fmla="*/ 0 h 116753"/>
                  <a:gd name="connsiteX1" fmla="*/ 379872 w 379872"/>
                  <a:gd name="connsiteY1" fmla="*/ 44872 h 116753"/>
                  <a:gd name="connsiteX2" fmla="*/ 11746 w 379872"/>
                  <a:gd name="connsiteY2" fmla="*/ 116753 h 116753"/>
                  <a:gd name="connsiteX3" fmla="*/ 0 w 379872"/>
                  <a:gd name="connsiteY3" fmla="*/ 72463 h 116753"/>
                  <a:gd name="connsiteX4" fmla="*/ 371110 w 379872"/>
                  <a:gd name="connsiteY4" fmla="*/ 0 h 116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72" h="116753">
                    <a:moveTo>
                      <a:pt x="371110" y="0"/>
                    </a:moveTo>
                    <a:lnTo>
                      <a:pt x="379872" y="44872"/>
                    </a:lnTo>
                    <a:lnTo>
                      <a:pt x="11746" y="116753"/>
                    </a:lnTo>
                    <a:lnTo>
                      <a:pt x="0" y="72463"/>
                    </a:lnTo>
                    <a:lnTo>
                      <a:pt x="37111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103134C-3372-4259-B72C-92FBCC98ED97}"/>
                  </a:ext>
                </a:extLst>
              </p:cNvPr>
              <p:cNvSpPr/>
              <p:nvPr/>
            </p:nvSpPr>
            <p:spPr>
              <a:xfrm>
                <a:off x="3334333" y="2789618"/>
                <a:ext cx="328916" cy="103498"/>
              </a:xfrm>
              <a:custGeom>
                <a:avLst/>
                <a:gdLst>
                  <a:gd name="connsiteX0" fmla="*/ 8379 w 337668"/>
                  <a:gd name="connsiteY0" fmla="*/ 0 h 106252"/>
                  <a:gd name="connsiteX1" fmla="*/ 337668 w 337668"/>
                  <a:gd name="connsiteY1" fmla="*/ 61387 h 106252"/>
                  <a:gd name="connsiteX2" fmla="*/ 333396 w 337668"/>
                  <a:gd name="connsiteY2" fmla="*/ 77495 h 106252"/>
                  <a:gd name="connsiteX3" fmla="*/ 328869 w 337668"/>
                  <a:gd name="connsiteY3" fmla="*/ 106252 h 106252"/>
                  <a:gd name="connsiteX4" fmla="*/ 0 w 337668"/>
                  <a:gd name="connsiteY4" fmla="*/ 44944 h 106252"/>
                  <a:gd name="connsiteX5" fmla="*/ 8379 w 337668"/>
                  <a:gd name="connsiteY5" fmla="*/ 0 h 106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668" h="106252">
                    <a:moveTo>
                      <a:pt x="8379" y="0"/>
                    </a:moveTo>
                    <a:lnTo>
                      <a:pt x="337668" y="61387"/>
                    </a:lnTo>
                    <a:lnTo>
                      <a:pt x="333396" y="77495"/>
                    </a:lnTo>
                    <a:lnTo>
                      <a:pt x="328869" y="106252"/>
                    </a:lnTo>
                    <a:lnTo>
                      <a:pt x="0" y="44944"/>
                    </a:lnTo>
                    <a:lnTo>
                      <a:pt x="837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E16FFF5-C2AB-402B-B507-BC1F012F2615}"/>
                  </a:ext>
                </a:extLst>
              </p:cNvPr>
              <p:cNvSpPr/>
              <p:nvPr/>
            </p:nvSpPr>
            <p:spPr>
              <a:xfrm>
                <a:off x="8239828" y="3703874"/>
                <a:ext cx="337678" cy="105438"/>
              </a:xfrm>
              <a:custGeom>
                <a:avLst/>
                <a:gdLst>
                  <a:gd name="connsiteX0" fmla="*/ 7112 w 346664"/>
                  <a:gd name="connsiteY0" fmla="*/ 0 h 108245"/>
                  <a:gd name="connsiteX1" fmla="*/ 346664 w 346664"/>
                  <a:gd name="connsiteY1" fmla="*/ 63299 h 108245"/>
                  <a:gd name="connsiteX2" fmla="*/ 338284 w 346664"/>
                  <a:gd name="connsiteY2" fmla="*/ 108245 h 108245"/>
                  <a:gd name="connsiteX3" fmla="*/ 0 w 346664"/>
                  <a:gd name="connsiteY3" fmla="*/ 45182 h 108245"/>
                  <a:gd name="connsiteX4" fmla="*/ 7112 w 346664"/>
                  <a:gd name="connsiteY4" fmla="*/ 0 h 10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664" h="108245">
                    <a:moveTo>
                      <a:pt x="7112" y="0"/>
                    </a:moveTo>
                    <a:lnTo>
                      <a:pt x="346664" y="63299"/>
                    </a:lnTo>
                    <a:lnTo>
                      <a:pt x="338284" y="108245"/>
                    </a:lnTo>
                    <a:lnTo>
                      <a:pt x="0" y="45182"/>
                    </a:lnTo>
                    <a:lnTo>
                      <a:pt x="711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20C4D30-CCEF-47ED-92BE-BBF4D5519CE4}"/>
                  </a:ext>
                </a:extLst>
              </p:cNvPr>
              <p:cNvSpPr/>
              <p:nvPr/>
            </p:nvSpPr>
            <p:spPr>
              <a:xfrm>
                <a:off x="3356392" y="3704374"/>
                <a:ext cx="298512" cy="100644"/>
              </a:xfrm>
              <a:custGeom>
                <a:avLst/>
                <a:gdLst>
                  <a:gd name="connsiteX0" fmla="*/ 299342 w 306456"/>
                  <a:gd name="connsiteY0" fmla="*/ 0 h 103322"/>
                  <a:gd name="connsiteX1" fmla="*/ 306456 w 306456"/>
                  <a:gd name="connsiteY1" fmla="*/ 45194 h 103322"/>
                  <a:gd name="connsiteX2" fmla="*/ 8762 w 306456"/>
                  <a:gd name="connsiteY2" fmla="*/ 103322 h 103322"/>
                  <a:gd name="connsiteX3" fmla="*/ 0 w 306456"/>
                  <a:gd name="connsiteY3" fmla="*/ 58450 h 103322"/>
                  <a:gd name="connsiteX4" fmla="*/ 299342 w 306456"/>
                  <a:gd name="connsiteY4" fmla="*/ 0 h 10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456" h="103322">
                    <a:moveTo>
                      <a:pt x="299342" y="0"/>
                    </a:moveTo>
                    <a:lnTo>
                      <a:pt x="306456" y="45194"/>
                    </a:lnTo>
                    <a:lnTo>
                      <a:pt x="8762" y="103322"/>
                    </a:lnTo>
                    <a:lnTo>
                      <a:pt x="0" y="58450"/>
                    </a:lnTo>
                    <a:lnTo>
                      <a:pt x="29934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C9D7AC8-2C78-4A34-8DC8-1E5B6B975645}"/>
                  </a:ext>
                </a:extLst>
              </p:cNvPr>
              <p:cNvSpPr/>
              <p:nvPr/>
            </p:nvSpPr>
            <p:spPr>
              <a:xfrm>
                <a:off x="3698113" y="4535424"/>
                <a:ext cx="303494" cy="216916"/>
              </a:xfrm>
              <a:custGeom>
                <a:avLst/>
                <a:gdLst>
                  <a:gd name="connsiteX0" fmla="*/ 287291 w 311569"/>
                  <a:gd name="connsiteY0" fmla="*/ 0 h 222689"/>
                  <a:gd name="connsiteX1" fmla="*/ 311569 w 311569"/>
                  <a:gd name="connsiteY1" fmla="*/ 38743 h 222689"/>
                  <a:gd name="connsiteX2" fmla="*/ 24677 w 311569"/>
                  <a:gd name="connsiteY2" fmla="*/ 222689 h 222689"/>
                  <a:gd name="connsiteX3" fmla="*/ 0 w 311569"/>
                  <a:gd name="connsiteY3" fmla="*/ 184202 h 222689"/>
                  <a:gd name="connsiteX4" fmla="*/ 287291 w 311569"/>
                  <a:gd name="connsiteY4" fmla="*/ 0 h 22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569" h="222689">
                    <a:moveTo>
                      <a:pt x="287291" y="0"/>
                    </a:moveTo>
                    <a:lnTo>
                      <a:pt x="311569" y="38743"/>
                    </a:lnTo>
                    <a:lnTo>
                      <a:pt x="24677" y="222689"/>
                    </a:lnTo>
                    <a:lnTo>
                      <a:pt x="0" y="184202"/>
                    </a:lnTo>
                    <a:lnTo>
                      <a:pt x="28729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9FE44A4-03A8-44B8-9A11-D0D89723CC73}"/>
                  </a:ext>
                </a:extLst>
              </p:cNvPr>
              <p:cNvSpPr/>
              <p:nvPr/>
            </p:nvSpPr>
            <p:spPr>
              <a:xfrm>
                <a:off x="7884501" y="4548579"/>
                <a:ext cx="314886" cy="226676"/>
              </a:xfrm>
              <a:custGeom>
                <a:avLst/>
                <a:gdLst>
                  <a:gd name="connsiteX0" fmla="*/ 24280 w 323261"/>
                  <a:gd name="connsiteY0" fmla="*/ 0 h 232706"/>
                  <a:gd name="connsiteX1" fmla="*/ 323261 w 323261"/>
                  <a:gd name="connsiteY1" fmla="*/ 194375 h 232706"/>
                  <a:gd name="connsiteX2" fmla="*/ 298343 w 323261"/>
                  <a:gd name="connsiteY2" fmla="*/ 232706 h 232706"/>
                  <a:gd name="connsiteX3" fmla="*/ 0 w 323261"/>
                  <a:gd name="connsiteY3" fmla="*/ 38746 h 232706"/>
                  <a:gd name="connsiteX4" fmla="*/ 24280 w 323261"/>
                  <a:gd name="connsiteY4" fmla="*/ 0 h 23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261" h="232706">
                    <a:moveTo>
                      <a:pt x="24280" y="0"/>
                    </a:moveTo>
                    <a:lnTo>
                      <a:pt x="323261" y="194375"/>
                    </a:lnTo>
                    <a:lnTo>
                      <a:pt x="298343" y="232706"/>
                    </a:lnTo>
                    <a:lnTo>
                      <a:pt x="0" y="38746"/>
                    </a:lnTo>
                    <a:lnTo>
                      <a:pt x="2428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4A4159A-C0D4-4B62-A43D-8AE7615933C3}"/>
                  </a:ext>
                </a:extLst>
              </p:cNvPr>
              <p:cNvSpPr/>
              <p:nvPr/>
            </p:nvSpPr>
            <p:spPr>
              <a:xfrm>
                <a:off x="4298230" y="5103946"/>
                <a:ext cx="247826" cy="300836"/>
              </a:xfrm>
              <a:custGeom>
                <a:avLst/>
                <a:gdLst>
                  <a:gd name="connsiteX0" fmla="*/ 217387 w 254420"/>
                  <a:gd name="connsiteY0" fmla="*/ 0 h 308841"/>
                  <a:gd name="connsiteX1" fmla="*/ 254420 w 254420"/>
                  <a:gd name="connsiteY1" fmla="*/ 26848 h 308841"/>
                  <a:gd name="connsiteX2" fmla="*/ 36154 w 254420"/>
                  <a:gd name="connsiteY2" fmla="*/ 308841 h 308841"/>
                  <a:gd name="connsiteX3" fmla="*/ 0 w 254420"/>
                  <a:gd name="connsiteY3" fmla="*/ 280857 h 308841"/>
                  <a:gd name="connsiteX4" fmla="*/ 217387 w 254420"/>
                  <a:gd name="connsiteY4" fmla="*/ 0 h 30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420" h="308841">
                    <a:moveTo>
                      <a:pt x="217387" y="0"/>
                    </a:moveTo>
                    <a:lnTo>
                      <a:pt x="254420" y="26848"/>
                    </a:lnTo>
                    <a:lnTo>
                      <a:pt x="36154" y="308841"/>
                    </a:lnTo>
                    <a:lnTo>
                      <a:pt x="0" y="280857"/>
                    </a:lnTo>
                    <a:lnTo>
                      <a:pt x="21738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D991529-AABA-43BA-B697-20D6DC372E04}"/>
                  </a:ext>
                </a:extLst>
              </p:cNvPr>
              <p:cNvSpPr/>
              <p:nvPr/>
            </p:nvSpPr>
            <p:spPr>
              <a:xfrm>
                <a:off x="7282696" y="5151664"/>
                <a:ext cx="251614" cy="321640"/>
              </a:xfrm>
              <a:custGeom>
                <a:avLst/>
                <a:gdLst>
                  <a:gd name="connsiteX0" fmla="*/ 37014 w 258308"/>
                  <a:gd name="connsiteY0" fmla="*/ 0 h 330199"/>
                  <a:gd name="connsiteX1" fmla="*/ 258308 w 258308"/>
                  <a:gd name="connsiteY1" fmla="*/ 303249 h 330199"/>
                  <a:gd name="connsiteX2" fmla="*/ 221377 w 258308"/>
                  <a:gd name="connsiteY2" fmla="*/ 330199 h 330199"/>
                  <a:gd name="connsiteX3" fmla="*/ 0 w 258308"/>
                  <a:gd name="connsiteY3" fmla="*/ 26835 h 330199"/>
                  <a:gd name="connsiteX4" fmla="*/ 37014 w 258308"/>
                  <a:gd name="connsiteY4" fmla="*/ 0 h 33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08" h="330199">
                    <a:moveTo>
                      <a:pt x="37014" y="0"/>
                    </a:moveTo>
                    <a:lnTo>
                      <a:pt x="258308" y="303249"/>
                    </a:lnTo>
                    <a:lnTo>
                      <a:pt x="221377" y="330199"/>
                    </a:lnTo>
                    <a:lnTo>
                      <a:pt x="0" y="26835"/>
                    </a:lnTo>
                    <a:lnTo>
                      <a:pt x="3701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A66EB934-DDC8-4F75-BC61-C690DCBFFDB5}"/>
                  </a:ext>
                </a:extLst>
              </p:cNvPr>
              <p:cNvSpPr/>
              <p:nvPr/>
            </p:nvSpPr>
            <p:spPr>
              <a:xfrm>
                <a:off x="5109288" y="5471889"/>
                <a:ext cx="150976" cy="354042"/>
              </a:xfrm>
              <a:custGeom>
                <a:avLst/>
                <a:gdLst>
                  <a:gd name="connsiteX0" fmla="*/ 111627 w 154991"/>
                  <a:gd name="connsiteY0" fmla="*/ 0 h 363462"/>
                  <a:gd name="connsiteX1" fmla="*/ 146593 w 154991"/>
                  <a:gd name="connsiteY1" fmla="*/ 12407 h 363462"/>
                  <a:gd name="connsiteX2" fmla="*/ 154991 w 154991"/>
                  <a:gd name="connsiteY2" fmla="*/ 14501 h 363462"/>
                  <a:gd name="connsiteX3" fmla="*/ 43553 w 154991"/>
                  <a:gd name="connsiteY3" fmla="*/ 363462 h 363462"/>
                  <a:gd name="connsiteX4" fmla="*/ 0 w 154991"/>
                  <a:gd name="connsiteY4" fmla="*/ 349553 h 363462"/>
                  <a:gd name="connsiteX5" fmla="*/ 111627 w 154991"/>
                  <a:gd name="connsiteY5" fmla="*/ 0 h 363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991" h="363462">
                    <a:moveTo>
                      <a:pt x="111627" y="0"/>
                    </a:moveTo>
                    <a:lnTo>
                      <a:pt x="146593" y="12407"/>
                    </a:lnTo>
                    <a:lnTo>
                      <a:pt x="154991" y="14501"/>
                    </a:lnTo>
                    <a:lnTo>
                      <a:pt x="43553" y="363462"/>
                    </a:lnTo>
                    <a:lnTo>
                      <a:pt x="0" y="349553"/>
                    </a:lnTo>
                    <a:lnTo>
                      <a:pt x="11162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1E16766-02E7-4DF6-8D7F-79DA7C803766}"/>
                  </a:ext>
                </a:extLst>
              </p:cNvPr>
              <p:cNvSpPr/>
              <p:nvPr/>
            </p:nvSpPr>
            <p:spPr>
              <a:xfrm>
                <a:off x="6547786" y="5497202"/>
                <a:ext cx="152082" cy="385560"/>
              </a:xfrm>
              <a:custGeom>
                <a:avLst/>
                <a:gdLst>
                  <a:gd name="connsiteX0" fmla="*/ 44396 w 156127"/>
                  <a:gd name="connsiteY0" fmla="*/ 0 h 395818"/>
                  <a:gd name="connsiteX1" fmla="*/ 156127 w 156127"/>
                  <a:gd name="connsiteY1" fmla="*/ 383015 h 395818"/>
                  <a:gd name="connsiteX2" fmla="*/ 112237 w 156127"/>
                  <a:gd name="connsiteY2" fmla="*/ 395818 h 395818"/>
                  <a:gd name="connsiteX3" fmla="*/ 0 w 156127"/>
                  <a:gd name="connsiteY3" fmla="*/ 11067 h 395818"/>
                  <a:gd name="connsiteX4" fmla="*/ 44396 w 156127"/>
                  <a:gd name="connsiteY4" fmla="*/ 0 h 39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27" h="395818">
                    <a:moveTo>
                      <a:pt x="44396" y="0"/>
                    </a:moveTo>
                    <a:lnTo>
                      <a:pt x="156127" y="383015"/>
                    </a:lnTo>
                    <a:lnTo>
                      <a:pt x="112237" y="395818"/>
                    </a:lnTo>
                    <a:lnTo>
                      <a:pt x="0" y="11067"/>
                    </a:lnTo>
                    <a:lnTo>
                      <a:pt x="44396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2BF70E2-4C91-4F75-BC12-E53AF2816AC0}"/>
                  </a:ext>
                </a:extLst>
              </p:cNvPr>
              <p:cNvSpPr/>
              <p:nvPr/>
            </p:nvSpPr>
            <p:spPr>
              <a:xfrm>
                <a:off x="5912520" y="5579501"/>
                <a:ext cx="45720" cy="386242"/>
              </a:xfrm>
              <a:custGeom>
                <a:avLst/>
                <a:gdLst>
                  <a:gd name="connsiteX0" fmla="*/ 0 w 45719"/>
                  <a:gd name="connsiteY0" fmla="*/ 0 h 386243"/>
                  <a:gd name="connsiteX1" fmla="*/ 34541 w 45719"/>
                  <a:gd name="connsiteY1" fmla="*/ 1691 h 386243"/>
                  <a:gd name="connsiteX2" fmla="*/ 45719 w 45719"/>
                  <a:gd name="connsiteY2" fmla="*/ 1144 h 386243"/>
                  <a:gd name="connsiteX3" fmla="*/ 45719 w 45719"/>
                  <a:gd name="connsiteY3" fmla="*/ 386242 h 386243"/>
                  <a:gd name="connsiteX4" fmla="*/ 0 w 45719"/>
                  <a:gd name="connsiteY4" fmla="*/ 386243 h 386243"/>
                  <a:gd name="connsiteX5" fmla="*/ 0 w 45719"/>
                  <a:gd name="connsiteY5" fmla="*/ 0 h 38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19" h="386243">
                    <a:moveTo>
                      <a:pt x="0" y="0"/>
                    </a:moveTo>
                    <a:lnTo>
                      <a:pt x="34541" y="1691"/>
                    </a:lnTo>
                    <a:lnTo>
                      <a:pt x="45719" y="1144"/>
                    </a:lnTo>
                    <a:lnTo>
                      <a:pt x="45719" y="386242"/>
                    </a:lnTo>
                    <a:lnTo>
                      <a:pt x="0" y="3862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70740D2-E485-4FDD-9915-E35EAFB008B6}"/>
                </a:ext>
              </a:extLst>
            </p:cNvPr>
            <p:cNvSpPr/>
            <p:nvPr/>
          </p:nvSpPr>
          <p:spPr>
            <a:xfrm>
              <a:off x="4089105" y="1438874"/>
              <a:ext cx="3715912" cy="37646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5139279-D590-41CE-A2E6-A06649EB57E4}"/>
                </a:ext>
              </a:extLst>
            </p:cNvPr>
            <p:cNvSpPr/>
            <p:nvPr/>
          </p:nvSpPr>
          <p:spPr>
            <a:xfrm>
              <a:off x="3810699" y="1117512"/>
              <a:ext cx="4264045" cy="43749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3ADD521-A952-4474-8DF9-E71589D8B5FA}"/>
              </a:ext>
            </a:extLst>
          </p:cNvPr>
          <p:cNvGrpSpPr/>
          <p:nvPr/>
        </p:nvGrpSpPr>
        <p:grpSpPr>
          <a:xfrm>
            <a:off x="-805445" y="1933657"/>
            <a:ext cx="2946496" cy="2986676"/>
            <a:chOff x="320624" y="398701"/>
            <a:chExt cx="5801296" cy="5880402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C78C7FE-4F89-4AE5-B655-ABE6B30882D2}"/>
                </a:ext>
              </a:extLst>
            </p:cNvPr>
            <p:cNvGrpSpPr/>
            <p:nvPr/>
          </p:nvGrpSpPr>
          <p:grpSpPr>
            <a:xfrm>
              <a:off x="320624" y="398701"/>
              <a:ext cx="5801296" cy="5880402"/>
              <a:chOff x="559476" y="505234"/>
              <a:chExt cx="5801296" cy="5880402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CBC693E-8EA2-4096-BF26-9BCE66C6848A}"/>
                  </a:ext>
                </a:extLst>
              </p:cNvPr>
              <p:cNvSpPr/>
              <p:nvPr/>
            </p:nvSpPr>
            <p:spPr>
              <a:xfrm rot="2595216">
                <a:off x="3339178" y="505234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C6334F18-C648-4789-8206-8304BE7B103E}"/>
                  </a:ext>
                </a:extLst>
              </p:cNvPr>
              <p:cNvSpPr/>
              <p:nvPr/>
            </p:nvSpPr>
            <p:spPr>
              <a:xfrm rot="2595216">
                <a:off x="3340895" y="6172950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22354AD-E633-488F-9D11-7430478FC952}"/>
                  </a:ext>
                </a:extLst>
              </p:cNvPr>
              <p:cNvSpPr/>
              <p:nvPr/>
            </p:nvSpPr>
            <p:spPr>
              <a:xfrm rot="3657845">
                <a:off x="4201812" y="623194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65F6983-1ED4-4964-969F-69AD1F8F02A5}"/>
                  </a:ext>
                </a:extLst>
              </p:cNvPr>
              <p:cNvSpPr/>
              <p:nvPr/>
            </p:nvSpPr>
            <p:spPr>
              <a:xfrm rot="3657845">
                <a:off x="2478814" y="6022207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3BF78D9-9714-4F84-AF12-8849543F145F}"/>
                  </a:ext>
                </a:extLst>
              </p:cNvPr>
              <p:cNvSpPr/>
              <p:nvPr/>
            </p:nvSpPr>
            <p:spPr>
              <a:xfrm rot="4859634">
                <a:off x="5074851" y="1082043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E071534B-2AAE-4860-967B-98725B41D5F2}"/>
                  </a:ext>
                </a:extLst>
              </p:cNvPr>
              <p:cNvSpPr/>
              <p:nvPr/>
            </p:nvSpPr>
            <p:spPr>
              <a:xfrm rot="4859634">
                <a:off x="1606336" y="5563653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D4B3356-CC5D-4486-93C2-5552EDCB5CC8}"/>
                  </a:ext>
                </a:extLst>
              </p:cNvPr>
              <p:cNvSpPr/>
              <p:nvPr/>
            </p:nvSpPr>
            <p:spPr>
              <a:xfrm rot="6035211">
                <a:off x="5728668" y="1800509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85C29BB-CE32-43A7-8C0D-03C61525EB36}"/>
                  </a:ext>
                </a:extLst>
              </p:cNvPr>
              <p:cNvSpPr/>
              <p:nvPr/>
            </p:nvSpPr>
            <p:spPr>
              <a:xfrm rot="6035211">
                <a:off x="957629" y="4858830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5837E548-413A-46EE-8950-F2B96A7C7EEE}"/>
                  </a:ext>
                </a:extLst>
              </p:cNvPr>
              <p:cNvSpPr/>
              <p:nvPr/>
            </p:nvSpPr>
            <p:spPr>
              <a:xfrm rot="7332301">
                <a:off x="6145161" y="2758268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1A0AD23-6880-4286-AD4A-CDAC283E5A05}"/>
                  </a:ext>
                </a:extLst>
              </p:cNvPr>
              <p:cNvSpPr/>
              <p:nvPr/>
            </p:nvSpPr>
            <p:spPr>
              <a:xfrm rot="7332301">
                <a:off x="582422" y="3842962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190C00E-78A9-4FC1-A05E-FF02BC12C1B1}"/>
                  </a:ext>
                </a:extLst>
              </p:cNvPr>
              <p:cNvSpPr/>
              <p:nvPr/>
            </p:nvSpPr>
            <p:spPr>
              <a:xfrm rot="8628812">
                <a:off x="6131280" y="3841882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AA95B83-7A55-4B30-A746-5BAAA859F589}"/>
                  </a:ext>
                </a:extLst>
              </p:cNvPr>
              <p:cNvSpPr/>
              <p:nvPr/>
            </p:nvSpPr>
            <p:spPr>
              <a:xfrm rot="8628812">
                <a:off x="559476" y="2801035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EE265EEF-E7BD-450A-96F0-C1558751EBCF}"/>
                  </a:ext>
                </a:extLst>
              </p:cNvPr>
              <p:cNvSpPr/>
              <p:nvPr/>
            </p:nvSpPr>
            <p:spPr>
              <a:xfrm rot="9976951">
                <a:off x="5722560" y="4867827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2C0E1EC-8D0B-410B-8B5C-039A37B70823}"/>
                  </a:ext>
                </a:extLst>
              </p:cNvPr>
              <p:cNvSpPr/>
              <p:nvPr/>
            </p:nvSpPr>
            <p:spPr>
              <a:xfrm rot="9976951">
                <a:off x="970958" y="1775750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C34F8-BB95-4E25-A5A3-10BA5D90FC6B}"/>
                  </a:ext>
                </a:extLst>
              </p:cNvPr>
              <p:cNvSpPr/>
              <p:nvPr/>
            </p:nvSpPr>
            <p:spPr>
              <a:xfrm rot="11228029">
                <a:off x="5012740" y="5612829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0CE6F44-1F90-494E-8758-C4405816203F}"/>
                  </a:ext>
                </a:extLst>
              </p:cNvPr>
              <p:cNvSpPr/>
              <p:nvPr/>
            </p:nvSpPr>
            <p:spPr>
              <a:xfrm rot="11228029">
                <a:off x="1672402" y="1031227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E820045A-B3EC-411A-AA2C-59308C94A0CC}"/>
                  </a:ext>
                </a:extLst>
              </p:cNvPr>
              <p:cNvSpPr/>
              <p:nvPr/>
            </p:nvSpPr>
            <p:spPr>
              <a:xfrm rot="12419454">
                <a:off x="4126381" y="6053383"/>
                <a:ext cx="222185" cy="2090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A84C7E8B-27ED-43C6-B16B-B0E9B202B862}"/>
                  </a:ext>
                </a:extLst>
              </p:cNvPr>
              <p:cNvSpPr/>
              <p:nvPr/>
            </p:nvSpPr>
            <p:spPr>
              <a:xfrm rot="12419454">
                <a:off x="2540388" y="608869"/>
                <a:ext cx="218752" cy="212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9A343AAF-98F7-4788-8009-942CD8797B2E}"/>
                </a:ext>
              </a:extLst>
            </p:cNvPr>
            <p:cNvSpPr/>
            <p:nvPr/>
          </p:nvSpPr>
          <p:spPr>
            <a:xfrm>
              <a:off x="766636" y="951714"/>
              <a:ext cx="4909273" cy="47743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AE3E4A6-AAB6-419E-A78D-3DE169BC4F8A}"/>
              </a:ext>
            </a:extLst>
          </p:cNvPr>
          <p:cNvGrpSpPr/>
          <p:nvPr/>
        </p:nvGrpSpPr>
        <p:grpSpPr>
          <a:xfrm>
            <a:off x="-414524" y="2338639"/>
            <a:ext cx="2144618" cy="2205358"/>
            <a:chOff x="3808412" y="1062901"/>
            <a:chExt cx="4277296" cy="451660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2C82E12-F604-4A74-8039-4F66EDB5FFA9}"/>
                </a:ext>
              </a:extLst>
            </p:cNvPr>
            <p:cNvGrpSpPr/>
            <p:nvPr/>
          </p:nvGrpSpPr>
          <p:grpSpPr>
            <a:xfrm>
              <a:off x="3808412" y="1062901"/>
              <a:ext cx="4277296" cy="4516600"/>
              <a:chOff x="559476" y="505234"/>
              <a:chExt cx="5801296" cy="5880402"/>
            </a:xfrm>
          </p:grpSpPr>
          <p:sp>
            <p:nvSpPr>
              <p:cNvPr id="220" name="Rectangle 53">
                <a:extLst>
                  <a:ext uri="{FF2B5EF4-FFF2-40B4-BE49-F238E27FC236}">
                    <a16:creationId xmlns:a16="http://schemas.microsoft.com/office/drawing/2014/main" id="{FC5B6BD3-1034-41B1-BC14-56C968AA4EA0}"/>
                  </a:ext>
                </a:extLst>
              </p:cNvPr>
              <p:cNvSpPr/>
              <p:nvPr/>
            </p:nvSpPr>
            <p:spPr>
              <a:xfrm rot="2595216">
                <a:off x="3339178" y="505234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1" name="Rectangle 54">
                <a:extLst>
                  <a:ext uri="{FF2B5EF4-FFF2-40B4-BE49-F238E27FC236}">
                    <a16:creationId xmlns:a16="http://schemas.microsoft.com/office/drawing/2014/main" id="{A5506496-8F09-482E-9FA8-DA83D2AE6AAC}"/>
                  </a:ext>
                </a:extLst>
              </p:cNvPr>
              <p:cNvSpPr/>
              <p:nvPr/>
            </p:nvSpPr>
            <p:spPr>
              <a:xfrm rot="2595216">
                <a:off x="3340895" y="6172950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2" name="Rectangle 55">
                <a:extLst>
                  <a:ext uri="{FF2B5EF4-FFF2-40B4-BE49-F238E27FC236}">
                    <a16:creationId xmlns:a16="http://schemas.microsoft.com/office/drawing/2014/main" id="{3CA082B0-77F1-4969-BC66-78ED259232D8}"/>
                  </a:ext>
                </a:extLst>
              </p:cNvPr>
              <p:cNvSpPr/>
              <p:nvPr/>
            </p:nvSpPr>
            <p:spPr>
              <a:xfrm rot="3657845">
                <a:off x="4201812" y="623194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3" name="Rectangle 56">
                <a:extLst>
                  <a:ext uri="{FF2B5EF4-FFF2-40B4-BE49-F238E27FC236}">
                    <a16:creationId xmlns:a16="http://schemas.microsoft.com/office/drawing/2014/main" id="{5A80B776-DD92-4A2F-820B-647A10F8EBB3}"/>
                  </a:ext>
                </a:extLst>
              </p:cNvPr>
              <p:cNvSpPr/>
              <p:nvPr/>
            </p:nvSpPr>
            <p:spPr>
              <a:xfrm rot="3657845">
                <a:off x="2478814" y="6022207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4" name="Rectangle 57">
                <a:extLst>
                  <a:ext uri="{FF2B5EF4-FFF2-40B4-BE49-F238E27FC236}">
                    <a16:creationId xmlns:a16="http://schemas.microsoft.com/office/drawing/2014/main" id="{45E11158-78D1-4592-A475-91965194577A}"/>
                  </a:ext>
                </a:extLst>
              </p:cNvPr>
              <p:cNvSpPr/>
              <p:nvPr/>
            </p:nvSpPr>
            <p:spPr>
              <a:xfrm rot="4859634">
                <a:off x="5074851" y="1082043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5" name="Rectangle 58">
                <a:extLst>
                  <a:ext uri="{FF2B5EF4-FFF2-40B4-BE49-F238E27FC236}">
                    <a16:creationId xmlns:a16="http://schemas.microsoft.com/office/drawing/2014/main" id="{D8AF9FA8-F5F7-4034-B014-BDE26E84B97B}"/>
                  </a:ext>
                </a:extLst>
              </p:cNvPr>
              <p:cNvSpPr/>
              <p:nvPr/>
            </p:nvSpPr>
            <p:spPr>
              <a:xfrm rot="4859634">
                <a:off x="1606336" y="5563653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6" name="Rectangle 59">
                <a:extLst>
                  <a:ext uri="{FF2B5EF4-FFF2-40B4-BE49-F238E27FC236}">
                    <a16:creationId xmlns:a16="http://schemas.microsoft.com/office/drawing/2014/main" id="{CF37C2A7-D1FA-4DBC-982C-FC0D317D3F1D}"/>
                  </a:ext>
                </a:extLst>
              </p:cNvPr>
              <p:cNvSpPr/>
              <p:nvPr/>
            </p:nvSpPr>
            <p:spPr>
              <a:xfrm rot="6035211">
                <a:off x="5728668" y="1800509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7" name="Rectangle 60">
                <a:extLst>
                  <a:ext uri="{FF2B5EF4-FFF2-40B4-BE49-F238E27FC236}">
                    <a16:creationId xmlns:a16="http://schemas.microsoft.com/office/drawing/2014/main" id="{A576C154-5096-43EB-A856-7531696F598B}"/>
                  </a:ext>
                </a:extLst>
              </p:cNvPr>
              <p:cNvSpPr/>
              <p:nvPr/>
            </p:nvSpPr>
            <p:spPr>
              <a:xfrm rot="6035211">
                <a:off x="957629" y="4858830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8" name="Rectangle 61">
                <a:extLst>
                  <a:ext uri="{FF2B5EF4-FFF2-40B4-BE49-F238E27FC236}">
                    <a16:creationId xmlns:a16="http://schemas.microsoft.com/office/drawing/2014/main" id="{4178AEC2-5B72-4DFB-9102-00C6446549C9}"/>
                  </a:ext>
                </a:extLst>
              </p:cNvPr>
              <p:cNvSpPr/>
              <p:nvPr/>
            </p:nvSpPr>
            <p:spPr>
              <a:xfrm rot="7332301">
                <a:off x="6145161" y="2758268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9" name="Rectangle 62">
                <a:extLst>
                  <a:ext uri="{FF2B5EF4-FFF2-40B4-BE49-F238E27FC236}">
                    <a16:creationId xmlns:a16="http://schemas.microsoft.com/office/drawing/2014/main" id="{5A933F48-53D3-4825-BB01-5CC441A6E5C4}"/>
                  </a:ext>
                </a:extLst>
              </p:cNvPr>
              <p:cNvSpPr/>
              <p:nvPr/>
            </p:nvSpPr>
            <p:spPr>
              <a:xfrm rot="7332301">
                <a:off x="582422" y="3842962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0" name="Rectangle 63">
                <a:extLst>
                  <a:ext uri="{FF2B5EF4-FFF2-40B4-BE49-F238E27FC236}">
                    <a16:creationId xmlns:a16="http://schemas.microsoft.com/office/drawing/2014/main" id="{5B9C64EC-B68B-48ED-974F-3D662179429F}"/>
                  </a:ext>
                </a:extLst>
              </p:cNvPr>
              <p:cNvSpPr/>
              <p:nvPr/>
            </p:nvSpPr>
            <p:spPr>
              <a:xfrm rot="8628812">
                <a:off x="6131280" y="3841882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1" name="Rectangle 64">
                <a:extLst>
                  <a:ext uri="{FF2B5EF4-FFF2-40B4-BE49-F238E27FC236}">
                    <a16:creationId xmlns:a16="http://schemas.microsoft.com/office/drawing/2014/main" id="{79691BC0-7446-4F5F-B954-9D71080FD8AA}"/>
                  </a:ext>
                </a:extLst>
              </p:cNvPr>
              <p:cNvSpPr/>
              <p:nvPr/>
            </p:nvSpPr>
            <p:spPr>
              <a:xfrm rot="8628812">
                <a:off x="559476" y="2801035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2" name="Rectangle 65">
                <a:extLst>
                  <a:ext uri="{FF2B5EF4-FFF2-40B4-BE49-F238E27FC236}">
                    <a16:creationId xmlns:a16="http://schemas.microsoft.com/office/drawing/2014/main" id="{4FCB37B8-D520-4B32-A203-D8CE16D932BE}"/>
                  </a:ext>
                </a:extLst>
              </p:cNvPr>
              <p:cNvSpPr/>
              <p:nvPr/>
            </p:nvSpPr>
            <p:spPr>
              <a:xfrm rot="9976951">
                <a:off x="5722560" y="4867827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3" name="Rectangle 66">
                <a:extLst>
                  <a:ext uri="{FF2B5EF4-FFF2-40B4-BE49-F238E27FC236}">
                    <a16:creationId xmlns:a16="http://schemas.microsoft.com/office/drawing/2014/main" id="{75DD39D5-FD77-41BB-8AE5-3FCE2D91CAC1}"/>
                  </a:ext>
                </a:extLst>
              </p:cNvPr>
              <p:cNvSpPr/>
              <p:nvPr/>
            </p:nvSpPr>
            <p:spPr>
              <a:xfrm rot="9976951">
                <a:off x="970958" y="1775750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4" name="Rectangle 67">
                <a:extLst>
                  <a:ext uri="{FF2B5EF4-FFF2-40B4-BE49-F238E27FC236}">
                    <a16:creationId xmlns:a16="http://schemas.microsoft.com/office/drawing/2014/main" id="{D65107F1-8BEB-4A10-AE64-F6CB2949EA01}"/>
                  </a:ext>
                </a:extLst>
              </p:cNvPr>
              <p:cNvSpPr/>
              <p:nvPr/>
            </p:nvSpPr>
            <p:spPr>
              <a:xfrm rot="11228029">
                <a:off x="5012740" y="5612829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5" name="Rectangle 68">
                <a:extLst>
                  <a:ext uri="{FF2B5EF4-FFF2-40B4-BE49-F238E27FC236}">
                    <a16:creationId xmlns:a16="http://schemas.microsoft.com/office/drawing/2014/main" id="{A9A1AA82-7E21-49D4-957B-2AF0362C27E9}"/>
                  </a:ext>
                </a:extLst>
              </p:cNvPr>
              <p:cNvSpPr/>
              <p:nvPr/>
            </p:nvSpPr>
            <p:spPr>
              <a:xfrm rot="11228029">
                <a:off x="1672402" y="1031227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6" name="Rectangle 69">
                <a:extLst>
                  <a:ext uri="{FF2B5EF4-FFF2-40B4-BE49-F238E27FC236}">
                    <a16:creationId xmlns:a16="http://schemas.microsoft.com/office/drawing/2014/main" id="{C383E692-9969-4028-9D72-E2FEAB5AF955}"/>
                  </a:ext>
                </a:extLst>
              </p:cNvPr>
              <p:cNvSpPr/>
              <p:nvPr/>
            </p:nvSpPr>
            <p:spPr>
              <a:xfrm rot="12419454">
                <a:off x="4126381" y="6053383"/>
                <a:ext cx="222185" cy="2090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7" name="Rectangle 70">
                <a:extLst>
                  <a:ext uri="{FF2B5EF4-FFF2-40B4-BE49-F238E27FC236}">
                    <a16:creationId xmlns:a16="http://schemas.microsoft.com/office/drawing/2014/main" id="{8B598004-4FD2-4CB4-94CA-E2EEB1C81B8A}"/>
                  </a:ext>
                </a:extLst>
              </p:cNvPr>
              <p:cNvSpPr/>
              <p:nvPr/>
            </p:nvSpPr>
            <p:spPr>
              <a:xfrm rot="12419454">
                <a:off x="2540388" y="608869"/>
                <a:ext cx="218752" cy="2126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16A3117-37EB-4764-9F68-69837CB8D263}"/>
                </a:ext>
              </a:extLst>
            </p:cNvPr>
            <p:cNvGrpSpPr/>
            <p:nvPr/>
          </p:nvGrpSpPr>
          <p:grpSpPr>
            <a:xfrm>
              <a:off x="3859734" y="1075749"/>
              <a:ext cx="4206260" cy="4445978"/>
              <a:chOff x="3334333" y="631733"/>
              <a:chExt cx="5257061" cy="5334010"/>
            </a:xfrm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9C9C067-B3D6-4F50-B1F2-5E1CE3D072AA}"/>
                  </a:ext>
                </a:extLst>
              </p:cNvPr>
              <p:cNvSpPr/>
              <p:nvPr/>
            </p:nvSpPr>
            <p:spPr>
              <a:xfrm>
                <a:off x="5912518" y="631733"/>
                <a:ext cx="45720" cy="431180"/>
              </a:xfrm>
              <a:custGeom>
                <a:avLst/>
                <a:gdLst>
                  <a:gd name="connsiteX0" fmla="*/ 0 w 45718"/>
                  <a:gd name="connsiteY0" fmla="*/ 0 h 431162"/>
                  <a:gd name="connsiteX1" fmla="*/ 45718 w 45718"/>
                  <a:gd name="connsiteY1" fmla="*/ 0 h 431162"/>
                  <a:gd name="connsiteX2" fmla="*/ 45718 w 45718"/>
                  <a:gd name="connsiteY2" fmla="*/ 430018 h 431162"/>
                  <a:gd name="connsiteX3" fmla="*/ 34541 w 45718"/>
                  <a:gd name="connsiteY3" fmla="*/ 429471 h 431162"/>
                  <a:gd name="connsiteX4" fmla="*/ 0 w 45718"/>
                  <a:gd name="connsiteY4" fmla="*/ 431162 h 431162"/>
                  <a:gd name="connsiteX5" fmla="*/ 0 w 45718"/>
                  <a:gd name="connsiteY5" fmla="*/ 0 h 43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18" h="431162">
                    <a:moveTo>
                      <a:pt x="0" y="0"/>
                    </a:moveTo>
                    <a:lnTo>
                      <a:pt x="45718" y="0"/>
                    </a:lnTo>
                    <a:lnTo>
                      <a:pt x="45718" y="430018"/>
                    </a:lnTo>
                    <a:lnTo>
                      <a:pt x="34541" y="429471"/>
                    </a:lnTo>
                    <a:lnTo>
                      <a:pt x="0" y="431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F3EAC8D-CEA3-4EBA-848C-2864A6697C76}"/>
                  </a:ext>
                </a:extLst>
              </p:cNvPr>
              <p:cNvSpPr/>
              <p:nvPr/>
            </p:nvSpPr>
            <p:spPr>
              <a:xfrm>
                <a:off x="6599208" y="741074"/>
                <a:ext cx="171978" cy="416590"/>
              </a:xfrm>
              <a:custGeom>
                <a:avLst/>
                <a:gdLst>
                  <a:gd name="connsiteX0" fmla="*/ 133001 w 176554"/>
                  <a:gd name="connsiteY0" fmla="*/ 0 h 427674"/>
                  <a:gd name="connsiteX1" fmla="*/ 176554 w 176554"/>
                  <a:gd name="connsiteY1" fmla="*/ 13908 h 427674"/>
                  <a:gd name="connsiteX2" fmla="*/ 44421 w 176554"/>
                  <a:gd name="connsiteY2" fmla="*/ 427674 h 427674"/>
                  <a:gd name="connsiteX3" fmla="*/ 43328 w 176554"/>
                  <a:gd name="connsiteY3" fmla="*/ 427286 h 427674"/>
                  <a:gd name="connsiteX4" fmla="*/ 0 w 176554"/>
                  <a:gd name="connsiteY4" fmla="*/ 416485 h 427674"/>
                  <a:gd name="connsiteX5" fmla="*/ 133001 w 176554"/>
                  <a:gd name="connsiteY5" fmla="*/ 0 h 42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554" h="427674">
                    <a:moveTo>
                      <a:pt x="133001" y="0"/>
                    </a:moveTo>
                    <a:lnTo>
                      <a:pt x="176554" y="13908"/>
                    </a:lnTo>
                    <a:lnTo>
                      <a:pt x="44421" y="427674"/>
                    </a:lnTo>
                    <a:lnTo>
                      <a:pt x="43328" y="427286"/>
                    </a:lnTo>
                    <a:lnTo>
                      <a:pt x="0" y="416485"/>
                    </a:lnTo>
                    <a:lnTo>
                      <a:pt x="13300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9FF5C7D-4930-483F-87E2-F82A9C0F5825}"/>
                  </a:ext>
                </a:extLst>
              </p:cNvPr>
              <p:cNvSpPr/>
              <p:nvPr/>
            </p:nvSpPr>
            <p:spPr>
              <a:xfrm>
                <a:off x="5166305" y="759725"/>
                <a:ext cx="153928" cy="391894"/>
              </a:xfrm>
              <a:custGeom>
                <a:avLst/>
                <a:gdLst>
                  <a:gd name="connsiteX0" fmla="*/ 43889 w 158023"/>
                  <a:gd name="connsiteY0" fmla="*/ 0 h 402320"/>
                  <a:gd name="connsiteX1" fmla="*/ 158023 w 158023"/>
                  <a:gd name="connsiteY1" fmla="*/ 391253 h 402320"/>
                  <a:gd name="connsiteX2" fmla="*/ 113627 w 158023"/>
                  <a:gd name="connsiteY2" fmla="*/ 402320 h 402320"/>
                  <a:gd name="connsiteX3" fmla="*/ 0 w 158023"/>
                  <a:gd name="connsiteY3" fmla="*/ 12804 h 402320"/>
                  <a:gd name="connsiteX4" fmla="*/ 43889 w 158023"/>
                  <a:gd name="connsiteY4" fmla="*/ 0 h 40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023" h="402320">
                    <a:moveTo>
                      <a:pt x="43889" y="0"/>
                    </a:moveTo>
                    <a:lnTo>
                      <a:pt x="158023" y="391253"/>
                    </a:lnTo>
                    <a:lnTo>
                      <a:pt x="113627" y="402320"/>
                    </a:lnTo>
                    <a:lnTo>
                      <a:pt x="0" y="12804"/>
                    </a:lnTo>
                    <a:lnTo>
                      <a:pt x="4388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CDA24DC-0CB3-4FFB-A6CD-77A41570EB1C}"/>
                  </a:ext>
                </a:extLst>
              </p:cNvPr>
              <p:cNvSpPr/>
              <p:nvPr/>
            </p:nvSpPr>
            <p:spPr>
              <a:xfrm>
                <a:off x="4359955" y="1146374"/>
                <a:ext cx="262270" cy="336242"/>
              </a:xfrm>
              <a:custGeom>
                <a:avLst/>
                <a:gdLst>
                  <a:gd name="connsiteX0" fmla="*/ 36931 w 269247"/>
                  <a:gd name="connsiteY0" fmla="*/ 0 h 345189"/>
                  <a:gd name="connsiteX1" fmla="*/ 269247 w 269247"/>
                  <a:gd name="connsiteY1" fmla="*/ 318354 h 345189"/>
                  <a:gd name="connsiteX2" fmla="*/ 232232 w 269247"/>
                  <a:gd name="connsiteY2" fmla="*/ 345189 h 345189"/>
                  <a:gd name="connsiteX3" fmla="*/ 0 w 269247"/>
                  <a:gd name="connsiteY3" fmla="*/ 26951 h 345189"/>
                  <a:gd name="connsiteX4" fmla="*/ 36931 w 269247"/>
                  <a:gd name="connsiteY4" fmla="*/ 0 h 34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247" h="345189">
                    <a:moveTo>
                      <a:pt x="36931" y="0"/>
                    </a:moveTo>
                    <a:lnTo>
                      <a:pt x="269247" y="318354"/>
                    </a:lnTo>
                    <a:lnTo>
                      <a:pt x="232232" y="345189"/>
                    </a:lnTo>
                    <a:lnTo>
                      <a:pt x="0" y="26951"/>
                    </a:lnTo>
                    <a:lnTo>
                      <a:pt x="3693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5790D59-73EA-4601-8C06-A0806460FB69}"/>
                  </a:ext>
                </a:extLst>
              </p:cNvPr>
              <p:cNvSpPr/>
              <p:nvPr/>
            </p:nvSpPr>
            <p:spPr>
              <a:xfrm>
                <a:off x="7311267" y="1167280"/>
                <a:ext cx="280936" cy="343614"/>
              </a:xfrm>
              <a:custGeom>
                <a:avLst/>
                <a:gdLst>
                  <a:gd name="connsiteX0" fmla="*/ 252256 w 288410"/>
                  <a:gd name="connsiteY0" fmla="*/ 0 h 352756"/>
                  <a:gd name="connsiteX1" fmla="*/ 288410 w 288410"/>
                  <a:gd name="connsiteY1" fmla="*/ 27984 h 352756"/>
                  <a:gd name="connsiteX2" fmla="*/ 37033 w 288410"/>
                  <a:gd name="connsiteY2" fmla="*/ 352756 h 352756"/>
                  <a:gd name="connsiteX3" fmla="*/ 0 w 288410"/>
                  <a:gd name="connsiteY3" fmla="*/ 325907 h 352756"/>
                  <a:gd name="connsiteX4" fmla="*/ 252256 w 288410"/>
                  <a:gd name="connsiteY4" fmla="*/ 0 h 35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410" h="352756">
                    <a:moveTo>
                      <a:pt x="252256" y="0"/>
                    </a:moveTo>
                    <a:lnTo>
                      <a:pt x="288410" y="27984"/>
                    </a:lnTo>
                    <a:lnTo>
                      <a:pt x="37033" y="352756"/>
                    </a:lnTo>
                    <a:lnTo>
                      <a:pt x="0" y="325907"/>
                    </a:lnTo>
                    <a:lnTo>
                      <a:pt x="252256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DB31FF9-3771-43FE-91C1-F34B1FCD1E83}"/>
                  </a:ext>
                </a:extLst>
              </p:cNvPr>
              <p:cNvSpPr/>
              <p:nvPr/>
            </p:nvSpPr>
            <p:spPr>
              <a:xfrm>
                <a:off x="3710911" y="1835615"/>
                <a:ext cx="320182" cy="228326"/>
              </a:xfrm>
              <a:custGeom>
                <a:avLst/>
                <a:gdLst>
                  <a:gd name="connsiteX0" fmla="*/ 24920 w 328700"/>
                  <a:gd name="connsiteY0" fmla="*/ 0 h 234400"/>
                  <a:gd name="connsiteX1" fmla="*/ 328700 w 328700"/>
                  <a:gd name="connsiteY1" fmla="*/ 197495 h 234400"/>
                  <a:gd name="connsiteX2" fmla="*/ 307452 w 328700"/>
                  <a:gd name="connsiteY2" fmla="*/ 225043 h 234400"/>
                  <a:gd name="connsiteX3" fmla="*/ 301589 w 328700"/>
                  <a:gd name="connsiteY3" fmla="*/ 234400 h 234400"/>
                  <a:gd name="connsiteX4" fmla="*/ 0 w 328700"/>
                  <a:gd name="connsiteY4" fmla="*/ 38330 h 234400"/>
                  <a:gd name="connsiteX5" fmla="*/ 24920 w 328700"/>
                  <a:gd name="connsiteY5" fmla="*/ 0 h 23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8700" h="234400">
                    <a:moveTo>
                      <a:pt x="24920" y="0"/>
                    </a:moveTo>
                    <a:lnTo>
                      <a:pt x="328700" y="197495"/>
                    </a:lnTo>
                    <a:lnTo>
                      <a:pt x="307452" y="225043"/>
                    </a:lnTo>
                    <a:lnTo>
                      <a:pt x="301589" y="234400"/>
                    </a:lnTo>
                    <a:lnTo>
                      <a:pt x="0" y="38330"/>
                    </a:lnTo>
                    <a:lnTo>
                      <a:pt x="2492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EE4D7E-E5FD-4EC5-BB02-7D9E71DE70AA}"/>
                  </a:ext>
                </a:extLst>
              </p:cNvPr>
              <p:cNvSpPr/>
              <p:nvPr/>
            </p:nvSpPr>
            <p:spPr>
              <a:xfrm>
                <a:off x="7871659" y="1840826"/>
                <a:ext cx="332954" cy="234738"/>
              </a:xfrm>
              <a:custGeom>
                <a:avLst/>
                <a:gdLst>
                  <a:gd name="connsiteX0" fmla="*/ 317135 w 341813"/>
                  <a:gd name="connsiteY0" fmla="*/ 0 h 240984"/>
                  <a:gd name="connsiteX1" fmla="*/ 341813 w 341813"/>
                  <a:gd name="connsiteY1" fmla="*/ 38487 h 240984"/>
                  <a:gd name="connsiteX2" fmla="*/ 25988 w 341813"/>
                  <a:gd name="connsiteY2" fmla="*/ 240984 h 240984"/>
                  <a:gd name="connsiteX3" fmla="*/ 12788 w 341813"/>
                  <a:gd name="connsiteY3" fmla="*/ 219918 h 240984"/>
                  <a:gd name="connsiteX4" fmla="*/ 0 w 341813"/>
                  <a:gd name="connsiteY4" fmla="*/ 203338 h 240984"/>
                  <a:gd name="connsiteX5" fmla="*/ 317135 w 341813"/>
                  <a:gd name="connsiteY5" fmla="*/ 0 h 240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3" h="240984">
                    <a:moveTo>
                      <a:pt x="317135" y="0"/>
                    </a:moveTo>
                    <a:lnTo>
                      <a:pt x="341813" y="38487"/>
                    </a:lnTo>
                    <a:lnTo>
                      <a:pt x="25988" y="240984"/>
                    </a:lnTo>
                    <a:lnTo>
                      <a:pt x="12788" y="219918"/>
                    </a:lnTo>
                    <a:lnTo>
                      <a:pt x="0" y="203338"/>
                    </a:lnTo>
                    <a:lnTo>
                      <a:pt x="317135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F85FD32-8C94-4B34-9670-497BA4518040}"/>
                  </a:ext>
                </a:extLst>
              </p:cNvPr>
              <p:cNvSpPr/>
              <p:nvPr/>
            </p:nvSpPr>
            <p:spPr>
              <a:xfrm>
                <a:off x="8221368" y="2740784"/>
                <a:ext cx="370026" cy="113726"/>
              </a:xfrm>
              <a:custGeom>
                <a:avLst/>
                <a:gdLst>
                  <a:gd name="connsiteX0" fmla="*/ 371110 w 379872"/>
                  <a:gd name="connsiteY0" fmla="*/ 0 h 116753"/>
                  <a:gd name="connsiteX1" fmla="*/ 379872 w 379872"/>
                  <a:gd name="connsiteY1" fmla="*/ 44872 h 116753"/>
                  <a:gd name="connsiteX2" fmla="*/ 11746 w 379872"/>
                  <a:gd name="connsiteY2" fmla="*/ 116753 h 116753"/>
                  <a:gd name="connsiteX3" fmla="*/ 0 w 379872"/>
                  <a:gd name="connsiteY3" fmla="*/ 72463 h 116753"/>
                  <a:gd name="connsiteX4" fmla="*/ 371110 w 379872"/>
                  <a:gd name="connsiteY4" fmla="*/ 0 h 116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72" h="116753">
                    <a:moveTo>
                      <a:pt x="371110" y="0"/>
                    </a:moveTo>
                    <a:lnTo>
                      <a:pt x="379872" y="44872"/>
                    </a:lnTo>
                    <a:lnTo>
                      <a:pt x="11746" y="116753"/>
                    </a:lnTo>
                    <a:lnTo>
                      <a:pt x="0" y="72463"/>
                    </a:lnTo>
                    <a:lnTo>
                      <a:pt x="37111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F5B56D0-6BDF-4D7F-BE6B-BAFCE8311D3C}"/>
                  </a:ext>
                </a:extLst>
              </p:cNvPr>
              <p:cNvSpPr/>
              <p:nvPr/>
            </p:nvSpPr>
            <p:spPr>
              <a:xfrm>
                <a:off x="3334333" y="2789618"/>
                <a:ext cx="328916" cy="103498"/>
              </a:xfrm>
              <a:custGeom>
                <a:avLst/>
                <a:gdLst>
                  <a:gd name="connsiteX0" fmla="*/ 8379 w 337668"/>
                  <a:gd name="connsiteY0" fmla="*/ 0 h 106252"/>
                  <a:gd name="connsiteX1" fmla="*/ 337668 w 337668"/>
                  <a:gd name="connsiteY1" fmla="*/ 61387 h 106252"/>
                  <a:gd name="connsiteX2" fmla="*/ 333396 w 337668"/>
                  <a:gd name="connsiteY2" fmla="*/ 77495 h 106252"/>
                  <a:gd name="connsiteX3" fmla="*/ 328869 w 337668"/>
                  <a:gd name="connsiteY3" fmla="*/ 106252 h 106252"/>
                  <a:gd name="connsiteX4" fmla="*/ 0 w 337668"/>
                  <a:gd name="connsiteY4" fmla="*/ 44944 h 106252"/>
                  <a:gd name="connsiteX5" fmla="*/ 8379 w 337668"/>
                  <a:gd name="connsiteY5" fmla="*/ 0 h 106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668" h="106252">
                    <a:moveTo>
                      <a:pt x="8379" y="0"/>
                    </a:moveTo>
                    <a:lnTo>
                      <a:pt x="337668" y="61387"/>
                    </a:lnTo>
                    <a:lnTo>
                      <a:pt x="333396" y="77495"/>
                    </a:lnTo>
                    <a:lnTo>
                      <a:pt x="328869" y="106252"/>
                    </a:lnTo>
                    <a:lnTo>
                      <a:pt x="0" y="44944"/>
                    </a:lnTo>
                    <a:lnTo>
                      <a:pt x="837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8487B02-9D29-4985-9BD9-31A67AFEE7E7}"/>
                  </a:ext>
                </a:extLst>
              </p:cNvPr>
              <p:cNvSpPr/>
              <p:nvPr/>
            </p:nvSpPr>
            <p:spPr>
              <a:xfrm>
                <a:off x="8239828" y="3703874"/>
                <a:ext cx="337678" cy="105438"/>
              </a:xfrm>
              <a:custGeom>
                <a:avLst/>
                <a:gdLst>
                  <a:gd name="connsiteX0" fmla="*/ 7112 w 346664"/>
                  <a:gd name="connsiteY0" fmla="*/ 0 h 108245"/>
                  <a:gd name="connsiteX1" fmla="*/ 346664 w 346664"/>
                  <a:gd name="connsiteY1" fmla="*/ 63299 h 108245"/>
                  <a:gd name="connsiteX2" fmla="*/ 338284 w 346664"/>
                  <a:gd name="connsiteY2" fmla="*/ 108245 h 108245"/>
                  <a:gd name="connsiteX3" fmla="*/ 0 w 346664"/>
                  <a:gd name="connsiteY3" fmla="*/ 45182 h 108245"/>
                  <a:gd name="connsiteX4" fmla="*/ 7112 w 346664"/>
                  <a:gd name="connsiteY4" fmla="*/ 0 h 10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664" h="108245">
                    <a:moveTo>
                      <a:pt x="7112" y="0"/>
                    </a:moveTo>
                    <a:lnTo>
                      <a:pt x="346664" y="63299"/>
                    </a:lnTo>
                    <a:lnTo>
                      <a:pt x="338284" y="108245"/>
                    </a:lnTo>
                    <a:lnTo>
                      <a:pt x="0" y="45182"/>
                    </a:lnTo>
                    <a:lnTo>
                      <a:pt x="711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BDDB757-71A9-4003-9E73-C89078051037}"/>
                  </a:ext>
                </a:extLst>
              </p:cNvPr>
              <p:cNvSpPr/>
              <p:nvPr/>
            </p:nvSpPr>
            <p:spPr>
              <a:xfrm>
                <a:off x="3356392" y="3704374"/>
                <a:ext cx="298512" cy="100644"/>
              </a:xfrm>
              <a:custGeom>
                <a:avLst/>
                <a:gdLst>
                  <a:gd name="connsiteX0" fmla="*/ 299342 w 306456"/>
                  <a:gd name="connsiteY0" fmla="*/ 0 h 103322"/>
                  <a:gd name="connsiteX1" fmla="*/ 306456 w 306456"/>
                  <a:gd name="connsiteY1" fmla="*/ 45194 h 103322"/>
                  <a:gd name="connsiteX2" fmla="*/ 8762 w 306456"/>
                  <a:gd name="connsiteY2" fmla="*/ 103322 h 103322"/>
                  <a:gd name="connsiteX3" fmla="*/ 0 w 306456"/>
                  <a:gd name="connsiteY3" fmla="*/ 58450 h 103322"/>
                  <a:gd name="connsiteX4" fmla="*/ 299342 w 306456"/>
                  <a:gd name="connsiteY4" fmla="*/ 0 h 10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456" h="103322">
                    <a:moveTo>
                      <a:pt x="299342" y="0"/>
                    </a:moveTo>
                    <a:lnTo>
                      <a:pt x="306456" y="45194"/>
                    </a:lnTo>
                    <a:lnTo>
                      <a:pt x="8762" y="103322"/>
                    </a:lnTo>
                    <a:lnTo>
                      <a:pt x="0" y="58450"/>
                    </a:lnTo>
                    <a:lnTo>
                      <a:pt x="29934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D4680EB-2869-408E-AE59-316D62AB6954}"/>
                  </a:ext>
                </a:extLst>
              </p:cNvPr>
              <p:cNvSpPr/>
              <p:nvPr/>
            </p:nvSpPr>
            <p:spPr>
              <a:xfrm>
                <a:off x="3698113" y="4535424"/>
                <a:ext cx="303494" cy="216916"/>
              </a:xfrm>
              <a:custGeom>
                <a:avLst/>
                <a:gdLst>
                  <a:gd name="connsiteX0" fmla="*/ 287291 w 311569"/>
                  <a:gd name="connsiteY0" fmla="*/ 0 h 222689"/>
                  <a:gd name="connsiteX1" fmla="*/ 311569 w 311569"/>
                  <a:gd name="connsiteY1" fmla="*/ 38743 h 222689"/>
                  <a:gd name="connsiteX2" fmla="*/ 24677 w 311569"/>
                  <a:gd name="connsiteY2" fmla="*/ 222689 h 222689"/>
                  <a:gd name="connsiteX3" fmla="*/ 0 w 311569"/>
                  <a:gd name="connsiteY3" fmla="*/ 184202 h 222689"/>
                  <a:gd name="connsiteX4" fmla="*/ 287291 w 311569"/>
                  <a:gd name="connsiteY4" fmla="*/ 0 h 222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569" h="222689">
                    <a:moveTo>
                      <a:pt x="287291" y="0"/>
                    </a:moveTo>
                    <a:lnTo>
                      <a:pt x="311569" y="38743"/>
                    </a:lnTo>
                    <a:lnTo>
                      <a:pt x="24677" y="222689"/>
                    </a:lnTo>
                    <a:lnTo>
                      <a:pt x="0" y="184202"/>
                    </a:lnTo>
                    <a:lnTo>
                      <a:pt x="28729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8CBD53-E994-4F9F-AE05-BD17479F8177}"/>
                  </a:ext>
                </a:extLst>
              </p:cNvPr>
              <p:cNvSpPr/>
              <p:nvPr/>
            </p:nvSpPr>
            <p:spPr>
              <a:xfrm>
                <a:off x="7884501" y="4548579"/>
                <a:ext cx="314886" cy="226676"/>
              </a:xfrm>
              <a:custGeom>
                <a:avLst/>
                <a:gdLst>
                  <a:gd name="connsiteX0" fmla="*/ 24280 w 323261"/>
                  <a:gd name="connsiteY0" fmla="*/ 0 h 232706"/>
                  <a:gd name="connsiteX1" fmla="*/ 323261 w 323261"/>
                  <a:gd name="connsiteY1" fmla="*/ 194375 h 232706"/>
                  <a:gd name="connsiteX2" fmla="*/ 298343 w 323261"/>
                  <a:gd name="connsiteY2" fmla="*/ 232706 h 232706"/>
                  <a:gd name="connsiteX3" fmla="*/ 0 w 323261"/>
                  <a:gd name="connsiteY3" fmla="*/ 38746 h 232706"/>
                  <a:gd name="connsiteX4" fmla="*/ 24280 w 323261"/>
                  <a:gd name="connsiteY4" fmla="*/ 0 h 23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261" h="232706">
                    <a:moveTo>
                      <a:pt x="24280" y="0"/>
                    </a:moveTo>
                    <a:lnTo>
                      <a:pt x="323261" y="194375"/>
                    </a:lnTo>
                    <a:lnTo>
                      <a:pt x="298343" y="232706"/>
                    </a:lnTo>
                    <a:lnTo>
                      <a:pt x="0" y="38746"/>
                    </a:lnTo>
                    <a:lnTo>
                      <a:pt x="2428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11BDA5F-B9BB-4A5D-BB53-A43ABFAC436F}"/>
                  </a:ext>
                </a:extLst>
              </p:cNvPr>
              <p:cNvSpPr/>
              <p:nvPr/>
            </p:nvSpPr>
            <p:spPr>
              <a:xfrm>
                <a:off x="4298230" y="5103946"/>
                <a:ext cx="247826" cy="300836"/>
              </a:xfrm>
              <a:custGeom>
                <a:avLst/>
                <a:gdLst>
                  <a:gd name="connsiteX0" fmla="*/ 217387 w 254420"/>
                  <a:gd name="connsiteY0" fmla="*/ 0 h 308841"/>
                  <a:gd name="connsiteX1" fmla="*/ 254420 w 254420"/>
                  <a:gd name="connsiteY1" fmla="*/ 26848 h 308841"/>
                  <a:gd name="connsiteX2" fmla="*/ 36154 w 254420"/>
                  <a:gd name="connsiteY2" fmla="*/ 308841 h 308841"/>
                  <a:gd name="connsiteX3" fmla="*/ 0 w 254420"/>
                  <a:gd name="connsiteY3" fmla="*/ 280857 h 308841"/>
                  <a:gd name="connsiteX4" fmla="*/ 217387 w 254420"/>
                  <a:gd name="connsiteY4" fmla="*/ 0 h 30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420" h="308841">
                    <a:moveTo>
                      <a:pt x="217387" y="0"/>
                    </a:moveTo>
                    <a:lnTo>
                      <a:pt x="254420" y="26848"/>
                    </a:lnTo>
                    <a:lnTo>
                      <a:pt x="36154" y="308841"/>
                    </a:lnTo>
                    <a:lnTo>
                      <a:pt x="0" y="280857"/>
                    </a:lnTo>
                    <a:lnTo>
                      <a:pt x="21738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A86A517-76B1-4C66-AF4E-E63DCA69F890}"/>
                  </a:ext>
                </a:extLst>
              </p:cNvPr>
              <p:cNvSpPr/>
              <p:nvPr/>
            </p:nvSpPr>
            <p:spPr>
              <a:xfrm>
                <a:off x="7282696" y="5151664"/>
                <a:ext cx="251614" cy="321640"/>
              </a:xfrm>
              <a:custGeom>
                <a:avLst/>
                <a:gdLst>
                  <a:gd name="connsiteX0" fmla="*/ 37014 w 258308"/>
                  <a:gd name="connsiteY0" fmla="*/ 0 h 330199"/>
                  <a:gd name="connsiteX1" fmla="*/ 258308 w 258308"/>
                  <a:gd name="connsiteY1" fmla="*/ 303249 h 330199"/>
                  <a:gd name="connsiteX2" fmla="*/ 221377 w 258308"/>
                  <a:gd name="connsiteY2" fmla="*/ 330199 h 330199"/>
                  <a:gd name="connsiteX3" fmla="*/ 0 w 258308"/>
                  <a:gd name="connsiteY3" fmla="*/ 26835 h 330199"/>
                  <a:gd name="connsiteX4" fmla="*/ 37014 w 258308"/>
                  <a:gd name="connsiteY4" fmla="*/ 0 h 33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08" h="330199">
                    <a:moveTo>
                      <a:pt x="37014" y="0"/>
                    </a:moveTo>
                    <a:lnTo>
                      <a:pt x="258308" y="303249"/>
                    </a:lnTo>
                    <a:lnTo>
                      <a:pt x="221377" y="330199"/>
                    </a:lnTo>
                    <a:lnTo>
                      <a:pt x="0" y="26835"/>
                    </a:lnTo>
                    <a:lnTo>
                      <a:pt x="3701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B63499F-4C9D-449F-9F13-065E9CDF01A3}"/>
                  </a:ext>
                </a:extLst>
              </p:cNvPr>
              <p:cNvSpPr/>
              <p:nvPr/>
            </p:nvSpPr>
            <p:spPr>
              <a:xfrm>
                <a:off x="5109288" y="5471889"/>
                <a:ext cx="150976" cy="354042"/>
              </a:xfrm>
              <a:custGeom>
                <a:avLst/>
                <a:gdLst>
                  <a:gd name="connsiteX0" fmla="*/ 111627 w 154991"/>
                  <a:gd name="connsiteY0" fmla="*/ 0 h 363462"/>
                  <a:gd name="connsiteX1" fmla="*/ 146593 w 154991"/>
                  <a:gd name="connsiteY1" fmla="*/ 12407 h 363462"/>
                  <a:gd name="connsiteX2" fmla="*/ 154991 w 154991"/>
                  <a:gd name="connsiteY2" fmla="*/ 14501 h 363462"/>
                  <a:gd name="connsiteX3" fmla="*/ 43553 w 154991"/>
                  <a:gd name="connsiteY3" fmla="*/ 363462 h 363462"/>
                  <a:gd name="connsiteX4" fmla="*/ 0 w 154991"/>
                  <a:gd name="connsiteY4" fmla="*/ 349553 h 363462"/>
                  <a:gd name="connsiteX5" fmla="*/ 111627 w 154991"/>
                  <a:gd name="connsiteY5" fmla="*/ 0 h 363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991" h="363462">
                    <a:moveTo>
                      <a:pt x="111627" y="0"/>
                    </a:moveTo>
                    <a:lnTo>
                      <a:pt x="146593" y="12407"/>
                    </a:lnTo>
                    <a:lnTo>
                      <a:pt x="154991" y="14501"/>
                    </a:lnTo>
                    <a:lnTo>
                      <a:pt x="43553" y="363462"/>
                    </a:lnTo>
                    <a:lnTo>
                      <a:pt x="0" y="349553"/>
                    </a:lnTo>
                    <a:lnTo>
                      <a:pt x="111627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B36A823-03E7-4ACE-AE29-DC30DA7B9323}"/>
                  </a:ext>
                </a:extLst>
              </p:cNvPr>
              <p:cNvSpPr/>
              <p:nvPr/>
            </p:nvSpPr>
            <p:spPr>
              <a:xfrm>
                <a:off x="6547786" y="5497202"/>
                <a:ext cx="152082" cy="385560"/>
              </a:xfrm>
              <a:custGeom>
                <a:avLst/>
                <a:gdLst>
                  <a:gd name="connsiteX0" fmla="*/ 44396 w 156127"/>
                  <a:gd name="connsiteY0" fmla="*/ 0 h 395818"/>
                  <a:gd name="connsiteX1" fmla="*/ 156127 w 156127"/>
                  <a:gd name="connsiteY1" fmla="*/ 383015 h 395818"/>
                  <a:gd name="connsiteX2" fmla="*/ 112237 w 156127"/>
                  <a:gd name="connsiteY2" fmla="*/ 395818 h 395818"/>
                  <a:gd name="connsiteX3" fmla="*/ 0 w 156127"/>
                  <a:gd name="connsiteY3" fmla="*/ 11067 h 395818"/>
                  <a:gd name="connsiteX4" fmla="*/ 44396 w 156127"/>
                  <a:gd name="connsiteY4" fmla="*/ 0 h 39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27" h="395818">
                    <a:moveTo>
                      <a:pt x="44396" y="0"/>
                    </a:moveTo>
                    <a:lnTo>
                      <a:pt x="156127" y="383015"/>
                    </a:lnTo>
                    <a:lnTo>
                      <a:pt x="112237" y="395818"/>
                    </a:lnTo>
                    <a:lnTo>
                      <a:pt x="0" y="11067"/>
                    </a:lnTo>
                    <a:lnTo>
                      <a:pt x="44396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DAD78455-2F7F-40E3-8047-F4D126687BA1}"/>
                  </a:ext>
                </a:extLst>
              </p:cNvPr>
              <p:cNvSpPr/>
              <p:nvPr/>
            </p:nvSpPr>
            <p:spPr>
              <a:xfrm>
                <a:off x="5912520" y="5579501"/>
                <a:ext cx="45720" cy="386242"/>
              </a:xfrm>
              <a:custGeom>
                <a:avLst/>
                <a:gdLst>
                  <a:gd name="connsiteX0" fmla="*/ 0 w 45719"/>
                  <a:gd name="connsiteY0" fmla="*/ 0 h 386243"/>
                  <a:gd name="connsiteX1" fmla="*/ 34541 w 45719"/>
                  <a:gd name="connsiteY1" fmla="*/ 1691 h 386243"/>
                  <a:gd name="connsiteX2" fmla="*/ 45719 w 45719"/>
                  <a:gd name="connsiteY2" fmla="*/ 1144 h 386243"/>
                  <a:gd name="connsiteX3" fmla="*/ 45719 w 45719"/>
                  <a:gd name="connsiteY3" fmla="*/ 386242 h 386243"/>
                  <a:gd name="connsiteX4" fmla="*/ 0 w 45719"/>
                  <a:gd name="connsiteY4" fmla="*/ 386243 h 386243"/>
                  <a:gd name="connsiteX5" fmla="*/ 0 w 45719"/>
                  <a:gd name="connsiteY5" fmla="*/ 0 h 38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19" h="386243">
                    <a:moveTo>
                      <a:pt x="0" y="0"/>
                    </a:moveTo>
                    <a:lnTo>
                      <a:pt x="34541" y="1691"/>
                    </a:lnTo>
                    <a:lnTo>
                      <a:pt x="45719" y="1144"/>
                    </a:lnTo>
                    <a:lnTo>
                      <a:pt x="45719" y="386242"/>
                    </a:lnTo>
                    <a:lnTo>
                      <a:pt x="0" y="3862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9395C82-F34D-425A-B4D5-1320BFA4031F}"/>
                </a:ext>
              </a:extLst>
            </p:cNvPr>
            <p:cNvSpPr/>
            <p:nvPr/>
          </p:nvSpPr>
          <p:spPr>
            <a:xfrm>
              <a:off x="4089105" y="1438874"/>
              <a:ext cx="3715912" cy="37646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E852BFD-0355-44E1-880A-2ED70BE628E6}"/>
                </a:ext>
              </a:extLst>
            </p:cNvPr>
            <p:cNvSpPr/>
            <p:nvPr/>
          </p:nvSpPr>
          <p:spPr>
            <a:xfrm>
              <a:off x="3810699" y="1117512"/>
              <a:ext cx="4264045" cy="43749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7C2744A-B744-4DB2-B4DB-6DE1232ECE32}"/>
              </a:ext>
            </a:extLst>
          </p:cNvPr>
          <p:cNvGrpSpPr/>
          <p:nvPr/>
        </p:nvGrpSpPr>
        <p:grpSpPr>
          <a:xfrm>
            <a:off x="307" y="2750397"/>
            <a:ext cx="1334992" cy="1353196"/>
            <a:chOff x="559476" y="505234"/>
            <a:chExt cx="5801296" cy="5880402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A1F0B7-C227-44B2-B6D3-EA8C3B2BB7E3}"/>
                </a:ext>
              </a:extLst>
            </p:cNvPr>
            <p:cNvSpPr/>
            <p:nvPr/>
          </p:nvSpPr>
          <p:spPr>
            <a:xfrm rot="2595216">
              <a:off x="3339178" y="505234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B57FFA21-0F55-41F0-9C92-B890FBF1D39A}"/>
                </a:ext>
              </a:extLst>
            </p:cNvPr>
            <p:cNvSpPr/>
            <p:nvPr/>
          </p:nvSpPr>
          <p:spPr>
            <a:xfrm rot="2595216">
              <a:off x="3340895" y="6172950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E0B3C33-5061-4392-AFA0-3CA0CD6BE630}"/>
                </a:ext>
              </a:extLst>
            </p:cNvPr>
            <p:cNvSpPr/>
            <p:nvPr/>
          </p:nvSpPr>
          <p:spPr>
            <a:xfrm rot="3657845">
              <a:off x="4201812" y="623194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1A7441-42FB-4796-8EB7-C36E6E559841}"/>
                </a:ext>
              </a:extLst>
            </p:cNvPr>
            <p:cNvSpPr/>
            <p:nvPr/>
          </p:nvSpPr>
          <p:spPr>
            <a:xfrm rot="3657845">
              <a:off x="2478814" y="6022207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D610032-6F1A-431F-B1BA-B21997A3CBF8}"/>
                </a:ext>
              </a:extLst>
            </p:cNvPr>
            <p:cNvSpPr/>
            <p:nvPr/>
          </p:nvSpPr>
          <p:spPr>
            <a:xfrm rot="4859634">
              <a:off x="5074851" y="1082043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33C798A-F1F6-401B-A9F2-765FB60489EF}"/>
                </a:ext>
              </a:extLst>
            </p:cNvPr>
            <p:cNvSpPr/>
            <p:nvPr/>
          </p:nvSpPr>
          <p:spPr>
            <a:xfrm rot="4859634">
              <a:off x="1606336" y="5563653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32116AB-1B29-4DE7-B58D-70937337E877}"/>
                </a:ext>
              </a:extLst>
            </p:cNvPr>
            <p:cNvSpPr/>
            <p:nvPr/>
          </p:nvSpPr>
          <p:spPr>
            <a:xfrm rot="6035211">
              <a:off x="5728668" y="1800509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D0CC1375-C09A-49CE-A2B4-7707AAC99586}"/>
                </a:ext>
              </a:extLst>
            </p:cNvPr>
            <p:cNvSpPr/>
            <p:nvPr/>
          </p:nvSpPr>
          <p:spPr>
            <a:xfrm rot="6035211">
              <a:off x="957629" y="4858830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88A7BB5B-7ECC-4FC9-AABA-18511C10F40B}"/>
                </a:ext>
              </a:extLst>
            </p:cNvPr>
            <p:cNvSpPr/>
            <p:nvPr/>
          </p:nvSpPr>
          <p:spPr>
            <a:xfrm rot="7332301">
              <a:off x="6145161" y="2758268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292A3C0B-81E6-4B22-9DD0-159F4FA66F65}"/>
                </a:ext>
              </a:extLst>
            </p:cNvPr>
            <p:cNvSpPr/>
            <p:nvPr/>
          </p:nvSpPr>
          <p:spPr>
            <a:xfrm rot="7332301">
              <a:off x="582422" y="3842962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2CD3B31-E94D-4F67-B742-7EA51B9A3AF3}"/>
                </a:ext>
              </a:extLst>
            </p:cNvPr>
            <p:cNvSpPr/>
            <p:nvPr/>
          </p:nvSpPr>
          <p:spPr>
            <a:xfrm rot="8628812">
              <a:off x="6131280" y="3841882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9593CE3-6A26-4529-B118-6EA6E510051A}"/>
                </a:ext>
              </a:extLst>
            </p:cNvPr>
            <p:cNvSpPr/>
            <p:nvPr/>
          </p:nvSpPr>
          <p:spPr>
            <a:xfrm rot="8628812">
              <a:off x="559476" y="2801035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F11D940-EA28-4B37-80A6-2A6CFE6C50BB}"/>
                </a:ext>
              </a:extLst>
            </p:cNvPr>
            <p:cNvSpPr/>
            <p:nvPr/>
          </p:nvSpPr>
          <p:spPr>
            <a:xfrm rot="9976951">
              <a:off x="5722560" y="4867827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BB47827-BAC4-44D5-808D-1B11D717FAC9}"/>
                </a:ext>
              </a:extLst>
            </p:cNvPr>
            <p:cNvSpPr/>
            <p:nvPr/>
          </p:nvSpPr>
          <p:spPr>
            <a:xfrm rot="9976951">
              <a:off x="970958" y="1775750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69FBDF81-20B0-4638-B715-B58822ACC118}"/>
                </a:ext>
              </a:extLst>
            </p:cNvPr>
            <p:cNvSpPr/>
            <p:nvPr/>
          </p:nvSpPr>
          <p:spPr>
            <a:xfrm rot="11228029">
              <a:off x="5012740" y="5612829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1A98090-1DEF-4DD2-97A4-246988631BAC}"/>
                </a:ext>
              </a:extLst>
            </p:cNvPr>
            <p:cNvSpPr/>
            <p:nvPr/>
          </p:nvSpPr>
          <p:spPr>
            <a:xfrm rot="11228029">
              <a:off x="1672402" y="1031227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43CFDF0-712B-4D2E-8FA4-6AA5FEC31DF0}"/>
                </a:ext>
              </a:extLst>
            </p:cNvPr>
            <p:cNvSpPr/>
            <p:nvPr/>
          </p:nvSpPr>
          <p:spPr>
            <a:xfrm rot="12419454">
              <a:off x="4126381" y="6053383"/>
              <a:ext cx="222185" cy="2090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6A5BA717-508C-405E-B1FA-C357CA606F11}"/>
                </a:ext>
              </a:extLst>
            </p:cNvPr>
            <p:cNvSpPr/>
            <p:nvPr/>
          </p:nvSpPr>
          <p:spPr>
            <a:xfrm rot="12419454">
              <a:off x="2540388" y="608869"/>
              <a:ext cx="218752" cy="212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21" name="Oval 320">
            <a:extLst>
              <a:ext uri="{FF2B5EF4-FFF2-40B4-BE49-F238E27FC236}">
                <a16:creationId xmlns:a16="http://schemas.microsoft.com/office/drawing/2014/main" id="{ABBDFC66-538E-4113-A210-044A478757CE}"/>
              </a:ext>
            </a:extLst>
          </p:cNvPr>
          <p:cNvSpPr/>
          <p:nvPr/>
        </p:nvSpPr>
        <p:spPr>
          <a:xfrm flipH="1" flipV="1">
            <a:off x="490701" y="3249893"/>
            <a:ext cx="354204" cy="3542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016B745B-6D3F-46FA-ACD1-40C3B9F493A4}"/>
              </a:ext>
            </a:extLst>
          </p:cNvPr>
          <p:cNvSpPr/>
          <p:nvPr/>
        </p:nvSpPr>
        <p:spPr>
          <a:xfrm>
            <a:off x="-6021388" y="-5867400"/>
            <a:ext cx="18138816" cy="176022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3E291442-D8E7-4B8E-A3B4-83CF2A175524}"/>
              </a:ext>
            </a:extLst>
          </p:cNvPr>
          <p:cNvSpPr/>
          <p:nvPr/>
        </p:nvSpPr>
        <p:spPr>
          <a:xfrm>
            <a:off x="-3826654" y="-4100810"/>
            <a:ext cx="14016927" cy="1381254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6BB8C03-8EF8-46B6-963A-54F11A895030}"/>
              </a:ext>
            </a:extLst>
          </p:cNvPr>
          <p:cNvGrpSpPr/>
          <p:nvPr/>
        </p:nvGrpSpPr>
        <p:grpSpPr>
          <a:xfrm>
            <a:off x="-5133589" y="-5193673"/>
            <a:ext cx="16526692" cy="16157206"/>
            <a:chOff x="-5133589" y="-5193673"/>
            <a:chExt cx="16526692" cy="16157206"/>
          </a:xfrm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073D34B9-6E86-452C-B69C-6049E81EECAE}"/>
                </a:ext>
              </a:extLst>
            </p:cNvPr>
            <p:cNvSpPr/>
            <p:nvPr/>
          </p:nvSpPr>
          <p:spPr>
            <a:xfrm flipH="1" flipV="1">
              <a:off x="3020431" y="10239597"/>
              <a:ext cx="723936" cy="723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9CE49B9-51EA-4A12-B9B8-F6275CE4563D}"/>
                </a:ext>
              </a:extLst>
            </p:cNvPr>
            <p:cNvSpPr/>
            <p:nvPr/>
          </p:nvSpPr>
          <p:spPr>
            <a:xfrm flipH="1" flipV="1">
              <a:off x="2557596" y="-5193673"/>
              <a:ext cx="723936" cy="723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8AB128B-5B98-4A54-8F25-5C8E884BBA06}"/>
                </a:ext>
              </a:extLst>
            </p:cNvPr>
            <p:cNvGrpSpPr/>
            <p:nvPr/>
          </p:nvGrpSpPr>
          <p:grpSpPr>
            <a:xfrm>
              <a:off x="-5133589" y="-4874952"/>
              <a:ext cx="16526692" cy="15468592"/>
              <a:chOff x="-5133589" y="-4874952"/>
              <a:chExt cx="16526692" cy="15468592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180EBE8-D857-4539-9C09-B30D5A387F5F}"/>
                  </a:ext>
                </a:extLst>
              </p:cNvPr>
              <p:cNvSpPr/>
              <p:nvPr/>
            </p:nvSpPr>
            <p:spPr>
              <a:xfrm flipH="1" flipV="1">
                <a:off x="10669167" y="2984551"/>
                <a:ext cx="723936" cy="7239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79800F5-3233-4DB2-BC4C-01DF5D10D56D}"/>
                  </a:ext>
                </a:extLst>
              </p:cNvPr>
              <p:cNvSpPr/>
              <p:nvPr/>
            </p:nvSpPr>
            <p:spPr>
              <a:xfrm flipH="1" flipV="1">
                <a:off x="-5133589" y="2744002"/>
                <a:ext cx="723936" cy="7239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773E7FD3-4BB1-49C9-97C3-E4E296589328}"/>
                  </a:ext>
                </a:extLst>
              </p:cNvPr>
              <p:cNvGrpSpPr/>
              <p:nvPr/>
            </p:nvGrpSpPr>
            <p:grpSpPr>
              <a:xfrm>
                <a:off x="-4865236" y="-4874952"/>
                <a:ext cx="15905652" cy="15468592"/>
                <a:chOff x="-4865236" y="-4874952"/>
                <a:chExt cx="15905652" cy="15468592"/>
              </a:xfrm>
            </p:grpSpPr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D068E390-5CCB-499B-85B5-748366E0B80B}"/>
                    </a:ext>
                  </a:extLst>
                </p:cNvPr>
                <p:cNvSpPr/>
                <p:nvPr/>
              </p:nvSpPr>
              <p:spPr>
                <a:xfrm>
                  <a:off x="-4865236" y="-4874952"/>
                  <a:ext cx="15905652" cy="15468592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870C4940-5A10-42EB-BA91-B003E8435B71}"/>
                    </a:ext>
                  </a:extLst>
                </p:cNvPr>
                <p:cNvSpPr/>
                <p:nvPr/>
              </p:nvSpPr>
              <p:spPr>
                <a:xfrm flipH="1" flipV="1">
                  <a:off x="8863496" y="-2201683"/>
                  <a:ext cx="723936" cy="7239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70E55E3-4009-4A5E-B9FA-F02E91B8BD60}"/>
                    </a:ext>
                  </a:extLst>
                </p:cNvPr>
                <p:cNvSpPr/>
                <p:nvPr/>
              </p:nvSpPr>
              <p:spPr>
                <a:xfrm flipH="1" flipV="1">
                  <a:off x="-2973388" y="-2936534"/>
                  <a:ext cx="723936" cy="7239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CF2218D-DA87-4035-A357-344E9E63E9AC}"/>
                    </a:ext>
                  </a:extLst>
                </p:cNvPr>
                <p:cNvSpPr/>
                <p:nvPr/>
              </p:nvSpPr>
              <p:spPr>
                <a:xfrm flipH="1" flipV="1">
                  <a:off x="-2611420" y="8153400"/>
                  <a:ext cx="723936" cy="7239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9DA9F394-A0FF-4637-886E-5D2154D10803}"/>
                    </a:ext>
                  </a:extLst>
                </p:cNvPr>
                <p:cNvSpPr/>
                <p:nvPr/>
              </p:nvSpPr>
              <p:spPr>
                <a:xfrm flipH="1" flipV="1">
                  <a:off x="8123852" y="8153400"/>
                  <a:ext cx="723936" cy="7239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A6704D35-2BD4-470C-833F-5A5A85E0408E}"/>
              </a:ext>
            </a:extLst>
          </p:cNvPr>
          <p:cNvSpPr txBox="1"/>
          <p:nvPr/>
        </p:nvSpPr>
        <p:spPr>
          <a:xfrm>
            <a:off x="2105417" y="-4952191"/>
            <a:ext cx="11162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err="1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ras Bold ITC" panose="020B0907030504020204" pitchFamily="34" charset="0"/>
              </a:rPr>
              <a:t>Rqwe</a:t>
            </a:r>
            <a:r>
              <a:rPr lang="en-US" sz="8800" dirty="0" err="1">
                <a:latin typeface="Eras Bold ITC" panose="020B0907030504020204" pitchFamily="34" charset="0"/>
              </a:rPr>
              <a:t>etratdfgdiern</a:t>
            </a:r>
            <a:endParaRPr lang="en-US" sz="8800" dirty="0">
              <a:latin typeface="Eras Bold ITC" panose="020B0907030504020204" pitchFamily="34" charset="0"/>
            </a:endParaRPr>
          </a:p>
          <a:p>
            <a:pPr algn="ctr"/>
            <a:r>
              <a:rPr lang="en-US" sz="8800" dirty="0" err="1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ras Bold ITC" panose="020B0907030504020204" pitchFamily="34" charset="0"/>
              </a:rPr>
              <a:t>sdfF</a:t>
            </a:r>
            <a:r>
              <a:rPr lang="en-US" sz="8800" dirty="0" err="1">
                <a:latin typeface="Eras Bold ITC" panose="020B0907030504020204" pitchFamily="34" charset="0"/>
              </a:rPr>
              <a:t>oasdfrmga</a:t>
            </a:r>
            <a:endParaRPr lang="en-US" sz="88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0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1 -0.09792 L -0.69614 -0.114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57" y="-85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7075 -0.00463 L -0.74043 -0.08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84" y="-38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4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786869-0C3F-4614-97D2-8EFBA3BD8171}"/>
              </a:ext>
            </a:extLst>
          </p:cNvPr>
          <p:cNvSpPr txBox="1"/>
          <p:nvPr/>
        </p:nvSpPr>
        <p:spPr>
          <a:xfrm>
            <a:off x="3503612" y="0"/>
            <a:ext cx="4419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&lt;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body</a:t>
            </a:r>
            <a:r>
              <a:rPr lang="en-US" sz="4000" b="1" dirty="0"/>
              <a:t>&gt;</a:t>
            </a:r>
            <a:endParaRPr lang="ar-EG" sz="4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2B6D5-1A2B-432D-9ACA-39DBB5911A56}"/>
              </a:ext>
            </a:extLst>
          </p:cNvPr>
          <p:cNvSpPr txBox="1"/>
          <p:nvPr/>
        </p:nvSpPr>
        <p:spPr>
          <a:xfrm>
            <a:off x="4750120" y="1239678"/>
            <a:ext cx="1645002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7200" dirty="0"/>
              <a:t>&lt;</a:t>
            </a:r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7200" dirty="0"/>
              <a:t>&gt;</a:t>
            </a:r>
            <a:endParaRPr lang="ar-EG" sz="7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ABD820-D345-4515-95B1-BC6C96389B4D}"/>
              </a:ext>
            </a:extLst>
          </p:cNvPr>
          <p:cNvGrpSpPr/>
          <p:nvPr/>
        </p:nvGrpSpPr>
        <p:grpSpPr>
          <a:xfrm>
            <a:off x="2595046" y="2971800"/>
            <a:ext cx="5328166" cy="1015662"/>
            <a:chOff x="2179960" y="2481533"/>
            <a:chExt cx="5328166" cy="10156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56B5F7-79C0-4B75-8317-68A5EC19957E}"/>
                </a:ext>
              </a:extLst>
            </p:cNvPr>
            <p:cNvSpPr txBox="1"/>
            <p:nvPr/>
          </p:nvSpPr>
          <p:spPr>
            <a:xfrm>
              <a:off x="2179960" y="2481533"/>
              <a:ext cx="1944892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C000"/>
                  </a:solidFill>
                </a:rPr>
                <a:t>Attributes</a:t>
              </a:r>
              <a:r>
                <a:rPr lang="en-US" sz="2800" dirty="0"/>
                <a:t>:</a:t>
              </a:r>
              <a:endParaRPr lang="ar-EG" sz="2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D8B26C-3148-473A-A170-4B824319CE76}"/>
                </a:ext>
              </a:extLst>
            </p:cNvPr>
            <p:cNvSpPr txBox="1"/>
            <p:nvPr/>
          </p:nvSpPr>
          <p:spPr>
            <a:xfrm>
              <a:off x="4722812" y="2543088"/>
              <a:ext cx="2785314" cy="95410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dirty="0" err="1"/>
                <a:t>href</a:t>
              </a:r>
              <a:r>
                <a:rPr lang="en-US" sz="2800" dirty="0"/>
                <a:t>    = “ . . . “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dirty="0"/>
                <a:t>target = “ . . . “</a:t>
              </a:r>
              <a:endParaRPr lang="ar-EG" sz="2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BDE83CA-7CDF-4985-9ADE-BDA34F4A701F}"/>
              </a:ext>
            </a:extLst>
          </p:cNvPr>
          <p:cNvSpPr txBox="1"/>
          <p:nvPr/>
        </p:nvSpPr>
        <p:spPr>
          <a:xfrm>
            <a:off x="8725443" y="4338191"/>
            <a:ext cx="1824538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514350" indent="-514350">
              <a:buAutoNum type="arabicParenR"/>
            </a:pPr>
            <a:r>
              <a:rPr lang="en-US" sz="3200" i="1" dirty="0"/>
              <a:t>_blank</a:t>
            </a:r>
          </a:p>
          <a:p>
            <a:pPr marL="514350" indent="-514350">
              <a:buAutoNum type="arabicParenR"/>
            </a:pPr>
            <a:r>
              <a:rPr lang="en-US" sz="3200" i="1" dirty="0"/>
              <a:t>_self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3DC5213-C639-43A9-B215-040F1209C9F3}"/>
              </a:ext>
            </a:extLst>
          </p:cNvPr>
          <p:cNvCxnSpPr>
            <a:cxnSpLocks/>
          </p:cNvCxnSpPr>
          <p:nvPr/>
        </p:nvCxnSpPr>
        <p:spPr>
          <a:xfrm>
            <a:off x="6530555" y="4114800"/>
            <a:ext cx="1392657" cy="685800"/>
          </a:xfrm>
          <a:prstGeom prst="curvedConnector3">
            <a:avLst>
              <a:gd name="adj1" fmla="val -241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8666E-8072-4889-9F12-F837E11C2750}"/>
              </a:ext>
            </a:extLst>
          </p:cNvPr>
          <p:cNvSpPr/>
          <p:nvPr/>
        </p:nvSpPr>
        <p:spPr>
          <a:xfrm>
            <a:off x="8228012" y="4191000"/>
            <a:ext cx="2819400" cy="1447800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5534B-4D8C-421D-9CBC-DA7F66FC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685800"/>
            <a:ext cx="10756669" cy="914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0AD61-EC25-406B-83C3-35FCF9B2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2667000"/>
            <a:ext cx="9673937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19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9A4C3F-37E0-48F6-9C60-4C5B846B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685800"/>
            <a:ext cx="10748865" cy="914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2B0174-4B8A-48EC-998F-58A25731AAB8}"/>
              </a:ext>
            </a:extLst>
          </p:cNvPr>
          <p:cNvGrpSpPr/>
          <p:nvPr/>
        </p:nvGrpSpPr>
        <p:grpSpPr>
          <a:xfrm>
            <a:off x="379412" y="2667000"/>
            <a:ext cx="11573159" cy="3666235"/>
            <a:chOff x="379412" y="2667000"/>
            <a:chExt cx="11573159" cy="36662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9FB8D9-0526-4522-AF5D-B107464EF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12" y="2976117"/>
              <a:ext cx="4944533" cy="3048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C0FB51-E9D0-4DB6-8A36-1C1002267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3412" y="2667000"/>
              <a:ext cx="6239159" cy="36662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5939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D8B5E0-4353-4F3C-B631-BBEC2409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0500"/>
            <a:ext cx="11887200" cy="647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331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D8B5E0-4353-4F3C-B631-BBEC2409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381000"/>
            <a:ext cx="5715000" cy="215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18C880-E973-4BD2-A6EE-0DA671FD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3429000"/>
            <a:ext cx="5726113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56EDBC-80BA-4B9B-85F3-A42E878D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133600"/>
            <a:ext cx="5943600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265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6849C-CF9A-42F9-A751-B2CD7C49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5" y="2133600"/>
            <a:ext cx="5735638" cy="23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6B73F-79C0-42F6-A4A9-00D069FB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62" y="2190750"/>
            <a:ext cx="592455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393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6D3EE-D7AB-426E-AC91-CDB592A1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7" y="2143125"/>
            <a:ext cx="5943600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3C2C6-C733-402D-8C6B-EBF61783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8" y="1905000"/>
            <a:ext cx="5834064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285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8AC4B-571A-49D2-A073-CB3FE469D2B4}"/>
              </a:ext>
            </a:extLst>
          </p:cNvPr>
          <p:cNvSpPr txBox="1"/>
          <p:nvPr/>
        </p:nvSpPr>
        <p:spPr>
          <a:xfrm>
            <a:off x="912812" y="225521"/>
            <a:ext cx="951407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       text-</a:t>
            </a:r>
            <a:r>
              <a:rPr lang="en-US" sz="7200" dirty="0" err="1">
                <a:solidFill>
                  <a:srgbClr val="FF0000"/>
                </a:solidFill>
              </a:rPr>
              <a:t>decortion</a:t>
            </a:r>
            <a:r>
              <a:rPr lang="en-US" sz="7200" dirty="0"/>
              <a:t>: ___ ;</a:t>
            </a:r>
            <a:endParaRPr lang="ar-EG" sz="7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F3A02-4053-48A0-A131-725297C2BFC0}"/>
              </a:ext>
            </a:extLst>
          </p:cNvPr>
          <p:cNvGrpSpPr/>
          <p:nvPr/>
        </p:nvGrpSpPr>
        <p:grpSpPr>
          <a:xfrm>
            <a:off x="6466898" y="1974271"/>
            <a:ext cx="4256343" cy="4883729"/>
            <a:chOff x="6466898" y="1974271"/>
            <a:chExt cx="4256343" cy="37963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8F1DA0-9E65-43BD-BD77-70B7BA4A6A9B}"/>
                </a:ext>
              </a:extLst>
            </p:cNvPr>
            <p:cNvSpPr/>
            <p:nvPr/>
          </p:nvSpPr>
          <p:spPr>
            <a:xfrm>
              <a:off x="6466898" y="2195945"/>
              <a:ext cx="4256343" cy="3366656"/>
            </a:xfrm>
            <a:custGeom>
              <a:avLst/>
              <a:gdLst>
                <a:gd name="connsiteX0" fmla="*/ 0 w 4247829"/>
                <a:gd name="connsiteY0" fmla="*/ 520710 h 3124200"/>
                <a:gd name="connsiteX1" fmla="*/ 520710 w 4247829"/>
                <a:gd name="connsiteY1" fmla="*/ 0 h 3124200"/>
                <a:gd name="connsiteX2" fmla="*/ 3727119 w 4247829"/>
                <a:gd name="connsiteY2" fmla="*/ 0 h 3124200"/>
                <a:gd name="connsiteX3" fmla="*/ 4247829 w 4247829"/>
                <a:gd name="connsiteY3" fmla="*/ 520710 h 3124200"/>
                <a:gd name="connsiteX4" fmla="*/ 4247829 w 4247829"/>
                <a:gd name="connsiteY4" fmla="*/ 2603490 h 3124200"/>
                <a:gd name="connsiteX5" fmla="*/ 3727119 w 4247829"/>
                <a:gd name="connsiteY5" fmla="*/ 3124200 h 3124200"/>
                <a:gd name="connsiteX6" fmla="*/ 520710 w 4247829"/>
                <a:gd name="connsiteY6" fmla="*/ 3124200 h 3124200"/>
                <a:gd name="connsiteX7" fmla="*/ 0 w 4247829"/>
                <a:gd name="connsiteY7" fmla="*/ 2603490 h 3124200"/>
                <a:gd name="connsiteX8" fmla="*/ 0 w 4247829"/>
                <a:gd name="connsiteY8" fmla="*/ 520710 h 3124200"/>
                <a:gd name="connsiteX0" fmla="*/ 0 w 4247829"/>
                <a:gd name="connsiteY0" fmla="*/ 520710 h 3498273"/>
                <a:gd name="connsiteX1" fmla="*/ 520710 w 4247829"/>
                <a:gd name="connsiteY1" fmla="*/ 0 h 3498273"/>
                <a:gd name="connsiteX2" fmla="*/ 3727119 w 4247829"/>
                <a:gd name="connsiteY2" fmla="*/ 0 h 3498273"/>
                <a:gd name="connsiteX3" fmla="*/ 4247829 w 4247829"/>
                <a:gd name="connsiteY3" fmla="*/ 520710 h 3498273"/>
                <a:gd name="connsiteX4" fmla="*/ 4247829 w 4247829"/>
                <a:gd name="connsiteY4" fmla="*/ 2603490 h 3498273"/>
                <a:gd name="connsiteX5" fmla="*/ 3782537 w 4247829"/>
                <a:gd name="connsiteY5" fmla="*/ 3498273 h 3498273"/>
                <a:gd name="connsiteX6" fmla="*/ 520710 w 4247829"/>
                <a:gd name="connsiteY6" fmla="*/ 3124200 h 3498273"/>
                <a:gd name="connsiteX7" fmla="*/ 0 w 4247829"/>
                <a:gd name="connsiteY7" fmla="*/ 2603490 h 3498273"/>
                <a:gd name="connsiteX8" fmla="*/ 0 w 4247829"/>
                <a:gd name="connsiteY8" fmla="*/ 520710 h 3498273"/>
                <a:gd name="connsiteX0" fmla="*/ 0 w 4247829"/>
                <a:gd name="connsiteY0" fmla="*/ 839365 h 3816928"/>
                <a:gd name="connsiteX1" fmla="*/ 451437 w 4247829"/>
                <a:gd name="connsiteY1" fmla="*/ 0 h 3816928"/>
                <a:gd name="connsiteX2" fmla="*/ 3727119 w 4247829"/>
                <a:gd name="connsiteY2" fmla="*/ 318655 h 3816928"/>
                <a:gd name="connsiteX3" fmla="*/ 4247829 w 4247829"/>
                <a:gd name="connsiteY3" fmla="*/ 839365 h 3816928"/>
                <a:gd name="connsiteX4" fmla="*/ 4247829 w 4247829"/>
                <a:gd name="connsiteY4" fmla="*/ 2922145 h 3816928"/>
                <a:gd name="connsiteX5" fmla="*/ 3782537 w 4247829"/>
                <a:gd name="connsiteY5" fmla="*/ 3816928 h 3816928"/>
                <a:gd name="connsiteX6" fmla="*/ 520710 w 4247829"/>
                <a:gd name="connsiteY6" fmla="*/ 3442855 h 3816928"/>
                <a:gd name="connsiteX7" fmla="*/ 0 w 4247829"/>
                <a:gd name="connsiteY7" fmla="*/ 2922145 h 3816928"/>
                <a:gd name="connsiteX8" fmla="*/ 0 w 4247829"/>
                <a:gd name="connsiteY8" fmla="*/ 839365 h 381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7829" h="3816928">
                  <a:moveTo>
                    <a:pt x="0" y="839365"/>
                  </a:moveTo>
                  <a:cubicBezTo>
                    <a:pt x="0" y="551785"/>
                    <a:pt x="163857" y="0"/>
                    <a:pt x="451437" y="0"/>
                  </a:cubicBezTo>
                  <a:lnTo>
                    <a:pt x="3727119" y="318655"/>
                  </a:lnTo>
                  <a:cubicBezTo>
                    <a:pt x="4014699" y="318655"/>
                    <a:pt x="4247829" y="551785"/>
                    <a:pt x="4247829" y="839365"/>
                  </a:cubicBezTo>
                  <a:lnTo>
                    <a:pt x="4247829" y="2922145"/>
                  </a:lnTo>
                  <a:cubicBezTo>
                    <a:pt x="4247829" y="3209725"/>
                    <a:pt x="4070117" y="3816928"/>
                    <a:pt x="3782537" y="3816928"/>
                  </a:cubicBezTo>
                  <a:cubicBezTo>
                    <a:pt x="2713734" y="3816928"/>
                    <a:pt x="1589513" y="3442855"/>
                    <a:pt x="520710" y="3442855"/>
                  </a:cubicBezTo>
                  <a:cubicBezTo>
                    <a:pt x="233130" y="3442855"/>
                    <a:pt x="0" y="3209725"/>
                    <a:pt x="0" y="2922145"/>
                  </a:cubicBezTo>
                  <a:lnTo>
                    <a:pt x="0" y="83936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7586D4F-8E1F-4F11-A811-701DD36C2A70}"/>
                </a:ext>
              </a:extLst>
            </p:cNvPr>
            <p:cNvSpPr/>
            <p:nvPr/>
          </p:nvSpPr>
          <p:spPr>
            <a:xfrm>
              <a:off x="6475412" y="1974271"/>
              <a:ext cx="4247829" cy="3796392"/>
            </a:xfrm>
            <a:custGeom>
              <a:avLst/>
              <a:gdLst>
                <a:gd name="connsiteX0" fmla="*/ 0 w 4247829"/>
                <a:gd name="connsiteY0" fmla="*/ 520710 h 3124200"/>
                <a:gd name="connsiteX1" fmla="*/ 520710 w 4247829"/>
                <a:gd name="connsiteY1" fmla="*/ 0 h 3124200"/>
                <a:gd name="connsiteX2" fmla="*/ 3727119 w 4247829"/>
                <a:gd name="connsiteY2" fmla="*/ 0 h 3124200"/>
                <a:gd name="connsiteX3" fmla="*/ 4247829 w 4247829"/>
                <a:gd name="connsiteY3" fmla="*/ 520710 h 3124200"/>
                <a:gd name="connsiteX4" fmla="*/ 4247829 w 4247829"/>
                <a:gd name="connsiteY4" fmla="*/ 2603490 h 3124200"/>
                <a:gd name="connsiteX5" fmla="*/ 3727119 w 4247829"/>
                <a:gd name="connsiteY5" fmla="*/ 3124200 h 3124200"/>
                <a:gd name="connsiteX6" fmla="*/ 520710 w 4247829"/>
                <a:gd name="connsiteY6" fmla="*/ 3124200 h 3124200"/>
                <a:gd name="connsiteX7" fmla="*/ 0 w 4247829"/>
                <a:gd name="connsiteY7" fmla="*/ 2603490 h 3124200"/>
                <a:gd name="connsiteX8" fmla="*/ 0 w 4247829"/>
                <a:gd name="connsiteY8" fmla="*/ 520710 h 3124200"/>
                <a:gd name="connsiteX0" fmla="*/ 0 w 4247829"/>
                <a:gd name="connsiteY0" fmla="*/ 520710 h 3498273"/>
                <a:gd name="connsiteX1" fmla="*/ 520710 w 4247829"/>
                <a:gd name="connsiteY1" fmla="*/ 0 h 3498273"/>
                <a:gd name="connsiteX2" fmla="*/ 3727119 w 4247829"/>
                <a:gd name="connsiteY2" fmla="*/ 0 h 3498273"/>
                <a:gd name="connsiteX3" fmla="*/ 4247829 w 4247829"/>
                <a:gd name="connsiteY3" fmla="*/ 520710 h 3498273"/>
                <a:gd name="connsiteX4" fmla="*/ 4247829 w 4247829"/>
                <a:gd name="connsiteY4" fmla="*/ 2603490 h 3498273"/>
                <a:gd name="connsiteX5" fmla="*/ 3782537 w 4247829"/>
                <a:gd name="connsiteY5" fmla="*/ 3498273 h 3498273"/>
                <a:gd name="connsiteX6" fmla="*/ 520710 w 4247829"/>
                <a:gd name="connsiteY6" fmla="*/ 3124200 h 3498273"/>
                <a:gd name="connsiteX7" fmla="*/ 0 w 4247829"/>
                <a:gd name="connsiteY7" fmla="*/ 2603490 h 3498273"/>
                <a:gd name="connsiteX8" fmla="*/ 0 w 4247829"/>
                <a:gd name="connsiteY8" fmla="*/ 520710 h 3498273"/>
                <a:gd name="connsiteX0" fmla="*/ 0 w 4247829"/>
                <a:gd name="connsiteY0" fmla="*/ 839365 h 3816928"/>
                <a:gd name="connsiteX1" fmla="*/ 451437 w 4247829"/>
                <a:gd name="connsiteY1" fmla="*/ 0 h 3816928"/>
                <a:gd name="connsiteX2" fmla="*/ 3727119 w 4247829"/>
                <a:gd name="connsiteY2" fmla="*/ 318655 h 3816928"/>
                <a:gd name="connsiteX3" fmla="*/ 4247829 w 4247829"/>
                <a:gd name="connsiteY3" fmla="*/ 839365 h 3816928"/>
                <a:gd name="connsiteX4" fmla="*/ 4247829 w 4247829"/>
                <a:gd name="connsiteY4" fmla="*/ 2922145 h 3816928"/>
                <a:gd name="connsiteX5" fmla="*/ 3782537 w 4247829"/>
                <a:gd name="connsiteY5" fmla="*/ 3816928 h 3816928"/>
                <a:gd name="connsiteX6" fmla="*/ 520710 w 4247829"/>
                <a:gd name="connsiteY6" fmla="*/ 3442855 h 3816928"/>
                <a:gd name="connsiteX7" fmla="*/ 0 w 4247829"/>
                <a:gd name="connsiteY7" fmla="*/ 2922145 h 3816928"/>
                <a:gd name="connsiteX8" fmla="*/ 0 w 4247829"/>
                <a:gd name="connsiteY8" fmla="*/ 839365 h 381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7829" h="3816928">
                  <a:moveTo>
                    <a:pt x="0" y="839365"/>
                  </a:moveTo>
                  <a:cubicBezTo>
                    <a:pt x="0" y="551785"/>
                    <a:pt x="163857" y="0"/>
                    <a:pt x="451437" y="0"/>
                  </a:cubicBezTo>
                  <a:lnTo>
                    <a:pt x="3727119" y="318655"/>
                  </a:lnTo>
                  <a:cubicBezTo>
                    <a:pt x="4014699" y="318655"/>
                    <a:pt x="4247829" y="551785"/>
                    <a:pt x="4247829" y="839365"/>
                  </a:cubicBezTo>
                  <a:lnTo>
                    <a:pt x="4247829" y="2922145"/>
                  </a:lnTo>
                  <a:cubicBezTo>
                    <a:pt x="4247829" y="3209725"/>
                    <a:pt x="4070117" y="3816928"/>
                    <a:pt x="3782537" y="3816928"/>
                  </a:cubicBezTo>
                  <a:cubicBezTo>
                    <a:pt x="2713734" y="3816928"/>
                    <a:pt x="1589513" y="3442855"/>
                    <a:pt x="520710" y="3442855"/>
                  </a:cubicBezTo>
                  <a:cubicBezTo>
                    <a:pt x="233130" y="3442855"/>
                    <a:pt x="0" y="3209725"/>
                    <a:pt x="0" y="2922145"/>
                  </a:cubicBezTo>
                  <a:lnTo>
                    <a:pt x="0" y="839365"/>
                  </a:lnTo>
                  <a:close/>
                </a:path>
              </a:pathLst>
            </a:custGeom>
            <a:noFill/>
            <a:ln w="57150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FD62044-5DC4-4404-979D-2E7CC9ED67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3930" y="1515701"/>
            <a:ext cx="2428380" cy="1703017"/>
          </a:xfrm>
          <a:prstGeom prst="curvedConnector3">
            <a:avLst>
              <a:gd name="adj1" fmla="val 1051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A5154A-6EF7-478D-B2E5-64ACFDD37FE2}"/>
              </a:ext>
            </a:extLst>
          </p:cNvPr>
          <p:cNvSpPr txBox="1"/>
          <p:nvPr/>
        </p:nvSpPr>
        <p:spPr>
          <a:xfrm>
            <a:off x="6349629" y="2469115"/>
            <a:ext cx="464971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Line-through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overline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Underline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ln w="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801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08AC4B-571A-49D2-A073-CB3FE469D2B4}"/>
              </a:ext>
            </a:extLst>
          </p:cNvPr>
          <p:cNvSpPr txBox="1"/>
          <p:nvPr/>
        </p:nvSpPr>
        <p:spPr>
          <a:xfrm>
            <a:off x="880173" y="0"/>
            <a:ext cx="951407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       text-</a:t>
            </a:r>
            <a:r>
              <a:rPr lang="en-US" sz="7200" dirty="0" err="1">
                <a:solidFill>
                  <a:srgbClr val="FF0000"/>
                </a:solidFill>
              </a:rPr>
              <a:t>decortion</a:t>
            </a:r>
            <a:r>
              <a:rPr lang="en-US" sz="7200" dirty="0"/>
              <a:t>: ___ ;</a:t>
            </a:r>
            <a:endParaRPr lang="ar-EG" sz="7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91374-F544-4E9F-8A4E-55991E3C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667000"/>
            <a:ext cx="6221413" cy="3962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82FB4-DD41-4B44-9742-44F60E6C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143179"/>
            <a:ext cx="6248400" cy="1295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74AA55-9631-43C5-A2B0-878AAD51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12" y="1981200"/>
            <a:ext cx="5123188" cy="3625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86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D12394-E252-406C-A37B-AADF6FE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638299"/>
            <a:ext cx="5653089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5D0A8-0482-4BC5-BD9B-229563CE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057401"/>
            <a:ext cx="59055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97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12B39-CC7B-4AC7-B02E-16FA5719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631156"/>
            <a:ext cx="6400800" cy="3595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69CA55-3521-4E78-AF3F-5E58B7C2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3" y="1578769"/>
            <a:ext cx="4866796" cy="3648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002D25-33F3-4E29-B67F-BDF31AA2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4" y="1659730"/>
            <a:ext cx="175260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2D456-8E23-4FD6-98E7-1F534699B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2" y="4485084"/>
            <a:ext cx="20478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0E5C2-F95E-42F8-9A21-C96AE616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2164555"/>
            <a:ext cx="5724525" cy="2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8EC76A-85D8-481D-816C-64BB6E76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600200"/>
            <a:ext cx="6286499" cy="323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952AC-AAC9-4646-AEDF-3E9960A2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3" y="3657600"/>
            <a:ext cx="38100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4F2A1-E1D4-45E2-806D-1799FEB3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2514599"/>
            <a:ext cx="5372100" cy="1409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756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8EC76A-85D8-481D-816C-64BB6E76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600200"/>
            <a:ext cx="6286499" cy="323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952AC-AAC9-4646-AEDF-3E9960A2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3" y="3657600"/>
            <a:ext cx="38100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38A1-6208-4B25-A848-21250A37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4" y="2209800"/>
            <a:ext cx="5476875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538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8EC76A-85D8-481D-816C-64BB6E76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600200"/>
            <a:ext cx="6286499" cy="323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952AC-AAC9-4646-AEDF-3E9960A2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217613" y="4267200"/>
            <a:ext cx="3810000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538A1-6208-4B25-A848-21250A37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4" y="2209800"/>
            <a:ext cx="5476875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525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8AC4B-571A-49D2-A073-CB3FE469D2B4}"/>
              </a:ext>
            </a:extLst>
          </p:cNvPr>
          <p:cNvSpPr txBox="1"/>
          <p:nvPr/>
        </p:nvSpPr>
        <p:spPr>
          <a:xfrm>
            <a:off x="912812" y="225521"/>
            <a:ext cx="586673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       float</a:t>
            </a:r>
            <a:r>
              <a:rPr lang="en-US" sz="7200" dirty="0"/>
              <a:t>: ___ ;</a:t>
            </a:r>
            <a:endParaRPr lang="ar-EG" sz="7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F3A02-4053-48A0-A131-725297C2BFC0}"/>
              </a:ext>
            </a:extLst>
          </p:cNvPr>
          <p:cNvGrpSpPr/>
          <p:nvPr/>
        </p:nvGrpSpPr>
        <p:grpSpPr>
          <a:xfrm>
            <a:off x="6466898" y="1974271"/>
            <a:ext cx="4256343" cy="3740729"/>
            <a:chOff x="6466898" y="1974271"/>
            <a:chExt cx="4256343" cy="37963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8F1DA0-9E65-43BD-BD77-70B7BA4A6A9B}"/>
                </a:ext>
              </a:extLst>
            </p:cNvPr>
            <p:cNvSpPr/>
            <p:nvPr/>
          </p:nvSpPr>
          <p:spPr>
            <a:xfrm>
              <a:off x="6466898" y="2195945"/>
              <a:ext cx="4256343" cy="3366656"/>
            </a:xfrm>
            <a:custGeom>
              <a:avLst/>
              <a:gdLst>
                <a:gd name="connsiteX0" fmla="*/ 0 w 4247829"/>
                <a:gd name="connsiteY0" fmla="*/ 520710 h 3124200"/>
                <a:gd name="connsiteX1" fmla="*/ 520710 w 4247829"/>
                <a:gd name="connsiteY1" fmla="*/ 0 h 3124200"/>
                <a:gd name="connsiteX2" fmla="*/ 3727119 w 4247829"/>
                <a:gd name="connsiteY2" fmla="*/ 0 h 3124200"/>
                <a:gd name="connsiteX3" fmla="*/ 4247829 w 4247829"/>
                <a:gd name="connsiteY3" fmla="*/ 520710 h 3124200"/>
                <a:gd name="connsiteX4" fmla="*/ 4247829 w 4247829"/>
                <a:gd name="connsiteY4" fmla="*/ 2603490 h 3124200"/>
                <a:gd name="connsiteX5" fmla="*/ 3727119 w 4247829"/>
                <a:gd name="connsiteY5" fmla="*/ 3124200 h 3124200"/>
                <a:gd name="connsiteX6" fmla="*/ 520710 w 4247829"/>
                <a:gd name="connsiteY6" fmla="*/ 3124200 h 3124200"/>
                <a:gd name="connsiteX7" fmla="*/ 0 w 4247829"/>
                <a:gd name="connsiteY7" fmla="*/ 2603490 h 3124200"/>
                <a:gd name="connsiteX8" fmla="*/ 0 w 4247829"/>
                <a:gd name="connsiteY8" fmla="*/ 520710 h 3124200"/>
                <a:gd name="connsiteX0" fmla="*/ 0 w 4247829"/>
                <a:gd name="connsiteY0" fmla="*/ 520710 h 3498273"/>
                <a:gd name="connsiteX1" fmla="*/ 520710 w 4247829"/>
                <a:gd name="connsiteY1" fmla="*/ 0 h 3498273"/>
                <a:gd name="connsiteX2" fmla="*/ 3727119 w 4247829"/>
                <a:gd name="connsiteY2" fmla="*/ 0 h 3498273"/>
                <a:gd name="connsiteX3" fmla="*/ 4247829 w 4247829"/>
                <a:gd name="connsiteY3" fmla="*/ 520710 h 3498273"/>
                <a:gd name="connsiteX4" fmla="*/ 4247829 w 4247829"/>
                <a:gd name="connsiteY4" fmla="*/ 2603490 h 3498273"/>
                <a:gd name="connsiteX5" fmla="*/ 3782537 w 4247829"/>
                <a:gd name="connsiteY5" fmla="*/ 3498273 h 3498273"/>
                <a:gd name="connsiteX6" fmla="*/ 520710 w 4247829"/>
                <a:gd name="connsiteY6" fmla="*/ 3124200 h 3498273"/>
                <a:gd name="connsiteX7" fmla="*/ 0 w 4247829"/>
                <a:gd name="connsiteY7" fmla="*/ 2603490 h 3498273"/>
                <a:gd name="connsiteX8" fmla="*/ 0 w 4247829"/>
                <a:gd name="connsiteY8" fmla="*/ 520710 h 3498273"/>
                <a:gd name="connsiteX0" fmla="*/ 0 w 4247829"/>
                <a:gd name="connsiteY0" fmla="*/ 839365 h 3816928"/>
                <a:gd name="connsiteX1" fmla="*/ 451437 w 4247829"/>
                <a:gd name="connsiteY1" fmla="*/ 0 h 3816928"/>
                <a:gd name="connsiteX2" fmla="*/ 3727119 w 4247829"/>
                <a:gd name="connsiteY2" fmla="*/ 318655 h 3816928"/>
                <a:gd name="connsiteX3" fmla="*/ 4247829 w 4247829"/>
                <a:gd name="connsiteY3" fmla="*/ 839365 h 3816928"/>
                <a:gd name="connsiteX4" fmla="*/ 4247829 w 4247829"/>
                <a:gd name="connsiteY4" fmla="*/ 2922145 h 3816928"/>
                <a:gd name="connsiteX5" fmla="*/ 3782537 w 4247829"/>
                <a:gd name="connsiteY5" fmla="*/ 3816928 h 3816928"/>
                <a:gd name="connsiteX6" fmla="*/ 520710 w 4247829"/>
                <a:gd name="connsiteY6" fmla="*/ 3442855 h 3816928"/>
                <a:gd name="connsiteX7" fmla="*/ 0 w 4247829"/>
                <a:gd name="connsiteY7" fmla="*/ 2922145 h 3816928"/>
                <a:gd name="connsiteX8" fmla="*/ 0 w 4247829"/>
                <a:gd name="connsiteY8" fmla="*/ 839365 h 381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7829" h="3816928">
                  <a:moveTo>
                    <a:pt x="0" y="839365"/>
                  </a:moveTo>
                  <a:cubicBezTo>
                    <a:pt x="0" y="551785"/>
                    <a:pt x="163857" y="0"/>
                    <a:pt x="451437" y="0"/>
                  </a:cubicBezTo>
                  <a:lnTo>
                    <a:pt x="3727119" y="318655"/>
                  </a:lnTo>
                  <a:cubicBezTo>
                    <a:pt x="4014699" y="318655"/>
                    <a:pt x="4247829" y="551785"/>
                    <a:pt x="4247829" y="839365"/>
                  </a:cubicBezTo>
                  <a:lnTo>
                    <a:pt x="4247829" y="2922145"/>
                  </a:lnTo>
                  <a:cubicBezTo>
                    <a:pt x="4247829" y="3209725"/>
                    <a:pt x="4070117" y="3816928"/>
                    <a:pt x="3782537" y="3816928"/>
                  </a:cubicBezTo>
                  <a:cubicBezTo>
                    <a:pt x="2713734" y="3816928"/>
                    <a:pt x="1589513" y="3442855"/>
                    <a:pt x="520710" y="3442855"/>
                  </a:cubicBezTo>
                  <a:cubicBezTo>
                    <a:pt x="233130" y="3442855"/>
                    <a:pt x="0" y="3209725"/>
                    <a:pt x="0" y="2922145"/>
                  </a:cubicBezTo>
                  <a:lnTo>
                    <a:pt x="0" y="83936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BA5154A-6EF7-478D-B2E5-64ACFDD37FE2}"/>
                </a:ext>
              </a:extLst>
            </p:cNvPr>
            <p:cNvSpPr txBox="1"/>
            <p:nvPr/>
          </p:nvSpPr>
          <p:spPr>
            <a:xfrm>
              <a:off x="6718086" y="2514600"/>
              <a:ext cx="2315057" cy="262379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>
                  <a:ln w="0">
                    <a:solidFill>
                      <a:schemeClr val="tx1">
                        <a:lumMod val="50000"/>
                      </a:schemeClr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none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>
                  <a:ln w="0">
                    <a:solidFill>
                      <a:schemeClr val="tx1">
                        <a:lumMod val="50000"/>
                      </a:schemeClr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left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>
                  <a:ln w="0">
                    <a:solidFill>
                      <a:schemeClr val="tx1">
                        <a:lumMod val="50000"/>
                      </a:schemeClr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right</a:t>
              </a:r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7586D4F-8E1F-4F11-A811-701DD36C2A70}"/>
                </a:ext>
              </a:extLst>
            </p:cNvPr>
            <p:cNvSpPr/>
            <p:nvPr/>
          </p:nvSpPr>
          <p:spPr>
            <a:xfrm>
              <a:off x="6475412" y="1974271"/>
              <a:ext cx="4247829" cy="3796392"/>
            </a:xfrm>
            <a:custGeom>
              <a:avLst/>
              <a:gdLst>
                <a:gd name="connsiteX0" fmla="*/ 0 w 4247829"/>
                <a:gd name="connsiteY0" fmla="*/ 520710 h 3124200"/>
                <a:gd name="connsiteX1" fmla="*/ 520710 w 4247829"/>
                <a:gd name="connsiteY1" fmla="*/ 0 h 3124200"/>
                <a:gd name="connsiteX2" fmla="*/ 3727119 w 4247829"/>
                <a:gd name="connsiteY2" fmla="*/ 0 h 3124200"/>
                <a:gd name="connsiteX3" fmla="*/ 4247829 w 4247829"/>
                <a:gd name="connsiteY3" fmla="*/ 520710 h 3124200"/>
                <a:gd name="connsiteX4" fmla="*/ 4247829 w 4247829"/>
                <a:gd name="connsiteY4" fmla="*/ 2603490 h 3124200"/>
                <a:gd name="connsiteX5" fmla="*/ 3727119 w 4247829"/>
                <a:gd name="connsiteY5" fmla="*/ 3124200 h 3124200"/>
                <a:gd name="connsiteX6" fmla="*/ 520710 w 4247829"/>
                <a:gd name="connsiteY6" fmla="*/ 3124200 h 3124200"/>
                <a:gd name="connsiteX7" fmla="*/ 0 w 4247829"/>
                <a:gd name="connsiteY7" fmla="*/ 2603490 h 3124200"/>
                <a:gd name="connsiteX8" fmla="*/ 0 w 4247829"/>
                <a:gd name="connsiteY8" fmla="*/ 520710 h 3124200"/>
                <a:gd name="connsiteX0" fmla="*/ 0 w 4247829"/>
                <a:gd name="connsiteY0" fmla="*/ 520710 h 3498273"/>
                <a:gd name="connsiteX1" fmla="*/ 520710 w 4247829"/>
                <a:gd name="connsiteY1" fmla="*/ 0 h 3498273"/>
                <a:gd name="connsiteX2" fmla="*/ 3727119 w 4247829"/>
                <a:gd name="connsiteY2" fmla="*/ 0 h 3498273"/>
                <a:gd name="connsiteX3" fmla="*/ 4247829 w 4247829"/>
                <a:gd name="connsiteY3" fmla="*/ 520710 h 3498273"/>
                <a:gd name="connsiteX4" fmla="*/ 4247829 w 4247829"/>
                <a:gd name="connsiteY4" fmla="*/ 2603490 h 3498273"/>
                <a:gd name="connsiteX5" fmla="*/ 3782537 w 4247829"/>
                <a:gd name="connsiteY5" fmla="*/ 3498273 h 3498273"/>
                <a:gd name="connsiteX6" fmla="*/ 520710 w 4247829"/>
                <a:gd name="connsiteY6" fmla="*/ 3124200 h 3498273"/>
                <a:gd name="connsiteX7" fmla="*/ 0 w 4247829"/>
                <a:gd name="connsiteY7" fmla="*/ 2603490 h 3498273"/>
                <a:gd name="connsiteX8" fmla="*/ 0 w 4247829"/>
                <a:gd name="connsiteY8" fmla="*/ 520710 h 3498273"/>
                <a:gd name="connsiteX0" fmla="*/ 0 w 4247829"/>
                <a:gd name="connsiteY0" fmla="*/ 839365 h 3816928"/>
                <a:gd name="connsiteX1" fmla="*/ 451437 w 4247829"/>
                <a:gd name="connsiteY1" fmla="*/ 0 h 3816928"/>
                <a:gd name="connsiteX2" fmla="*/ 3727119 w 4247829"/>
                <a:gd name="connsiteY2" fmla="*/ 318655 h 3816928"/>
                <a:gd name="connsiteX3" fmla="*/ 4247829 w 4247829"/>
                <a:gd name="connsiteY3" fmla="*/ 839365 h 3816928"/>
                <a:gd name="connsiteX4" fmla="*/ 4247829 w 4247829"/>
                <a:gd name="connsiteY4" fmla="*/ 2922145 h 3816928"/>
                <a:gd name="connsiteX5" fmla="*/ 3782537 w 4247829"/>
                <a:gd name="connsiteY5" fmla="*/ 3816928 h 3816928"/>
                <a:gd name="connsiteX6" fmla="*/ 520710 w 4247829"/>
                <a:gd name="connsiteY6" fmla="*/ 3442855 h 3816928"/>
                <a:gd name="connsiteX7" fmla="*/ 0 w 4247829"/>
                <a:gd name="connsiteY7" fmla="*/ 2922145 h 3816928"/>
                <a:gd name="connsiteX8" fmla="*/ 0 w 4247829"/>
                <a:gd name="connsiteY8" fmla="*/ 839365 h 381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7829" h="3816928">
                  <a:moveTo>
                    <a:pt x="0" y="839365"/>
                  </a:moveTo>
                  <a:cubicBezTo>
                    <a:pt x="0" y="551785"/>
                    <a:pt x="163857" y="0"/>
                    <a:pt x="451437" y="0"/>
                  </a:cubicBezTo>
                  <a:lnTo>
                    <a:pt x="3727119" y="318655"/>
                  </a:lnTo>
                  <a:cubicBezTo>
                    <a:pt x="4014699" y="318655"/>
                    <a:pt x="4247829" y="551785"/>
                    <a:pt x="4247829" y="839365"/>
                  </a:cubicBezTo>
                  <a:lnTo>
                    <a:pt x="4247829" y="2922145"/>
                  </a:lnTo>
                  <a:cubicBezTo>
                    <a:pt x="4247829" y="3209725"/>
                    <a:pt x="4070117" y="3816928"/>
                    <a:pt x="3782537" y="3816928"/>
                  </a:cubicBezTo>
                  <a:cubicBezTo>
                    <a:pt x="2713734" y="3816928"/>
                    <a:pt x="1589513" y="3442855"/>
                    <a:pt x="520710" y="3442855"/>
                  </a:cubicBezTo>
                  <a:cubicBezTo>
                    <a:pt x="233130" y="3442855"/>
                    <a:pt x="0" y="3209725"/>
                    <a:pt x="0" y="2922145"/>
                  </a:cubicBezTo>
                  <a:lnTo>
                    <a:pt x="0" y="839365"/>
                  </a:lnTo>
                  <a:close/>
                </a:path>
              </a:pathLst>
            </a:custGeom>
            <a:noFill/>
            <a:ln w="57150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FD62044-5DC4-4404-979D-2E7CC9ED67F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174077" y="1097952"/>
            <a:ext cx="1847672" cy="25034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5298A-8703-4DA2-84F5-B6C18974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12" y="1143000"/>
            <a:ext cx="3272533" cy="5277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C3627-AB82-48AB-B10C-E0F14A47DF3D}"/>
              </a:ext>
            </a:extLst>
          </p:cNvPr>
          <p:cNvSpPr txBox="1"/>
          <p:nvPr/>
        </p:nvSpPr>
        <p:spPr>
          <a:xfrm>
            <a:off x="1522412" y="-92966"/>
            <a:ext cx="708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       float</a:t>
            </a:r>
            <a:r>
              <a:rPr lang="en-US" sz="7200" dirty="0"/>
              <a:t>: none;</a:t>
            </a:r>
            <a:endParaRPr lang="ar-EG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83C5E-FAFC-4A36-829D-48FCF722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2133600"/>
            <a:ext cx="7636570" cy="2971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93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DEE9B5-8E47-4A41-A85E-35049874937B}"/>
              </a:ext>
            </a:extLst>
          </p:cNvPr>
          <p:cNvSpPr txBox="1"/>
          <p:nvPr/>
        </p:nvSpPr>
        <p:spPr>
          <a:xfrm>
            <a:off x="1522412" y="-92966"/>
            <a:ext cx="708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       float</a:t>
            </a:r>
            <a:r>
              <a:rPr lang="en-US" sz="7200" dirty="0"/>
              <a:t>: left;</a:t>
            </a:r>
            <a:endParaRPr lang="ar-EG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84C1F-99C1-4A8C-A287-04822A5D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4267200"/>
            <a:ext cx="11047412" cy="2172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084FC-CFE2-4B70-989E-FA23ADA87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2" y="1600200"/>
            <a:ext cx="7365023" cy="1600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75270-E7AA-410B-A329-619A0865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012" y="228600"/>
            <a:ext cx="3886200" cy="3810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1698E-2986-4689-9F74-A674DD6B0982}"/>
              </a:ext>
            </a:extLst>
          </p:cNvPr>
          <p:cNvSpPr/>
          <p:nvPr/>
        </p:nvSpPr>
        <p:spPr>
          <a:xfrm>
            <a:off x="8761412" y="2667000"/>
            <a:ext cx="2209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61410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A0B48-58A1-436D-BE8B-9F8DB103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4267200"/>
            <a:ext cx="11123613" cy="2145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CC643-5B29-4AD5-996C-8477F2428E1F}"/>
              </a:ext>
            </a:extLst>
          </p:cNvPr>
          <p:cNvSpPr txBox="1"/>
          <p:nvPr/>
        </p:nvSpPr>
        <p:spPr>
          <a:xfrm>
            <a:off x="1522412" y="-92966"/>
            <a:ext cx="708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       float</a:t>
            </a:r>
            <a:r>
              <a:rPr lang="en-US" sz="7200" dirty="0"/>
              <a:t>: right;</a:t>
            </a:r>
            <a:endParaRPr lang="ar-EG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56B6B-6D41-48C9-BFCC-389337D8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" y="1795886"/>
            <a:ext cx="6838950" cy="14859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757C8-687C-4943-B672-AC15B7D8B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412" y="145468"/>
            <a:ext cx="4267200" cy="38931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339063-50C7-496D-BD8F-ADB24A8198C3}"/>
              </a:ext>
            </a:extLst>
          </p:cNvPr>
          <p:cNvSpPr/>
          <p:nvPr/>
        </p:nvSpPr>
        <p:spPr>
          <a:xfrm>
            <a:off x="8647112" y="2895600"/>
            <a:ext cx="2628900" cy="533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19184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1A6212-A3A6-4E2D-8907-73408F01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36" y="2286000"/>
            <a:ext cx="545623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EE6DF-8276-44ED-84A8-60189B72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2" y="1600200"/>
            <a:ext cx="6240460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AF5D8-74AE-4622-96B7-7CDD27D7C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17612" y="3505200"/>
            <a:ext cx="4953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3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1A6212-A3A6-4E2D-8907-73408F01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36" y="2286000"/>
            <a:ext cx="5456237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EE6DF-8276-44ED-84A8-60189B72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2" y="1600200"/>
            <a:ext cx="6240460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AF5D8-74AE-4622-96B7-7CDD27D7C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4038600"/>
            <a:ext cx="4953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8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08A42-40F3-47DD-8A21-C0D07666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64" y="2057399"/>
            <a:ext cx="5905500" cy="1981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2A914-C76E-4110-A6C7-91C8C197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64" y="2057399"/>
            <a:ext cx="5924550" cy="1981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F75197-6890-4C3A-A6F9-E41A88729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399" y="2057399"/>
            <a:ext cx="5924550" cy="1981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9607C9-5133-49D9-94B6-BCCE044410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54" t="9990" b="72228"/>
          <a:stretch/>
        </p:blipFill>
        <p:spPr>
          <a:xfrm>
            <a:off x="6124571" y="2057400"/>
            <a:ext cx="593090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CC392-AAC6-4EB8-8B53-7E2A0FD5C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82" y="1771650"/>
            <a:ext cx="5765186" cy="3028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07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12B39-CC7B-4AC7-B02E-16FA5719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631156"/>
            <a:ext cx="6400800" cy="3595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69CA55-3521-4E78-AF3F-5E58B7C2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3" y="1578769"/>
            <a:ext cx="4866796" cy="3648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0E5C2-F95E-42F8-9A21-C96AE616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2571750"/>
            <a:ext cx="5114925" cy="1685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6E370-F25E-449A-8640-8F4EE05DD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1981200"/>
            <a:ext cx="137160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3E918-481C-436F-9368-A7DF81A9D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74" y="4257676"/>
            <a:ext cx="1704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7BDAA-CB82-47CD-B9DE-C7D3DBD0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0"/>
            <a:ext cx="104394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945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3F394-1A0F-4B58-A5DB-394D2161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4648200"/>
            <a:ext cx="89916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93A9A-5738-4AE0-96DA-216A7A9EC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0" t="36667" r="-227" b="22221"/>
          <a:stretch/>
        </p:blipFill>
        <p:spPr>
          <a:xfrm>
            <a:off x="2109358" y="533400"/>
            <a:ext cx="7970108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255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9AFA0-D568-48ED-B3C3-0191ADDB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29" y="4362450"/>
            <a:ext cx="6743700" cy="2028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0912B0-F1DA-44F4-871A-591F3516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1" y="1219198"/>
            <a:ext cx="5332413" cy="266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1A190-8705-4C7C-8A65-78D9F5A67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5332412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2E6FCB9-3B24-4B27-BE98-7880A19DD9E5}"/>
              </a:ext>
            </a:extLst>
          </p:cNvPr>
          <p:cNvSpPr/>
          <p:nvPr/>
        </p:nvSpPr>
        <p:spPr>
          <a:xfrm>
            <a:off x="5332412" y="2514600"/>
            <a:ext cx="152400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715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91BF2-1FFA-43E8-8968-9BD9A7A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295400"/>
            <a:ext cx="5105400" cy="3348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78DA9-6C93-401A-B66A-E44AFD06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0412" y="2969418"/>
            <a:ext cx="2590800" cy="99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B69D2-4015-45D9-B704-286728DA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13" y="1905000"/>
            <a:ext cx="64008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686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91BF2-1FFA-43E8-8968-9BD9A7A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295400"/>
            <a:ext cx="5105400" cy="3348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78DA9-6C93-401A-B66A-E44AFD06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0412" y="3428999"/>
            <a:ext cx="2590800" cy="533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AEBED8-8DE6-4389-BCD6-028DBF96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24" y="1905000"/>
            <a:ext cx="64008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409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91BF2-1FFA-43E8-8968-9BD9A7A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295400"/>
            <a:ext cx="5105400" cy="3348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78DA9-6C93-401A-B66A-E44AFD06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0412" y="3428999"/>
            <a:ext cx="2590800" cy="533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0A3EE-A849-4920-AFB4-FA31EFC5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24" y="1905000"/>
            <a:ext cx="6400800" cy="21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51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91BF2-1FFA-43E8-8968-9BD9A7A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295400"/>
            <a:ext cx="5105400" cy="3348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78DA9-6C93-401A-B66A-E44AFD06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962397"/>
            <a:ext cx="2590800" cy="762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0A3EE-A849-4920-AFB4-FA31EFC5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24" y="1905000"/>
            <a:ext cx="6400800" cy="21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41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E0A3EE-A849-4920-AFB4-FA31EFC5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24" y="1905000"/>
            <a:ext cx="6400800" cy="21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5AA35-83F9-4F3A-9A2C-B6E215F3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809749"/>
            <a:ext cx="5103811" cy="2686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10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1A7385-248F-4F4C-86D2-FD1DDD91F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05000"/>
            <a:ext cx="97007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1A99E-E4E8-41AA-A4AB-53BF848D69D3}"/>
              </a:ext>
            </a:extLst>
          </p:cNvPr>
          <p:cNvSpPr txBox="1"/>
          <p:nvPr/>
        </p:nvSpPr>
        <p:spPr>
          <a:xfrm>
            <a:off x="2970212" y="2543414"/>
            <a:ext cx="6133410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latin typeface="Dubai" panose="020B0503030403030204" pitchFamily="34" charset="-78"/>
                <a:cs typeface="Dubai" panose="020B0503030403030204" pitchFamily="34" charset="-78"/>
              </a:rPr>
              <a:t>The End</a:t>
            </a:r>
            <a:endParaRPr lang="ar-EG" sz="13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77DA1-C0A7-4F1C-A8B9-38134C5AC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012" y="-182880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C96DA-1521-4340-B684-B67C31C5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962023"/>
            <a:ext cx="632460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C49E-5FF3-4B48-992E-87E9BBD6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2171699"/>
            <a:ext cx="3895725" cy="231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F6CF4-8397-4FAD-A8F9-0EE0A635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12" y="2057401"/>
            <a:ext cx="4038600" cy="24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C96DA-1521-4340-B684-B67C31C5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962023"/>
            <a:ext cx="632460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C49E-5FF3-4B48-992E-87E9BBD6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2171699"/>
            <a:ext cx="3895725" cy="231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81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8A46F6-6F7E-4E03-A3CB-ED2470E422B1}"/>
              </a:ext>
            </a:extLst>
          </p:cNvPr>
          <p:cNvSpPr txBox="1"/>
          <p:nvPr/>
        </p:nvSpPr>
        <p:spPr>
          <a:xfrm>
            <a:off x="3579812" y="1019397"/>
            <a:ext cx="446789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7200" dirty="0"/>
              <a:t>&lt;</a:t>
            </a:r>
            <a:r>
              <a:rPr lang="en-US" sz="7200" dirty="0" err="1">
                <a:solidFill>
                  <a:srgbClr val="FF0000"/>
                </a:solidFill>
              </a:rPr>
              <a:t>ul</a:t>
            </a:r>
            <a:r>
              <a:rPr lang="en-US" sz="7200" dirty="0"/>
              <a:t>&gt; &amp; &lt;</a:t>
            </a:r>
            <a:r>
              <a:rPr lang="en-US" sz="7200" dirty="0" err="1">
                <a:solidFill>
                  <a:srgbClr val="FF0000"/>
                </a:solidFill>
              </a:rPr>
              <a:t>ol</a:t>
            </a:r>
            <a:r>
              <a:rPr lang="en-US" sz="7200" dirty="0"/>
              <a:t>&gt;</a:t>
            </a:r>
            <a:endParaRPr lang="ar-EG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86485-B6A4-4872-BACA-0974D8D6FD96}"/>
              </a:ext>
            </a:extLst>
          </p:cNvPr>
          <p:cNvSpPr txBox="1"/>
          <p:nvPr/>
        </p:nvSpPr>
        <p:spPr>
          <a:xfrm>
            <a:off x="3503612" y="0"/>
            <a:ext cx="4419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&lt;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body</a:t>
            </a:r>
            <a:r>
              <a:rPr lang="en-US" sz="4000" b="1" dirty="0"/>
              <a:t>&gt;</a:t>
            </a:r>
            <a:endParaRPr lang="ar-EG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2AB6D-A3E1-4BBA-857F-B7F1357B5B48}"/>
              </a:ext>
            </a:extLst>
          </p:cNvPr>
          <p:cNvSpPr txBox="1"/>
          <p:nvPr/>
        </p:nvSpPr>
        <p:spPr>
          <a:xfrm>
            <a:off x="5099830" y="2375482"/>
            <a:ext cx="152798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dirty="0"/>
              <a:t>&lt;</a:t>
            </a:r>
            <a:r>
              <a:rPr lang="en-US" sz="7200" dirty="0">
                <a:solidFill>
                  <a:srgbClr val="FF0000"/>
                </a:solidFill>
              </a:rPr>
              <a:t>li</a:t>
            </a:r>
            <a:r>
              <a:rPr lang="en-US" sz="7200" dirty="0"/>
              <a:t>&gt;</a:t>
            </a:r>
            <a:endParaRPr lang="ar-EG" sz="7200" dirty="0"/>
          </a:p>
        </p:txBody>
      </p:sp>
    </p:spTree>
    <p:extLst>
      <p:ext uri="{BB962C8B-B14F-4D97-AF65-F5344CB8AC3E}">
        <p14:creationId xmlns:p14="http://schemas.microsoft.com/office/powerpoint/2010/main" val="1050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D6413-7D7E-448F-9148-D9F5CD3E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432814"/>
            <a:ext cx="5334000" cy="4104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6A340-4EE9-460F-A219-175B0A48B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4" t="12738" b="13742"/>
          <a:stretch/>
        </p:blipFill>
        <p:spPr>
          <a:xfrm>
            <a:off x="242252" y="1828800"/>
            <a:ext cx="5852160" cy="3200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99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055D7-E02C-4D98-8783-CA3C276D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524000"/>
            <a:ext cx="5275244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85C5E2-18F4-4DDC-8BE5-D045D9402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60" t="13726" b="17647"/>
          <a:stretch/>
        </p:blipFill>
        <p:spPr>
          <a:xfrm>
            <a:off x="183227" y="1828800"/>
            <a:ext cx="5909597" cy="3200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627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BCE60-69A4-48C3-8AC2-4C1D9E72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52400"/>
            <a:ext cx="7200900" cy="647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762736-F50F-44EF-905A-2BBBDBD36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2338387"/>
            <a:ext cx="3181350" cy="2105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84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2502</TotalTime>
  <Words>165</Words>
  <Application>Microsoft Office PowerPoint</Application>
  <PresentationFormat>Custom</PresentationFormat>
  <Paragraphs>46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Century Gothic</vt:lpstr>
      <vt:lpstr>Dubai</vt:lpstr>
      <vt:lpstr>Eras Bold ITC</vt:lpstr>
      <vt:lpstr>Tahoma</vt:lpstr>
      <vt:lpstr>Wingdings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mosaab muhammed</dc:creator>
  <cp:lastModifiedBy>Hoda Ibrahim</cp:lastModifiedBy>
  <cp:revision>138</cp:revision>
  <dcterms:created xsi:type="dcterms:W3CDTF">2017-11-25T12:38:41Z</dcterms:created>
  <dcterms:modified xsi:type="dcterms:W3CDTF">2018-03-09T19:10:30Z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