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3" r:id="rId5"/>
    <p:sldId id="285" r:id="rId6"/>
    <p:sldId id="286" r:id="rId7"/>
    <p:sldId id="287" r:id="rId8"/>
    <p:sldId id="289" r:id="rId9"/>
    <p:sldId id="299" r:id="rId10"/>
    <p:sldId id="290" r:id="rId11"/>
    <p:sldId id="291" r:id="rId12"/>
    <p:sldId id="292" r:id="rId13"/>
    <p:sldId id="293" r:id="rId14"/>
    <p:sldId id="300" r:id="rId15"/>
    <p:sldId id="294" r:id="rId16"/>
    <p:sldId id="302" r:id="rId17"/>
    <p:sldId id="301" r:id="rId18"/>
    <p:sldId id="295" r:id="rId19"/>
    <p:sldId id="296" r:id="rId20"/>
    <p:sldId id="297" r:id="rId21"/>
    <p:sldId id="28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da Ibrahim" initials="HI" lastIdx="1" clrIdx="0">
    <p:extLst>
      <p:ext uri="{19B8F6BF-5375-455C-9EA6-DF929625EA0E}">
        <p15:presenceInfo xmlns:p15="http://schemas.microsoft.com/office/powerpoint/2012/main" userId="Ho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2050A"/>
    <a:srgbClr val="040812"/>
    <a:srgbClr val="C00000"/>
    <a:srgbClr val="070E20"/>
    <a:srgbClr val="070F20"/>
    <a:srgbClr val="040813"/>
    <a:srgbClr val="050A16"/>
    <a:srgbClr val="040811"/>
    <a:srgbClr val="070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1" d="100"/>
          <a:sy n="71" d="100"/>
        </p:scale>
        <p:origin x="67" y="293"/>
      </p:cViewPr>
      <p:guideLst>
        <p:guide orient="horz" pos="1824"/>
        <p:guide pos="3839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3T11:05:10.90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Htttp</a:t>
            </a:r>
            <a:r>
              <a:rPr lang="en-US" dirty="0"/>
              <a:t>.//www.test.com/2017/4/open/-it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9026" y="-2133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28" y="21336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4079965" y="1864171"/>
            <a:ext cx="3624710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W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eb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1077294" y="2610095"/>
            <a:ext cx="10198626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D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evelopment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6447375" y="-2281795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572659" y="-213914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45608-8C16-4B57-AD54-99602D7E9997}"/>
              </a:ext>
            </a:extLst>
          </p:cNvPr>
          <p:cNvGrpSpPr/>
          <p:nvPr/>
        </p:nvGrpSpPr>
        <p:grpSpPr>
          <a:xfrm>
            <a:off x="-4198754" y="2363784"/>
            <a:ext cx="3177342" cy="1943124"/>
            <a:chOff x="1444635" y="2074363"/>
            <a:chExt cx="3177342" cy="180515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43B221-0983-441C-B88A-5A83C5E5F09A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9" name="Flowchart: Manual Operation 18">
              <a:extLst>
                <a:ext uri="{FF2B5EF4-FFF2-40B4-BE49-F238E27FC236}">
                  <a16:creationId xmlns:a16="http://schemas.microsoft.com/office/drawing/2014/main" id="{C49DE78C-687F-4152-A32B-F65DB31AA47A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C7E68F61-C74D-48C2-B058-6462BCA54676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013D98-58B4-4D44-9421-E61A7936C367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A95F9D-D4E6-4B8F-86EF-0DE2124EDF1F}"/>
                </a:ext>
              </a:extLst>
            </p:cNvPr>
            <p:cNvCxnSpPr/>
            <p:nvPr/>
          </p:nvCxnSpPr>
          <p:spPr>
            <a:xfrm>
              <a:off x="2221423" y="2516226"/>
              <a:ext cx="12689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665C4B-BF5E-48EE-8F96-356AC9C1A055}"/>
                </a:ext>
              </a:extLst>
            </p:cNvPr>
            <p:cNvCxnSpPr/>
            <p:nvPr/>
          </p:nvCxnSpPr>
          <p:spPr>
            <a:xfrm>
              <a:off x="2373823" y="2668626"/>
              <a:ext cx="126897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E5B8B4-026A-4861-904D-5C834F836BDB}"/>
                </a:ext>
              </a:extLst>
            </p:cNvPr>
            <p:cNvCxnSpPr/>
            <p:nvPr/>
          </p:nvCxnSpPr>
          <p:spPr>
            <a:xfrm>
              <a:off x="2221422" y="2798262"/>
              <a:ext cx="126897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681E13-7A69-4246-B696-46CA8E57C947}"/>
                </a:ext>
              </a:extLst>
            </p:cNvPr>
            <p:cNvCxnSpPr/>
            <p:nvPr/>
          </p:nvCxnSpPr>
          <p:spPr>
            <a:xfrm>
              <a:off x="2373822" y="2971800"/>
              <a:ext cx="126897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544676-9629-43D6-A89D-52BBF2DF1FD2}"/>
              </a:ext>
            </a:extLst>
          </p:cNvPr>
          <p:cNvGrpSpPr/>
          <p:nvPr/>
        </p:nvGrpSpPr>
        <p:grpSpPr>
          <a:xfrm>
            <a:off x="14608866" y="2133600"/>
            <a:ext cx="2156951" cy="2819400"/>
            <a:chOff x="8879127" y="1388562"/>
            <a:chExt cx="2156951" cy="28194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B0A142C-9D3F-4E32-86BF-BF7ACF5EBDA0}"/>
                </a:ext>
              </a:extLst>
            </p:cNvPr>
            <p:cNvSpPr/>
            <p:nvPr/>
          </p:nvSpPr>
          <p:spPr>
            <a:xfrm>
              <a:off x="8879127" y="1388562"/>
              <a:ext cx="2156951" cy="2819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C015CC-D489-43C5-9D9F-8FA16D0100D2}"/>
                </a:ext>
              </a:extLst>
            </p:cNvPr>
            <p:cNvSpPr/>
            <p:nvPr/>
          </p:nvSpPr>
          <p:spPr>
            <a:xfrm>
              <a:off x="9100244" y="1560106"/>
              <a:ext cx="1712772" cy="2476311"/>
            </a:xfrm>
            <a:prstGeom prst="roundRect">
              <a:avLst/>
            </a:prstGeom>
            <a:solidFill>
              <a:srgbClr val="0205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6AD7EA-10C6-41B4-A214-EB620B29A416}"/>
                </a:ext>
              </a:extLst>
            </p:cNvPr>
            <p:cNvCxnSpPr>
              <a:cxnSpLocks/>
            </p:cNvCxnSpPr>
            <p:nvPr/>
          </p:nvCxnSpPr>
          <p:spPr>
            <a:xfrm>
              <a:off x="9752012" y="2050388"/>
              <a:ext cx="7635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938E1B2D-1C4B-496F-91C4-229A68DAF48F}"/>
                </a:ext>
              </a:extLst>
            </p:cNvPr>
            <p:cNvSpPr/>
            <p:nvPr/>
          </p:nvSpPr>
          <p:spPr>
            <a:xfrm>
              <a:off x="9294812" y="1917538"/>
              <a:ext cx="227698" cy="24387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DFEEF8E-91B3-41BE-852B-F2A615CBBDF1}"/>
                </a:ext>
              </a:extLst>
            </p:cNvPr>
            <p:cNvSpPr/>
            <p:nvPr/>
          </p:nvSpPr>
          <p:spPr>
            <a:xfrm>
              <a:off x="9294812" y="3228107"/>
              <a:ext cx="227698" cy="24387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25AFAD3-E888-4669-BFB9-5C85ACA3108A}"/>
                </a:ext>
              </a:extLst>
            </p:cNvPr>
            <p:cNvSpPr/>
            <p:nvPr/>
          </p:nvSpPr>
          <p:spPr>
            <a:xfrm>
              <a:off x="9294812" y="2554386"/>
              <a:ext cx="227698" cy="24387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5F9C62-C143-44C9-A86A-803283D51CC5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2675552"/>
              <a:ext cx="7635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788DEE-859A-4D2B-BD3D-AA6E3997A5E2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3350044"/>
              <a:ext cx="7635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4265271-0CCA-46BD-95A8-4C1F335F45CE}"/>
              </a:ext>
            </a:extLst>
          </p:cNvPr>
          <p:cNvSpPr/>
          <p:nvPr/>
        </p:nvSpPr>
        <p:spPr>
          <a:xfrm>
            <a:off x="-10273268" y="3143012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96AC2F-BCBC-4301-9CA1-91F3EDC410FE}"/>
              </a:ext>
            </a:extLst>
          </p:cNvPr>
          <p:cNvSpPr/>
          <p:nvPr/>
        </p:nvSpPr>
        <p:spPr>
          <a:xfrm flipH="1">
            <a:off x="18762748" y="3377149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77622-ACE4-4FDC-A66E-3ED1F3D8C80E}"/>
              </a:ext>
            </a:extLst>
          </p:cNvPr>
          <p:cNvSpPr txBox="1"/>
          <p:nvPr/>
        </p:nvSpPr>
        <p:spPr>
          <a:xfrm>
            <a:off x="-5176768" y="-837230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1FCB6-EF99-4FCA-820E-D0AAE03DA939}"/>
              </a:ext>
            </a:extLst>
          </p:cNvPr>
          <p:cNvSpPr txBox="1"/>
          <p:nvPr/>
        </p:nvSpPr>
        <p:spPr>
          <a:xfrm>
            <a:off x="6276877" y="-3063949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B8F2C0-DB71-4530-BFF7-A089E76359AB}"/>
              </a:ext>
            </a:extLst>
          </p:cNvPr>
          <p:cNvSpPr txBox="1"/>
          <p:nvPr/>
        </p:nvSpPr>
        <p:spPr>
          <a:xfrm>
            <a:off x="13801752" y="-507832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62731-C4F6-4E1F-BD37-CA05F77B14A7}"/>
              </a:ext>
            </a:extLst>
          </p:cNvPr>
          <p:cNvSpPr txBox="1"/>
          <p:nvPr/>
        </p:nvSpPr>
        <p:spPr>
          <a:xfrm>
            <a:off x="-701719" y="-3571781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76397" y="-44045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46313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5619412" y="3034453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6063330" y="356903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-2048667" y="865455"/>
            <a:ext cx="13792569" cy="685800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3531980" y="7616839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-32495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56394" y="-110225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7929833" y="-5554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-110225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16278" y="2363881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25184" y="3034453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065415-DCD2-4B14-920F-CD2A6DBFC049}"/>
              </a:ext>
            </a:extLst>
          </p:cNvPr>
          <p:cNvSpPr txBox="1"/>
          <p:nvPr/>
        </p:nvSpPr>
        <p:spPr>
          <a:xfrm>
            <a:off x="245668" y="2571458"/>
            <a:ext cx="2255746" cy="830997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HTTP </a:t>
            </a:r>
            <a:r>
              <a:rPr lang="en-US" sz="2000" dirty="0"/>
              <a:t> 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:</a:t>
            </a:r>
            <a:endParaRPr lang="ar-EG" sz="48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EF127-51C4-4B75-8FA9-C8952299CF20}"/>
              </a:ext>
            </a:extLst>
          </p:cNvPr>
          <p:cNvSpPr txBox="1"/>
          <p:nvPr/>
        </p:nvSpPr>
        <p:spPr>
          <a:xfrm>
            <a:off x="2271714" y="3455546"/>
            <a:ext cx="565811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H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ypertext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ransfer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>
                  <a:solidFill>
                    <a:schemeClr val="tx1"/>
                  </a:solidFill>
                </a:ln>
              </a:rPr>
              <a:t>Used to </a:t>
            </a:r>
            <a:r>
              <a:rPr lang="en-US" sz="3200" b="1" u="sng" dirty="0">
                <a:ln>
                  <a:solidFill>
                    <a:schemeClr val="tx1">
                      <a:lumMod val="65000"/>
                    </a:schemeClr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communicate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 &amp; </a:t>
            </a:r>
            <a:r>
              <a:rPr lang="en-US" sz="3200" b="1" u="sng" dirty="0">
                <a:ln>
                  <a:solidFill>
                    <a:schemeClr val="tx1">
                      <a:lumMod val="6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exchange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 data via the web</a:t>
            </a:r>
            <a:endParaRPr lang="ar-EG" sz="3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D0F06-3F0F-4E2F-A214-4A5C6D5EF7B7}"/>
              </a:ext>
            </a:extLst>
          </p:cNvPr>
          <p:cNvSpPr txBox="1"/>
          <p:nvPr/>
        </p:nvSpPr>
        <p:spPr>
          <a:xfrm>
            <a:off x="12741443" y="2907313"/>
            <a:ext cx="432090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onnectionless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tateless</a:t>
            </a:r>
            <a:endParaRPr lang="ar-EG" sz="4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749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76397" y="-44045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46313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5619412" y="3034453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6063330" y="356903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-1930682" y="868133"/>
            <a:ext cx="13792569" cy="685800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3531980" y="7616839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-32495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56394" y="-110225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7929833" y="-5554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-110225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16278" y="2363881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25184" y="3034453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065415-DCD2-4B14-920F-CD2A6DBFC049}"/>
              </a:ext>
            </a:extLst>
          </p:cNvPr>
          <p:cNvSpPr txBox="1"/>
          <p:nvPr/>
        </p:nvSpPr>
        <p:spPr>
          <a:xfrm>
            <a:off x="606424" y="3900778"/>
            <a:ext cx="7180171" cy="1569660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The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 Request Response</a:t>
            </a:r>
          </a:p>
          <a:p>
            <a:pPr algn="ctr"/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Protocol</a:t>
            </a:r>
            <a:endParaRPr lang="ar-EG" sz="48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D0F06-3F0F-4E2F-A214-4A5C6D5EF7B7}"/>
              </a:ext>
            </a:extLst>
          </p:cNvPr>
          <p:cNvSpPr txBox="1"/>
          <p:nvPr/>
        </p:nvSpPr>
        <p:spPr>
          <a:xfrm>
            <a:off x="12741443" y="2907313"/>
            <a:ext cx="432090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onnectionless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tateless</a:t>
            </a:r>
            <a:endParaRPr lang="ar-EG" sz="4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F9ABA-0BEA-4018-B78E-210E5560C779}"/>
              </a:ext>
            </a:extLst>
          </p:cNvPr>
          <p:cNvSpPr txBox="1"/>
          <p:nvPr/>
        </p:nvSpPr>
        <p:spPr>
          <a:xfrm>
            <a:off x="2926129" y="2887441"/>
            <a:ext cx="23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HTTP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69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76397" y="-44045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46313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5619412" y="3034453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6063330" y="356903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-2048667" y="838200"/>
            <a:ext cx="13792569" cy="685800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3531980" y="7616839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-32495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56394" y="-110225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7929833" y="-5554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-110225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16278" y="2363881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25184" y="3034453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065415-DCD2-4B14-920F-CD2A6DBFC049}"/>
              </a:ext>
            </a:extLst>
          </p:cNvPr>
          <p:cNvSpPr txBox="1"/>
          <p:nvPr/>
        </p:nvSpPr>
        <p:spPr>
          <a:xfrm>
            <a:off x="245668" y="2571458"/>
            <a:ext cx="225574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HTTP </a:t>
            </a:r>
            <a:r>
              <a:rPr lang="en-US" sz="2000" dirty="0"/>
              <a:t> 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:</a:t>
            </a:r>
            <a:endParaRPr lang="ar-EG" sz="48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EF127-51C4-4B75-8FA9-C8952299CF20}"/>
              </a:ext>
            </a:extLst>
          </p:cNvPr>
          <p:cNvSpPr txBox="1"/>
          <p:nvPr/>
        </p:nvSpPr>
        <p:spPr>
          <a:xfrm>
            <a:off x="1825219" y="3701883"/>
            <a:ext cx="432090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tateless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onnectionless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ar-EG" sz="4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0C8EF-E06B-4196-AF4B-3D9C803CD8F1}"/>
              </a:ext>
            </a:extLst>
          </p:cNvPr>
          <p:cNvSpPr txBox="1"/>
          <p:nvPr/>
        </p:nvSpPr>
        <p:spPr>
          <a:xfrm>
            <a:off x="-7929848" y="2289399"/>
            <a:ext cx="565811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H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ypertext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T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ransfer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>
                  <a:solidFill>
                    <a:schemeClr val="tx1"/>
                  </a:solidFill>
                </a:ln>
              </a:rPr>
              <a:t>Used to </a:t>
            </a:r>
            <a:r>
              <a:rPr lang="en-US" sz="3200" b="1" u="sng" dirty="0">
                <a:ln>
                  <a:solidFill>
                    <a:schemeClr val="tx1">
                      <a:lumMod val="65000"/>
                    </a:schemeClr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communicate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 &amp; </a:t>
            </a:r>
            <a:r>
              <a:rPr lang="en-US" sz="3200" b="1" u="sng" dirty="0">
                <a:ln>
                  <a:solidFill>
                    <a:schemeClr val="tx1">
                      <a:lumMod val="6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exchange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 data via the web</a:t>
            </a:r>
            <a:endParaRPr lang="ar-EG" sz="32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439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CD326-EB2D-4543-B798-C0653C0D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90605"/>
            <a:ext cx="10287000" cy="5895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9661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5E45D-27C0-4BA5-AF7F-E56E4899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4604"/>
            <a:ext cx="10210799" cy="6268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24556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13333412" y="2497976"/>
            <a:ext cx="10198626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D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evelopment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9483411" y="2753225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9948762" y="339281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4433061" y="2846484"/>
            <a:ext cx="3994454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561929" y="4526519"/>
            <a:ext cx="3680641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165572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41458" y="136279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8008598" y="17442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183434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383703" y="2780878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1450678" y="3392813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93410B0-37DB-4B73-B3E1-FE8C493B1C4B}"/>
              </a:ext>
            </a:extLst>
          </p:cNvPr>
          <p:cNvSpPr txBox="1"/>
          <p:nvPr/>
        </p:nvSpPr>
        <p:spPr>
          <a:xfrm>
            <a:off x="-6575249" y="1737562"/>
            <a:ext cx="594265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HTTP </a:t>
            </a:r>
            <a:r>
              <a:rPr lang="en-US" sz="2800" dirty="0"/>
              <a:t> 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Request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: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9CE097-083B-4024-AFB6-73FF6D570BFA}"/>
              </a:ext>
            </a:extLst>
          </p:cNvPr>
          <p:cNvSpPr txBox="1"/>
          <p:nvPr/>
        </p:nvSpPr>
        <p:spPr>
          <a:xfrm>
            <a:off x="5083417" y="-3343304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ide</a:t>
            </a:r>
            <a:endParaRPr lang="ar-EG" sz="60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D13843-1FBB-4F66-8CE7-CA5268A811EF}"/>
              </a:ext>
            </a:extLst>
          </p:cNvPr>
          <p:cNvSpPr txBox="1"/>
          <p:nvPr/>
        </p:nvSpPr>
        <p:spPr>
          <a:xfrm>
            <a:off x="1706333" y="-3343304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BCF90E-39E1-4A30-9002-FB965C8CDFFA}"/>
              </a:ext>
            </a:extLst>
          </p:cNvPr>
          <p:cNvSpPr txBox="1"/>
          <p:nvPr/>
        </p:nvSpPr>
        <p:spPr>
          <a:xfrm>
            <a:off x="7373238" y="-3393003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Lang.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072892-591C-4A3C-9305-D60EE46DF1E8}"/>
              </a:ext>
            </a:extLst>
          </p:cNvPr>
          <p:cNvSpPr txBox="1"/>
          <p:nvPr/>
        </p:nvSpPr>
        <p:spPr>
          <a:xfrm>
            <a:off x="4324770" y="-3343304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64EC66F-0ADE-42DD-A19E-6ABDEAB340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6211" y="2626496"/>
            <a:ext cx="4485883" cy="224294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953D717-4124-4ACF-9A74-0D3422364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60" y="-4340962"/>
            <a:ext cx="3989380" cy="398938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21CCEB2-DEE9-43D2-A51D-AAA6C1E991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032" y="2393279"/>
            <a:ext cx="2242942" cy="22429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014FD22-67AC-4218-A85C-4503EA3C2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85" y="7543800"/>
            <a:ext cx="2242942" cy="22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5848012" y="2226988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6227009" y="275332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14910201" y="1212816"/>
            <a:ext cx="3994454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-6235960" y="5654677"/>
            <a:ext cx="3680641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5433452" y="51776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ide</a:t>
            </a:r>
            <a:endParaRPr lang="ar-EG" sz="60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2056368" y="51776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7723273" y="2077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Lang.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674805" y="5177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6097588" y="2448851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924333" y="3037460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BF862A-2A77-4226-86D1-9E6690C2D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" y="3135240"/>
            <a:ext cx="4485883" cy="2242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3B2B14-7312-4D52-BB9F-D003EE6AF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21" y="454161"/>
            <a:ext cx="3989380" cy="3989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2CD85-E801-47D1-B9D1-F1550E54E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551" y="2942425"/>
            <a:ext cx="2242942" cy="2242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F9C4FD-3D3A-4A6C-9417-4AF56A7DD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76" y="4358126"/>
            <a:ext cx="2242942" cy="22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5848012" y="2226988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6227009" y="275332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14910201" y="1212816"/>
            <a:ext cx="3994454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-6235960" y="5654677"/>
            <a:ext cx="3680641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5433452" y="51776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ide</a:t>
            </a:r>
            <a:endParaRPr lang="ar-EG" sz="60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2056368" y="51776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7723273" y="2077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Lang.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674805" y="5177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6097588" y="2448851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924333" y="3037460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BF862A-2A77-4226-86D1-9E6690C2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472" y="1229712"/>
            <a:ext cx="13388486" cy="6694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3B2B14-7312-4D52-BB9F-D003EE6AF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50" y="-5283300"/>
            <a:ext cx="3989380" cy="3989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2CD85-E801-47D1-B9D1-F1550E54E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166" y="4136505"/>
            <a:ext cx="2242942" cy="2242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F9C4FD-3D3A-4A6C-9417-4AF56A7DD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3" y="7086600"/>
            <a:ext cx="2242942" cy="22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A7385-248F-4F4C-86D2-FD1DDD91F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05000"/>
            <a:ext cx="97007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1A99E-E4E8-41AA-A4AB-53BF848D69D3}"/>
              </a:ext>
            </a:extLst>
          </p:cNvPr>
          <p:cNvSpPr txBox="1"/>
          <p:nvPr/>
        </p:nvSpPr>
        <p:spPr>
          <a:xfrm>
            <a:off x="2970212" y="2543414"/>
            <a:ext cx="6133410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latin typeface="Dubai" panose="020B0503030403030204" pitchFamily="34" charset="-78"/>
                <a:cs typeface="Dubai" panose="020B0503030403030204" pitchFamily="34" charset="-78"/>
              </a:rPr>
              <a:t>The End</a:t>
            </a:r>
            <a:endParaRPr lang="ar-EG" sz="13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77DA1-C0A7-4F1C-A8B9-38134C5AC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012" y="-182880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868988" y="1744528"/>
            <a:ext cx="3624710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Web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13333412" y="2497976"/>
            <a:ext cx="10198626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D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evelopment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46DAC7-2E79-4FE7-8E4E-72BB01E94132}"/>
              </a:ext>
            </a:extLst>
          </p:cNvPr>
          <p:cNvGrpSpPr/>
          <p:nvPr/>
        </p:nvGrpSpPr>
        <p:grpSpPr>
          <a:xfrm>
            <a:off x="9505277" y="2781022"/>
            <a:ext cx="2156951" cy="2819400"/>
            <a:chOff x="8879127" y="1388562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8879127" y="1388562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100244" y="1560106"/>
              <a:ext cx="1712772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9752012" y="205038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9294812" y="1917538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9294812" y="3228107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9294812" y="2554386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2675552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335004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4493154" y="3415051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678097" y="4801525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165572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41458" y="136279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8008598" y="17442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183434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356692" y="295256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1381754" y="3638010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0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7975129" y="-587381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1949099" y="-571230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E9DAA-5CCF-4AD6-BF2F-A1CE5A855EF8}"/>
              </a:ext>
            </a:extLst>
          </p:cNvPr>
          <p:cNvGrpSpPr/>
          <p:nvPr/>
        </p:nvGrpSpPr>
        <p:grpSpPr>
          <a:xfrm>
            <a:off x="-388314" y="1866984"/>
            <a:ext cx="14141354" cy="9486698"/>
            <a:chOff x="1444635" y="2044907"/>
            <a:chExt cx="3177342" cy="183460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AC29A3-792E-479A-815D-0744DDFF8544}"/>
                </a:ext>
              </a:extLst>
            </p:cNvPr>
            <p:cNvSpPr/>
            <p:nvPr/>
          </p:nvSpPr>
          <p:spPr>
            <a:xfrm>
              <a:off x="1933978" y="2044907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5" name="Flowchart: Manual Operation 4">
              <a:extLst>
                <a:ext uri="{FF2B5EF4-FFF2-40B4-BE49-F238E27FC236}">
                  <a16:creationId xmlns:a16="http://schemas.microsoft.com/office/drawing/2014/main" id="{E624D045-3E4C-449A-BA7C-95E6EC7DE51B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6" name="Flowchart: Manual Operation 15">
              <a:extLst>
                <a:ext uri="{FF2B5EF4-FFF2-40B4-BE49-F238E27FC236}">
                  <a16:creationId xmlns:a16="http://schemas.microsoft.com/office/drawing/2014/main" id="{5F6F8C5D-23ED-4CFA-9765-B7635A03CC9A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20D829B-4BC4-42AF-930D-99298EE13A44}"/>
                </a:ext>
              </a:extLst>
            </p:cNvPr>
            <p:cNvSpPr/>
            <p:nvPr/>
          </p:nvSpPr>
          <p:spPr>
            <a:xfrm>
              <a:off x="2069023" y="2151058"/>
              <a:ext cx="1878576" cy="1235499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48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46DAC7-2E79-4FE7-8E4E-72BB01E94132}"/>
              </a:ext>
            </a:extLst>
          </p:cNvPr>
          <p:cNvGrpSpPr/>
          <p:nvPr/>
        </p:nvGrpSpPr>
        <p:grpSpPr>
          <a:xfrm>
            <a:off x="15390812" y="2019300"/>
            <a:ext cx="2156951" cy="2819400"/>
            <a:chOff x="8879127" y="1388562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8879127" y="1388562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100244" y="1560106"/>
              <a:ext cx="1712772" cy="2476311"/>
            </a:xfrm>
            <a:prstGeom prst="roundRect">
              <a:avLst/>
            </a:prstGeom>
            <a:solidFill>
              <a:srgbClr val="02050A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9752012" y="205038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9294812" y="1917538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9294812" y="3228107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9294812" y="2554386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2675552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9820465" y="335004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4384934" y="-3253840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-6326188" y="7620000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C98DBB-77B6-4532-B927-A9543CD81885}"/>
              </a:ext>
            </a:extLst>
          </p:cNvPr>
          <p:cNvSpPr txBox="1"/>
          <p:nvPr/>
        </p:nvSpPr>
        <p:spPr>
          <a:xfrm>
            <a:off x="3701290" y="-17563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4D12D1-0DFB-45E4-A5EC-63F4B97EC075}"/>
              </a:ext>
            </a:extLst>
          </p:cNvPr>
          <p:cNvSpPr txBox="1"/>
          <p:nvPr/>
        </p:nvSpPr>
        <p:spPr>
          <a:xfrm>
            <a:off x="5087009" y="-2150405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B70F40-932C-481B-9BD9-5020FDBBD651}"/>
              </a:ext>
            </a:extLst>
          </p:cNvPr>
          <p:cNvSpPr txBox="1"/>
          <p:nvPr/>
        </p:nvSpPr>
        <p:spPr>
          <a:xfrm>
            <a:off x="6282356" y="-12207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BA652-7FCA-48A8-9D19-788A3F671006}"/>
              </a:ext>
            </a:extLst>
          </p:cNvPr>
          <p:cNvSpPr txBox="1"/>
          <p:nvPr/>
        </p:nvSpPr>
        <p:spPr>
          <a:xfrm>
            <a:off x="4201569" y="-2311929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AB00CB-6C9F-4194-A08E-6731E3429384}"/>
              </a:ext>
            </a:extLst>
          </p:cNvPr>
          <p:cNvGrpSpPr/>
          <p:nvPr/>
        </p:nvGrpSpPr>
        <p:grpSpPr>
          <a:xfrm>
            <a:off x="3091265" y="2681126"/>
            <a:ext cx="6463315" cy="3981695"/>
            <a:chOff x="2949537" y="2992810"/>
            <a:chExt cx="6463315" cy="3981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8A5D31-3AE6-4F24-A562-EF1C69696265}"/>
                </a:ext>
              </a:extLst>
            </p:cNvPr>
            <p:cNvSpPr txBox="1"/>
            <p:nvPr/>
          </p:nvSpPr>
          <p:spPr>
            <a:xfrm>
              <a:off x="2949537" y="2992810"/>
              <a:ext cx="6463315" cy="1862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9D9AEA-CAF2-4E09-A034-294080E24618}"/>
                </a:ext>
              </a:extLst>
            </p:cNvPr>
            <p:cNvSpPr txBox="1"/>
            <p:nvPr/>
          </p:nvSpPr>
          <p:spPr>
            <a:xfrm>
              <a:off x="3549217" y="4040557"/>
              <a:ext cx="18473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endParaRPr lang="ar-EG" sz="3200" dirty="0">
                <a:latin typeface="Candara" panose="020E0502030303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B0F8A6-C391-4ABC-8878-4C207F23E68E}"/>
                </a:ext>
              </a:extLst>
            </p:cNvPr>
            <p:cNvSpPr txBox="1"/>
            <p:nvPr/>
          </p:nvSpPr>
          <p:spPr>
            <a:xfrm>
              <a:off x="2949537" y="3541047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896CCF-A9F3-42B0-A46C-3EAB7CC4CC8D}"/>
                </a:ext>
              </a:extLst>
            </p:cNvPr>
            <p:cNvSpPr txBox="1"/>
            <p:nvPr/>
          </p:nvSpPr>
          <p:spPr>
            <a:xfrm>
              <a:off x="3298529" y="4912402"/>
              <a:ext cx="5602816" cy="20621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ndara" panose="020E0502030303020204" pitchFamily="34" charset="0"/>
                </a:rPr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ndara" panose="020E0502030303020204" pitchFamily="34" charset="0"/>
                  <a:sym typeface="Wingdings" panose="05000000000000000000" pitchFamily="2" charset="2"/>
                </a:rPr>
                <a:t> Browser</a:t>
              </a:r>
              <a:endParaRPr lang="ar-EG" sz="3200" dirty="0">
                <a:latin typeface="Candara" panose="020E0502030303020204" pitchFamily="34" charset="0"/>
                <a:sym typeface="Wingdings" panose="05000000000000000000" pitchFamily="2" charset="2"/>
              </a:endParaRPr>
            </a:p>
            <a:p>
              <a:r>
                <a:rPr lang="en-US" sz="3200" dirty="0">
                  <a:latin typeface="Candara" panose="020E0502030303020204" pitchFamily="34" charset="0"/>
                  <a:sym typeface="Wingdings" panose="05000000000000000000" pitchFamily="2" charset="2"/>
                </a:rPr>
                <a:t>                          - chrome</a:t>
              </a:r>
            </a:p>
            <a:p>
              <a:r>
                <a:rPr lang="en-US" sz="3200" dirty="0">
                  <a:latin typeface="Candara" panose="020E0502030303020204" pitchFamily="34" charset="0"/>
                  <a:sym typeface="Wingdings" panose="05000000000000000000" pitchFamily="2" charset="2"/>
                </a:rPr>
                <a:t>	            - </a:t>
              </a:r>
              <a:r>
                <a:rPr lang="en-US" sz="3200" dirty="0" err="1">
                  <a:latin typeface="Candara" panose="020E0502030303020204" pitchFamily="34" charset="0"/>
                  <a:sym typeface="Wingdings" panose="05000000000000000000" pitchFamily="2" charset="2"/>
                </a:rPr>
                <a:t>fireFox</a:t>
              </a:r>
              <a:r>
                <a:rPr lang="en-US" sz="3200" dirty="0">
                  <a:latin typeface="Candara" panose="020E0502030303020204" pitchFamily="34" charset="0"/>
                  <a:sym typeface="Wingdings" panose="05000000000000000000" pitchFamily="2" charset="2"/>
                </a:rPr>
                <a:t> </a:t>
              </a:r>
              <a:endParaRPr lang="ar-EG" sz="3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DDEE51-5A52-433D-80B5-921CE2847A9F}"/>
              </a:ext>
            </a:extLst>
          </p:cNvPr>
          <p:cNvGrpSpPr/>
          <p:nvPr/>
        </p:nvGrpSpPr>
        <p:grpSpPr>
          <a:xfrm>
            <a:off x="-3929484" y="3850824"/>
            <a:ext cx="1324931" cy="599228"/>
            <a:chOff x="1381754" y="3638010"/>
            <a:chExt cx="1324931" cy="59922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55AECC-2033-4202-9689-FC48C0D09E86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677AD1-2E6F-46BB-AFE6-C286956F6FB6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51334F-6E03-4E28-AD9C-F5919CBE23D4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52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-5868988" y="1744528"/>
            <a:ext cx="3624710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Web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13333412" y="2497976"/>
            <a:ext cx="10198626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D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evelopment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9483411" y="2753225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9948762" y="339281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4493154" y="3415051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678097" y="4801525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165572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41458" y="136279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8008598" y="17442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183434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356692" y="295256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1381754" y="3638010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27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8075260" y="-270971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261647" y="-247864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719901" y="1995162"/>
            <a:ext cx="9560224" cy="7787242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586172" y="2924769"/>
              <a:ext cx="194068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5064496" y="445627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3884612" y="-3785926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384934" y="9320253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2342" y="-3318098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3915108" y="174423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6757084" y="174422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307263" y="-283121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63402" y="249797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37670" y="3081626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2732400" y="2934839"/>
            <a:ext cx="7274904" cy="2712701"/>
            <a:chOff x="2949538" y="2992810"/>
            <a:chExt cx="7274904" cy="271270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3362012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S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latin typeface="Eras Bold ITC" panose="020B0907030504020204" pitchFamily="34" charset="0"/>
                </a:rPr>
                <a:t>erver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63898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ndara" panose="020E0502030303020204" pitchFamily="34" charset="0"/>
                </a:rPr>
                <a:t>Computer Program </a:t>
              </a:r>
              <a:r>
                <a:rPr lang="en-US" sz="3200" b="1" u="sng" dirty="0">
                  <a:latin typeface="Candara" panose="020E0502030303020204" pitchFamily="34" charset="0"/>
                </a:rPr>
                <a:t>NOT</a:t>
              </a:r>
              <a:r>
                <a:rPr lang="en-US" sz="3200" dirty="0">
                  <a:latin typeface="Candara" panose="020E0502030303020204" pitchFamily="34" charset="0"/>
                </a:rPr>
                <a:t> a Device</a:t>
              </a:r>
              <a:endParaRPr lang="ar-EG" sz="3200" dirty="0">
                <a:latin typeface="Candara" panose="020E0502030303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4628293"/>
              <a:ext cx="6675225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ndara" panose="020E0502030303020204" pitchFamily="34" charset="0"/>
                </a:rPr>
                <a:t>Contains web resources, host web </a:t>
              </a:r>
            </a:p>
            <a:p>
              <a:r>
                <a:rPr lang="en-US" sz="3200" dirty="0">
                  <a:latin typeface="Candara" panose="020E0502030303020204" pitchFamily="34" charset="0"/>
                </a:rPr>
                <a:t>Apps and databases . .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4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8075260" y="-270971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261647" y="-247864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674812" y="1873225"/>
            <a:ext cx="9560224" cy="7787242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586172" y="2924769"/>
              <a:ext cx="194068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5064496" y="445627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3884612" y="-3785926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384934" y="9320253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2342" y="-3318098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3915108" y="174423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6757084" y="174422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307263" y="-283121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63402" y="249797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37670" y="3081626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4037761" y="3616865"/>
            <a:ext cx="4624247" cy="2681109"/>
            <a:chOff x="2949538" y="2992810"/>
            <a:chExt cx="4624247" cy="268110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336201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D</a:t>
              </a:r>
              <a:r>
                <a:rPr lang="en-US" sz="4800" dirty="0">
                  <a:ln>
                    <a:solidFill>
                      <a:schemeClr val="tx1"/>
                    </a:solidFill>
                  </a:ln>
                  <a:latin typeface="Eras Bold ITC" panose="020B0907030504020204" pitchFamily="34" charset="0"/>
                </a:rPr>
                <a:t>ata</a:t>
              </a:r>
              <a:r>
                <a:rPr lang="en-US" sz="48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8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4239218" y="3858037"/>
              <a:ext cx="3334567" cy="181588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u="sng" dirty="0">
                  <a:latin typeface="Candara" panose="020E0502030303020204" pitchFamily="34" charset="0"/>
                </a:rPr>
                <a:t>Types</a:t>
              </a:r>
              <a:r>
                <a:rPr lang="en-US" sz="3600" dirty="0">
                  <a:latin typeface="Candara" panose="020E0502030303020204" pitchFamily="34" charset="0"/>
                </a:rPr>
                <a:t>:</a:t>
              </a:r>
            </a:p>
            <a:p>
              <a:pPr marL="457200" indent="-457200">
                <a:buFontTx/>
                <a:buChar char="-"/>
              </a:pPr>
              <a:r>
                <a:rPr lang="en-US" sz="4000" dirty="0">
                  <a:solidFill>
                    <a:srgbClr val="00B0F0"/>
                  </a:solidFill>
                  <a:latin typeface="Candara" panose="020E0502030303020204" pitchFamily="34" charset="0"/>
                </a:rPr>
                <a:t>Static</a:t>
              </a:r>
              <a:r>
                <a:rPr lang="en-US" sz="3600" dirty="0">
                  <a:latin typeface="Candara" panose="020E0502030303020204" pitchFamily="34" charset="0"/>
                </a:rPr>
                <a:t> Data</a:t>
              </a:r>
            </a:p>
            <a:p>
              <a:pPr marL="457200" indent="-457200">
                <a:buFontTx/>
                <a:buChar char="-"/>
              </a:pPr>
              <a:r>
                <a:rPr lang="en-US" sz="3600" dirty="0">
                  <a:solidFill>
                    <a:srgbClr val="00B0F0"/>
                  </a:solidFill>
                  <a:latin typeface="Candara" panose="020E0502030303020204" pitchFamily="34" charset="0"/>
                </a:rPr>
                <a:t>Dynamic</a:t>
              </a:r>
              <a:r>
                <a:rPr lang="en-US" sz="3600" dirty="0">
                  <a:latin typeface="Candara" panose="020E0502030303020204" pitchFamily="34" charset="0"/>
                </a:rPr>
                <a:t> Data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3E23927-F9DC-411F-8DAB-8D09EBF263C2}"/>
              </a:ext>
            </a:extLst>
          </p:cNvPr>
          <p:cNvSpPr txBox="1"/>
          <p:nvPr/>
        </p:nvSpPr>
        <p:spPr>
          <a:xfrm>
            <a:off x="2746071" y="2601202"/>
            <a:ext cx="336201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: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8075260" y="-270971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261647" y="-247864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719901" y="1995162"/>
            <a:ext cx="9560224" cy="7787242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586172" y="2924769"/>
              <a:ext cx="194068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5064496" y="445627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3884612" y="-3785926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384934" y="9320253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2342" y="-3318098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3915108" y="174423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6757084" y="174422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307263" y="-283121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63402" y="249797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37670" y="3081626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2732400" y="2934839"/>
            <a:ext cx="5121178" cy="3235107"/>
            <a:chOff x="2949538" y="2992810"/>
            <a:chExt cx="5121178" cy="32351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3362012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S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latin typeface="Eras Bold ITC" panose="020B0907030504020204" pitchFamily="34" charset="0"/>
                </a:rPr>
                <a:t>erver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4239218" y="3858037"/>
              <a:ext cx="3831498" cy="236988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u="sng" dirty="0">
                  <a:latin typeface="Candara" panose="020E0502030303020204" pitchFamily="34" charset="0"/>
                </a:rPr>
                <a:t>Types</a:t>
              </a:r>
              <a:r>
                <a:rPr lang="en-US" sz="3600" dirty="0">
                  <a:latin typeface="Candara" panose="020E0502030303020204" pitchFamily="34" charset="0"/>
                </a:rPr>
                <a:t>:</a:t>
              </a:r>
            </a:p>
            <a:p>
              <a:pPr marL="457200" indent="-457200">
                <a:buFontTx/>
                <a:buChar char="-"/>
              </a:pPr>
              <a:r>
                <a:rPr lang="en-US" sz="4000" dirty="0">
                  <a:solidFill>
                    <a:srgbClr val="00B0F0"/>
                  </a:solidFill>
                  <a:latin typeface="Candara" panose="020E0502030303020204" pitchFamily="34" charset="0"/>
                </a:rPr>
                <a:t>File</a:t>
              </a:r>
              <a:r>
                <a:rPr lang="en-US" sz="3600" dirty="0">
                  <a:latin typeface="Candara" panose="020E0502030303020204" pitchFamily="34" charset="0"/>
                </a:rPr>
                <a:t> Server</a:t>
              </a:r>
            </a:p>
            <a:p>
              <a:pPr marL="457200" indent="-457200">
                <a:buFontTx/>
                <a:buChar char="-"/>
              </a:pPr>
              <a:r>
                <a:rPr lang="en-US" sz="3600" dirty="0">
                  <a:solidFill>
                    <a:srgbClr val="00B0F0"/>
                  </a:solidFill>
                  <a:latin typeface="Candara" panose="020E0502030303020204" pitchFamily="34" charset="0"/>
                </a:rPr>
                <a:t>Database</a:t>
              </a:r>
              <a:r>
                <a:rPr lang="en-US" sz="3600" dirty="0">
                  <a:latin typeface="Candara" panose="020E0502030303020204" pitchFamily="34" charset="0"/>
                </a:rPr>
                <a:t> Server</a:t>
              </a:r>
            </a:p>
            <a:p>
              <a:pPr marL="457200" indent="-457200">
                <a:buFontTx/>
                <a:buChar char="-"/>
              </a:pPr>
              <a:r>
                <a:rPr lang="en-US" sz="3600" dirty="0">
                  <a:latin typeface="Candara" panose="020E0502030303020204" pitchFamily="34" charset="0"/>
                </a:rPr>
                <a:t> 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46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8075260" y="-270971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261647" y="-247864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1719901" y="1995162"/>
            <a:ext cx="9560224" cy="7787242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586172" y="2924769"/>
              <a:ext cx="194068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15064496" y="4456277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3884612" y="-3785926"/>
            <a:ext cx="3418955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4384934" y="9320253"/>
            <a:ext cx="3418956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2342" y="-3318098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3915108" y="174423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6757084" y="174422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307263" y="-2831216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-5463402" y="2497976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-4237670" y="3081626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2732400" y="2934839"/>
            <a:ext cx="7107864" cy="2260819"/>
            <a:chOff x="2949538" y="2992810"/>
            <a:chExt cx="7107864" cy="22608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3362012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S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latin typeface="Eras Bold ITC" panose="020B0907030504020204" pitchFamily="34" charset="0"/>
                </a:rPr>
                <a:t>erver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329278" y="4053300"/>
              <a:ext cx="6728124" cy="120032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571500" indent="-571500">
                <a:buFontTx/>
                <a:buChar char="-"/>
              </a:pPr>
              <a:r>
                <a:rPr lang="en-US" sz="3600" dirty="0">
                  <a:latin typeface="Candara" panose="020E0502030303020204" pitchFamily="34" charset="0"/>
                </a:rPr>
                <a:t>Is always listening for requests</a:t>
              </a:r>
            </a:p>
            <a:p>
              <a:r>
                <a:rPr lang="en-US" sz="3600" dirty="0">
                  <a:latin typeface="Candara" panose="020E0502030303020204" pitchFamily="34" charset="0"/>
                </a:rPr>
                <a:t>Then responds with a message.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07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012" y="-5562600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9" y="6554520"/>
            <a:ext cx="970075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13333412" y="2497976"/>
            <a:ext cx="10198626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Eras Bold ITC" panose="020B0907030504020204" pitchFamily="34" charset="0"/>
              </a:rPr>
              <a:t>D</a:t>
            </a:r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rPr>
              <a:t>evelopment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9351878" y="-276977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653148" y="-162745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7848A9-FCC6-432C-BFA5-8824FF57C002}"/>
              </a:ext>
            </a:extLst>
          </p:cNvPr>
          <p:cNvGrpSpPr/>
          <p:nvPr/>
        </p:nvGrpSpPr>
        <p:grpSpPr>
          <a:xfrm>
            <a:off x="9483411" y="2753225"/>
            <a:ext cx="2156951" cy="2819400"/>
            <a:chOff x="9483411" y="2753225"/>
            <a:chExt cx="2156951" cy="281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7DDE60-41D1-4757-8B77-099D5AF2FE39}"/>
                </a:ext>
              </a:extLst>
            </p:cNvPr>
            <p:cNvSpPr/>
            <p:nvPr/>
          </p:nvSpPr>
          <p:spPr>
            <a:xfrm>
              <a:off x="9483411" y="2753225"/>
              <a:ext cx="2156951" cy="28194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FBE7A2-B901-4A97-AA88-5F0ED342F113}"/>
                </a:ext>
              </a:extLst>
            </p:cNvPr>
            <p:cNvSpPr/>
            <p:nvPr/>
          </p:nvSpPr>
          <p:spPr>
            <a:xfrm>
              <a:off x="9668355" y="2924769"/>
              <a:ext cx="1748945" cy="2476311"/>
            </a:xfrm>
            <a:prstGeom prst="roundRect">
              <a:avLst/>
            </a:prstGeom>
            <a:solidFill>
              <a:srgbClr val="02050A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B7385-1D5F-48E3-B711-40E15AB10E82}"/>
              </a:ext>
            </a:extLst>
          </p:cNvPr>
          <p:cNvGrpSpPr/>
          <p:nvPr/>
        </p:nvGrpSpPr>
        <p:grpSpPr>
          <a:xfrm>
            <a:off x="9948762" y="3392813"/>
            <a:ext cx="1289189" cy="1554444"/>
            <a:chOff x="13331056" y="4960214"/>
            <a:chExt cx="1289189" cy="15544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EE319-CD12-48D0-97E6-468B58F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256" y="5093064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F792D7-B0E8-4136-87CF-84F190E3A9A3}"/>
                </a:ext>
              </a:extLst>
            </p:cNvPr>
            <p:cNvSpPr/>
            <p:nvPr/>
          </p:nvSpPr>
          <p:spPr>
            <a:xfrm>
              <a:off x="13331056" y="4960214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A051F58D-4E8F-4C9C-8E7A-B95C597BEFCB}"/>
                </a:ext>
              </a:extLst>
            </p:cNvPr>
            <p:cNvSpPr/>
            <p:nvPr/>
          </p:nvSpPr>
          <p:spPr>
            <a:xfrm>
              <a:off x="13331056" y="6270783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B937BA91-BF5A-42FA-A733-A9104480D6BD}"/>
                </a:ext>
              </a:extLst>
            </p:cNvPr>
            <p:cNvSpPr/>
            <p:nvPr/>
          </p:nvSpPr>
          <p:spPr>
            <a:xfrm>
              <a:off x="13331056" y="5597062"/>
              <a:ext cx="227698" cy="243875"/>
            </a:xfrm>
            <a:prstGeom prst="flowChartConnector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8AB96-9B29-4786-86BD-078B6747EFE5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5718228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DA68EA-DDA2-42DB-8946-1C07C04A8B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56709" y="6392720"/>
              <a:ext cx="76353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6940CB0-2889-4EA6-9A3A-E57C07F46819}"/>
              </a:ext>
            </a:extLst>
          </p:cNvPr>
          <p:cNvSpPr/>
          <p:nvPr/>
        </p:nvSpPr>
        <p:spPr>
          <a:xfrm>
            <a:off x="5249253" y="2846484"/>
            <a:ext cx="2460650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81D4458-FCF4-4322-8D76-D4BA68C11914}"/>
              </a:ext>
            </a:extLst>
          </p:cNvPr>
          <p:cNvSpPr/>
          <p:nvPr/>
        </p:nvSpPr>
        <p:spPr>
          <a:xfrm flipH="1">
            <a:off x="5249253" y="4526519"/>
            <a:ext cx="2460650" cy="698140"/>
          </a:xfrm>
          <a:prstGeom prst="rightArrow">
            <a:avLst/>
          </a:prstGeom>
          <a:solidFill>
            <a:srgbClr val="009999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DEAB2-1720-4446-9121-8020F6A2F191}"/>
              </a:ext>
            </a:extLst>
          </p:cNvPr>
          <p:cNvSpPr txBox="1"/>
          <p:nvPr/>
        </p:nvSpPr>
        <p:spPr>
          <a:xfrm>
            <a:off x="1910448" y="165572"/>
            <a:ext cx="26130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C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lient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916A8-BBBD-45FA-8F6D-92CC59DA8285}"/>
              </a:ext>
            </a:extLst>
          </p:cNvPr>
          <p:cNvSpPr txBox="1"/>
          <p:nvPr/>
        </p:nvSpPr>
        <p:spPr>
          <a:xfrm>
            <a:off x="5241458" y="136279"/>
            <a:ext cx="285559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S</a:t>
            </a:r>
            <a:r>
              <a:rPr lang="en-US" sz="60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erver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AC56A-1684-494F-B028-5E2A8FCC0EBE}"/>
              </a:ext>
            </a:extLst>
          </p:cNvPr>
          <p:cNvSpPr txBox="1"/>
          <p:nvPr/>
        </p:nvSpPr>
        <p:spPr>
          <a:xfrm>
            <a:off x="8008598" y="174424"/>
            <a:ext cx="290099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Model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F8CC8-A36A-484C-A24D-7E39EBC7C59A}"/>
              </a:ext>
            </a:extLst>
          </p:cNvPr>
          <p:cNvSpPr txBox="1"/>
          <p:nvPr/>
        </p:nvSpPr>
        <p:spPr>
          <a:xfrm>
            <a:off x="4433061" y="183434"/>
            <a:ext cx="95305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– 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</a:schemeClr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C7EA3F-B290-4909-A666-6A34BE054612}"/>
              </a:ext>
            </a:extLst>
          </p:cNvPr>
          <p:cNvGrpSpPr/>
          <p:nvPr/>
        </p:nvGrpSpPr>
        <p:grpSpPr>
          <a:xfrm>
            <a:off x="383703" y="2780878"/>
            <a:ext cx="3624710" cy="2487030"/>
            <a:chOff x="1444635" y="2074363"/>
            <a:chExt cx="3177342" cy="18051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99F519F-B676-4091-957C-C35A39670EAF}"/>
                </a:ext>
              </a:extLst>
            </p:cNvPr>
            <p:cNvSpPr/>
            <p:nvPr/>
          </p:nvSpPr>
          <p:spPr>
            <a:xfrm>
              <a:off x="1929836" y="2074363"/>
              <a:ext cx="2156951" cy="1447800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63AE4C82-1915-4276-ABED-1374728ECFB5}"/>
                </a:ext>
              </a:extLst>
            </p:cNvPr>
            <p:cNvSpPr/>
            <p:nvPr/>
          </p:nvSpPr>
          <p:spPr>
            <a:xfrm flipV="1">
              <a:off x="1444635" y="3460166"/>
              <a:ext cx="3177342" cy="419350"/>
            </a:xfrm>
            <a:prstGeom prst="flowChartManualOperati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7A00C816-EE90-4494-BCB2-F1151658D257}"/>
                </a:ext>
              </a:extLst>
            </p:cNvPr>
            <p:cNvSpPr/>
            <p:nvPr/>
          </p:nvSpPr>
          <p:spPr>
            <a:xfrm flipV="1">
              <a:off x="1667697" y="3538953"/>
              <a:ext cx="2803457" cy="265244"/>
            </a:xfrm>
            <a:prstGeom prst="flowChartManualOperation">
              <a:avLst/>
            </a:prstGeom>
            <a:solidFill>
              <a:srgbClr val="04081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B4790F9-DD57-423C-9F33-38C51E888C2C}"/>
                </a:ext>
              </a:extLst>
            </p:cNvPr>
            <p:cNvSpPr/>
            <p:nvPr/>
          </p:nvSpPr>
          <p:spPr>
            <a:xfrm>
              <a:off x="2069023" y="2209969"/>
              <a:ext cx="1878576" cy="1176587"/>
            </a:xfrm>
            <a:prstGeom prst="roundRect">
              <a:avLst/>
            </a:prstGeom>
            <a:solidFill>
              <a:srgbClr val="04081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0A5F70-17D2-4A5C-8453-9D348FEAC8B6}"/>
              </a:ext>
            </a:extLst>
          </p:cNvPr>
          <p:cNvGrpSpPr/>
          <p:nvPr/>
        </p:nvGrpSpPr>
        <p:grpSpPr>
          <a:xfrm>
            <a:off x="1450678" y="3392813"/>
            <a:ext cx="1324931" cy="599228"/>
            <a:chOff x="1381754" y="3638010"/>
            <a:chExt cx="1324931" cy="59922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AB6376-ED4A-4EE4-9EFA-745AA821F5D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54" y="3638010"/>
              <a:ext cx="10573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67C29F-89D0-4C00-ABDA-0A337DF3006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600" y="3946846"/>
              <a:ext cx="11200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03C38-CB0B-4456-A852-0560BC26DA3E}"/>
                </a:ext>
              </a:extLst>
            </p:cNvPr>
            <p:cNvCxnSpPr>
              <a:cxnSpLocks/>
            </p:cNvCxnSpPr>
            <p:nvPr/>
          </p:nvCxnSpPr>
          <p:spPr>
            <a:xfrm>
              <a:off x="1459013" y="4237238"/>
              <a:ext cx="9676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EEFE65-C4CF-4082-9D06-3B55D053D9AB}"/>
              </a:ext>
            </a:extLst>
          </p:cNvPr>
          <p:cNvGrpSpPr/>
          <p:nvPr/>
        </p:nvGrpSpPr>
        <p:grpSpPr>
          <a:xfrm>
            <a:off x="-6434785" y="4360024"/>
            <a:ext cx="6300800" cy="3892793"/>
            <a:chOff x="2882550" y="2992810"/>
            <a:chExt cx="6300800" cy="38927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BE3329-33BA-47CD-A15F-DD8C3AF5E151}"/>
                </a:ext>
              </a:extLst>
            </p:cNvPr>
            <p:cNvSpPr txBox="1"/>
            <p:nvPr/>
          </p:nvSpPr>
          <p:spPr>
            <a:xfrm>
              <a:off x="2949538" y="2992810"/>
              <a:ext cx="2763874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253B28-5B16-4961-974D-DCDA16656465}"/>
                </a:ext>
              </a:extLst>
            </p:cNvPr>
            <p:cNvSpPr txBox="1"/>
            <p:nvPr/>
          </p:nvSpPr>
          <p:spPr>
            <a:xfrm>
              <a:off x="3549217" y="4040557"/>
              <a:ext cx="4107791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Laptop – PC - Mobile</a:t>
              </a:r>
              <a:endParaRPr lang="ar-EG" sz="3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FA77C-530D-4A79-8308-718BC827BC84}"/>
                </a:ext>
              </a:extLst>
            </p:cNvPr>
            <p:cNvSpPr txBox="1"/>
            <p:nvPr/>
          </p:nvSpPr>
          <p:spPr>
            <a:xfrm>
              <a:off x="2882550" y="4734816"/>
              <a:ext cx="63008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C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lient 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Eras Bold ITC" panose="020B0907030504020204" pitchFamily="34" charset="0"/>
                </a:rPr>
                <a:t>P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</a:schemeClr>
                  </a:solidFill>
                  <a:latin typeface="Eras Bold ITC" panose="020B0907030504020204" pitchFamily="34" charset="0"/>
                </a:rPr>
                <a:t>rogram</a:t>
              </a:r>
              <a:r>
                <a:rPr lang="en-US" sz="60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85000"/>
                    </a:schemeClr>
                  </a:solidFill>
                  <a:latin typeface="Eras Bold ITC" panose="020B0907030504020204" pitchFamily="34" charset="0"/>
                </a:rPr>
                <a:t>:</a:t>
              </a:r>
              <a:endParaRPr lang="ar-EG" sz="115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E32129-1FBD-45CB-8282-02614099B554}"/>
                </a:ext>
              </a:extLst>
            </p:cNvPr>
            <p:cNvSpPr txBox="1"/>
            <p:nvPr/>
          </p:nvSpPr>
          <p:spPr>
            <a:xfrm>
              <a:off x="3549217" y="5808385"/>
              <a:ext cx="5303440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Allow you to Send a request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ym typeface="Wingdings" panose="05000000000000000000" pitchFamily="2" charset="2"/>
                </a:rPr>
                <a:t> Browser </a:t>
              </a:r>
              <a:endParaRPr lang="ar-EG" sz="3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93410B0-37DB-4B73-B3E1-FE8C493B1C4B}"/>
              </a:ext>
            </a:extLst>
          </p:cNvPr>
          <p:cNvSpPr txBox="1"/>
          <p:nvPr/>
        </p:nvSpPr>
        <p:spPr>
          <a:xfrm>
            <a:off x="-6575249" y="1737562"/>
            <a:ext cx="594265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HTTP </a:t>
            </a:r>
            <a:r>
              <a:rPr lang="en-US" sz="2800" dirty="0"/>
              <a:t> 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  <a:latin typeface="Eras Bold ITC" panose="020B0907030504020204" pitchFamily="34" charset="0"/>
              </a:rPr>
              <a:t>Request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:</a:t>
            </a:r>
            <a:endParaRPr lang="ar-EG" sz="6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483</TotalTime>
  <Words>332</Words>
  <Application>Microsoft Office PowerPoint</Application>
  <PresentationFormat>Custom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Candara</vt:lpstr>
      <vt:lpstr>Dubai</vt:lpstr>
      <vt:lpstr>Eras Bold ITC</vt:lpstr>
      <vt:lpstr>Tahoma</vt:lpstr>
      <vt:lpstr>Wingdings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mosaab muhammed</dc:creator>
  <cp:lastModifiedBy>Hoda Ibrahim</cp:lastModifiedBy>
  <cp:revision>50</cp:revision>
  <dcterms:created xsi:type="dcterms:W3CDTF">2018-02-11T19:31:29Z</dcterms:created>
  <dcterms:modified xsi:type="dcterms:W3CDTF">2018-02-13T18:18:30Z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