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84" r:id="rId5"/>
    <p:sldId id="285" r:id="rId6"/>
    <p:sldId id="275" r:id="rId7"/>
    <p:sldId id="276" r:id="rId8"/>
    <p:sldId id="264" r:id="rId9"/>
    <p:sldId id="290" r:id="rId10"/>
    <p:sldId id="265" r:id="rId11"/>
    <p:sldId id="269" r:id="rId12"/>
    <p:sldId id="278" r:id="rId13"/>
    <p:sldId id="279" r:id="rId14"/>
    <p:sldId id="280" r:id="rId15"/>
    <p:sldId id="281" r:id="rId16"/>
    <p:sldId id="272" r:id="rId17"/>
    <p:sldId id="282" r:id="rId18"/>
    <p:sldId id="273" r:id="rId19"/>
    <p:sldId id="277" r:id="rId20"/>
    <p:sldId id="267" r:id="rId21"/>
    <p:sldId id="286" r:id="rId22"/>
    <p:sldId id="287" r:id="rId23"/>
    <p:sldId id="289" r:id="rId24"/>
    <p:sldId id="288" r:id="rId25"/>
    <p:sldId id="28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orient="horz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70E20"/>
    <a:srgbClr val="040812"/>
    <a:srgbClr val="070F20"/>
    <a:srgbClr val="040813"/>
    <a:srgbClr val="009999"/>
    <a:srgbClr val="050A16"/>
    <a:srgbClr val="040811"/>
    <a:srgbClr val="070D1D"/>
    <a:srgbClr val="081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>
        <p:scale>
          <a:sx n="55" d="100"/>
          <a:sy n="55" d="100"/>
        </p:scale>
        <p:origin x="1314" y="564"/>
      </p:cViewPr>
      <p:guideLst>
        <p:guide orient="horz" pos="1824"/>
        <p:guide pos="3839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24BD82-82B8-4E23-8022-B3852454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2905" y="-1774606"/>
            <a:ext cx="9700752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5623A7-644B-4780-B480-85A043E8B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05" y="1752600"/>
            <a:ext cx="97007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BA82A-7A1E-4C6F-A6CB-FB3E5D16C7F8}"/>
              </a:ext>
            </a:extLst>
          </p:cNvPr>
          <p:cNvSpPr txBox="1"/>
          <p:nvPr/>
        </p:nvSpPr>
        <p:spPr>
          <a:xfrm>
            <a:off x="4040736" y="2121877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FC767-54F5-4474-8B1C-F01559F9C570}"/>
              </a:ext>
            </a:extLst>
          </p:cNvPr>
          <p:cNvSpPr txBox="1"/>
          <p:nvPr/>
        </p:nvSpPr>
        <p:spPr>
          <a:xfrm>
            <a:off x="4991124" y="2121877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7630D-BA19-4E2F-8E78-AA2F026208DE}"/>
              </a:ext>
            </a:extLst>
          </p:cNvPr>
          <p:cNvSpPr txBox="1"/>
          <p:nvPr/>
        </p:nvSpPr>
        <p:spPr>
          <a:xfrm>
            <a:off x="6286690" y="2121877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6A629-3726-4ED4-84CD-B2C03437539D}"/>
              </a:ext>
            </a:extLst>
          </p:cNvPr>
          <p:cNvGrpSpPr/>
          <p:nvPr/>
        </p:nvGrpSpPr>
        <p:grpSpPr>
          <a:xfrm rot="16200000" flipV="1">
            <a:off x="6447375" y="-2281795"/>
            <a:ext cx="2514601" cy="1391727"/>
            <a:chOff x="608012" y="1790700"/>
            <a:chExt cx="2514601" cy="110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574975-11CE-426A-8108-F1E2DBA03EE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D305DA-B5A2-479F-92DD-20486451FB9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30F20-CD30-482D-A62F-0F4731FEF2F7}"/>
              </a:ext>
            </a:extLst>
          </p:cNvPr>
          <p:cNvGrpSpPr/>
          <p:nvPr/>
        </p:nvGrpSpPr>
        <p:grpSpPr>
          <a:xfrm rot="16200000">
            <a:off x="2572659" y="-2139149"/>
            <a:ext cx="2514601" cy="1104900"/>
            <a:chOff x="608012" y="1790700"/>
            <a:chExt cx="2514601" cy="1104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8565A-49E0-4D4F-9EF9-63097B68D0A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DECA-D07D-48FF-BCF4-7BF847B1CA0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CA7B4D-EA34-4D4B-B1F8-86449F447270}"/>
              </a:ext>
            </a:extLst>
          </p:cNvPr>
          <p:cNvSpPr txBox="1"/>
          <p:nvPr/>
        </p:nvSpPr>
        <p:spPr>
          <a:xfrm>
            <a:off x="-4696081" y="3080610"/>
            <a:ext cx="4452437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Stands for: </a:t>
            </a:r>
            <a:endParaRPr lang="ar-EG" sz="60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DC7615-610A-464B-8F6F-5B15688F8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412" y="1752600"/>
            <a:ext cx="4308755" cy="356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457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CFB8E34-9177-4392-A873-C08B67EEC480}"/>
              </a:ext>
            </a:extLst>
          </p:cNvPr>
          <p:cNvSpPr txBox="1"/>
          <p:nvPr/>
        </p:nvSpPr>
        <p:spPr>
          <a:xfrm>
            <a:off x="12800012" y="2590800"/>
            <a:ext cx="2050561" cy="21236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//</a:t>
            </a:r>
            <a:r>
              <a:rPr lang="en-US" sz="6600" dirty="0"/>
              <a:t> . . .</a:t>
            </a:r>
          </a:p>
          <a:p>
            <a:r>
              <a:rPr lang="en-US" sz="6600" dirty="0">
                <a:solidFill>
                  <a:srgbClr val="FF0000"/>
                </a:solidFill>
              </a:rPr>
              <a:t>#</a:t>
            </a:r>
            <a:r>
              <a:rPr lang="en-US" sz="6600" dirty="0"/>
              <a:t> . . .</a:t>
            </a:r>
            <a:endParaRPr lang="ar-EG" sz="6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27921D-A030-491D-BF5C-1AEBAF0E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950134"/>
            <a:ext cx="8839200" cy="30628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1EDC2C2-78BA-4591-B213-8005F5E7A129}"/>
              </a:ext>
            </a:extLst>
          </p:cNvPr>
          <p:cNvGrpSpPr/>
          <p:nvPr/>
        </p:nvGrpSpPr>
        <p:grpSpPr>
          <a:xfrm>
            <a:off x="1293812" y="2797734"/>
            <a:ext cx="2514601" cy="1104900"/>
            <a:chOff x="608012" y="1790700"/>
            <a:chExt cx="2514601" cy="11049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3ECFCD-ADA2-43BF-9AC0-9BABDD873521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3F99A7-A3B6-43AE-B6B3-5DF5B52BE9F0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55F199-FDB1-411A-9332-08585E76E359}"/>
              </a:ext>
            </a:extLst>
          </p:cNvPr>
          <p:cNvGrpSpPr/>
          <p:nvPr/>
        </p:nvGrpSpPr>
        <p:grpSpPr>
          <a:xfrm rot="10800000">
            <a:off x="8127260" y="5181600"/>
            <a:ext cx="2514601" cy="1104900"/>
            <a:chOff x="608012" y="1790700"/>
            <a:chExt cx="2514601" cy="110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6BFFF2-79CD-408C-8086-CF3C1C21D66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A63CF1-4A51-4CC6-AD99-E5EC511FAB0B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92843E-EB7B-411E-857D-2E0D394A1E5F}"/>
              </a:ext>
            </a:extLst>
          </p:cNvPr>
          <p:cNvGrpSpPr/>
          <p:nvPr/>
        </p:nvGrpSpPr>
        <p:grpSpPr>
          <a:xfrm>
            <a:off x="303212" y="-497684"/>
            <a:ext cx="5257800" cy="1862048"/>
            <a:chOff x="1293812" y="152400"/>
            <a:chExt cx="5257800" cy="1862048"/>
          </a:xfrm>
        </p:grpSpPr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064EE195-2CB2-4AA1-86E4-36E947FF289F}"/>
                </a:ext>
              </a:extLst>
            </p:cNvPr>
            <p:cNvSpPr/>
            <p:nvPr/>
          </p:nvSpPr>
          <p:spPr>
            <a:xfrm>
              <a:off x="1293812" y="1153544"/>
              <a:ext cx="5257800" cy="708504"/>
            </a:xfrm>
            <a:prstGeom prst="round2Diag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endParaRPr lang="ar-EG" sz="8000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6449C0-D1CB-436A-B9E3-B500947722B1}"/>
                </a:ext>
              </a:extLst>
            </p:cNvPr>
            <p:cNvSpPr txBox="1"/>
            <p:nvPr/>
          </p:nvSpPr>
          <p:spPr>
            <a:xfrm>
              <a:off x="1628237" y="152400"/>
              <a:ext cx="4804520" cy="186204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0" dirty="0">
                  <a:ln>
                    <a:solidFill>
                      <a:schemeClr val="tx1"/>
                    </a:solidFill>
                  </a:ln>
                  <a:solidFill>
                    <a:srgbClr val="091228"/>
                  </a:solidFill>
                </a:rPr>
                <a:t>Single line</a:t>
              </a:r>
              <a:r>
                <a:rPr lang="en-US" sz="115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:</a:t>
              </a:r>
              <a:endParaRPr lang="ar-EG" sz="1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70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9A5F9D0-C0BC-461B-B9DE-775C6C77B791}"/>
              </a:ext>
            </a:extLst>
          </p:cNvPr>
          <p:cNvSpPr txBox="1"/>
          <p:nvPr/>
        </p:nvSpPr>
        <p:spPr>
          <a:xfrm>
            <a:off x="4552162" y="2875002"/>
            <a:ext cx="4392549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/*</a:t>
            </a:r>
            <a:r>
              <a:rPr lang="en-US" sz="6600" dirty="0"/>
              <a:t> . . . . . </a:t>
            </a:r>
            <a:r>
              <a:rPr lang="en-US" sz="8800" dirty="0">
                <a:solidFill>
                  <a:srgbClr val="FF0000"/>
                </a:solidFill>
              </a:rPr>
              <a:t>*/</a:t>
            </a:r>
            <a:endParaRPr lang="ar-EG" sz="66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515389-DFC8-49F6-9262-CA274B86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02588" y="2317125"/>
            <a:ext cx="6477000" cy="35722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617C4-2612-48F1-93E1-A8D583E8F3B8}"/>
              </a:ext>
            </a:extLst>
          </p:cNvPr>
          <p:cNvGrpSpPr/>
          <p:nvPr/>
        </p:nvGrpSpPr>
        <p:grpSpPr>
          <a:xfrm>
            <a:off x="3523463" y="2170152"/>
            <a:ext cx="2514601" cy="1104900"/>
            <a:chOff x="608012" y="1790700"/>
            <a:chExt cx="2514601" cy="11049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DDDD01-679A-48EC-B3A8-13B3D0B11746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FCCDAA-9FC4-4FEB-B4D2-458846BEF070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3D0C35-8269-4818-8B01-B30F2340F554}"/>
              </a:ext>
            </a:extLst>
          </p:cNvPr>
          <p:cNvGrpSpPr/>
          <p:nvPr/>
        </p:nvGrpSpPr>
        <p:grpSpPr>
          <a:xfrm rot="10800000">
            <a:off x="7687410" y="4103261"/>
            <a:ext cx="2514601" cy="1104900"/>
            <a:chOff x="608012" y="1790700"/>
            <a:chExt cx="2514601" cy="11049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A1B80-1590-45EB-A5B7-9D2E027EDEF9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A8F1DE-FD5F-48BF-B857-CA8B7E188838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89F97-F864-4737-A3BA-7A5AE44B6668}"/>
              </a:ext>
            </a:extLst>
          </p:cNvPr>
          <p:cNvGrpSpPr/>
          <p:nvPr/>
        </p:nvGrpSpPr>
        <p:grpSpPr>
          <a:xfrm>
            <a:off x="342836" y="-393686"/>
            <a:ext cx="5257800" cy="1862048"/>
            <a:chOff x="1293812" y="152400"/>
            <a:chExt cx="5257800" cy="1862048"/>
          </a:xfrm>
        </p:grpSpPr>
        <p:sp>
          <p:nvSpPr>
            <p:cNvPr id="17" name="Rectangle: Diagonal Corners Rounded 16">
              <a:extLst>
                <a:ext uri="{FF2B5EF4-FFF2-40B4-BE49-F238E27FC236}">
                  <a16:creationId xmlns:a16="http://schemas.microsoft.com/office/drawing/2014/main" id="{AD0256C1-14AE-4706-81EC-9ED964423470}"/>
                </a:ext>
              </a:extLst>
            </p:cNvPr>
            <p:cNvSpPr/>
            <p:nvPr/>
          </p:nvSpPr>
          <p:spPr>
            <a:xfrm>
              <a:off x="1293812" y="1153544"/>
              <a:ext cx="5257800" cy="708504"/>
            </a:xfrm>
            <a:prstGeom prst="round2Diag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endParaRPr lang="ar-EG" sz="8000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7E66C3-8969-4FD3-AA55-A61EFABB3679}"/>
                </a:ext>
              </a:extLst>
            </p:cNvPr>
            <p:cNvSpPr txBox="1"/>
            <p:nvPr/>
          </p:nvSpPr>
          <p:spPr>
            <a:xfrm>
              <a:off x="1628237" y="152400"/>
              <a:ext cx="4560864" cy="186204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0" dirty="0">
                  <a:ln>
                    <a:solidFill>
                      <a:schemeClr val="tx1"/>
                    </a:solidFill>
                  </a:ln>
                  <a:solidFill>
                    <a:srgbClr val="091228"/>
                  </a:solidFill>
                </a:rPr>
                <a:t>Multi line</a:t>
              </a:r>
              <a:r>
                <a:rPr lang="en-US" sz="115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:</a:t>
              </a:r>
              <a:endParaRPr lang="ar-EG" sz="1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34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9A5F9D0-C0BC-461B-B9DE-775C6C77B791}"/>
              </a:ext>
            </a:extLst>
          </p:cNvPr>
          <p:cNvSpPr txBox="1"/>
          <p:nvPr/>
        </p:nvSpPr>
        <p:spPr>
          <a:xfrm>
            <a:off x="13257212" y="3429000"/>
            <a:ext cx="3084499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/*</a:t>
            </a:r>
            <a:r>
              <a:rPr lang="en-US" sz="6600" dirty="0"/>
              <a:t> . . . </a:t>
            </a:r>
            <a:r>
              <a:rPr lang="en-US" sz="6600" dirty="0">
                <a:solidFill>
                  <a:srgbClr val="FF0000"/>
                </a:solidFill>
              </a:rPr>
              <a:t>*/</a:t>
            </a:r>
            <a:endParaRPr lang="ar-EG" sz="66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515389-DFC8-49F6-9262-CA274B86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2" y="2843639"/>
            <a:ext cx="6477000" cy="35722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A563CF5-3205-4463-9BCF-0224FDBF1816}"/>
              </a:ext>
            </a:extLst>
          </p:cNvPr>
          <p:cNvGrpSpPr/>
          <p:nvPr/>
        </p:nvGrpSpPr>
        <p:grpSpPr>
          <a:xfrm>
            <a:off x="2739435" y="2691239"/>
            <a:ext cx="2514601" cy="1104900"/>
            <a:chOff x="608012" y="1790700"/>
            <a:chExt cx="2514601" cy="110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4A4423-CB9D-4995-950D-202E75554661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7B9BA-91FF-4E14-8D18-2AF3130E92E9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0BFA1D-99A5-416F-B18C-076DDE0BBEB4}"/>
              </a:ext>
            </a:extLst>
          </p:cNvPr>
          <p:cNvGrpSpPr/>
          <p:nvPr/>
        </p:nvGrpSpPr>
        <p:grpSpPr>
          <a:xfrm rot="10800000">
            <a:off x="6862789" y="5368162"/>
            <a:ext cx="2514601" cy="1104900"/>
            <a:chOff x="608012" y="1790700"/>
            <a:chExt cx="2514601" cy="11049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62FD19-D6F5-4D5C-B7F8-98EDC170E218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8AC49E-2E39-4EFD-9C27-A113F8727DAE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64C6A9-7CB6-49F4-8732-A26F23C1CBA7}"/>
              </a:ext>
            </a:extLst>
          </p:cNvPr>
          <p:cNvGrpSpPr/>
          <p:nvPr/>
        </p:nvGrpSpPr>
        <p:grpSpPr>
          <a:xfrm>
            <a:off x="227012" y="-381000"/>
            <a:ext cx="5257800" cy="1862048"/>
            <a:chOff x="1293812" y="152400"/>
            <a:chExt cx="5257800" cy="1862048"/>
          </a:xfrm>
        </p:grpSpPr>
        <p:sp>
          <p:nvSpPr>
            <p:cNvPr id="17" name="Rectangle: Diagonal Corners Rounded 16">
              <a:extLst>
                <a:ext uri="{FF2B5EF4-FFF2-40B4-BE49-F238E27FC236}">
                  <a16:creationId xmlns:a16="http://schemas.microsoft.com/office/drawing/2014/main" id="{5014CDEA-599A-40E7-9F1B-4D1CA3769766}"/>
                </a:ext>
              </a:extLst>
            </p:cNvPr>
            <p:cNvSpPr/>
            <p:nvPr/>
          </p:nvSpPr>
          <p:spPr>
            <a:xfrm>
              <a:off x="1293812" y="1153544"/>
              <a:ext cx="5257800" cy="708504"/>
            </a:xfrm>
            <a:prstGeom prst="round2Diag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endParaRPr lang="ar-EG" sz="8000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3E517C-AB56-481F-A6E4-A2F0C394553B}"/>
                </a:ext>
              </a:extLst>
            </p:cNvPr>
            <p:cNvSpPr txBox="1"/>
            <p:nvPr/>
          </p:nvSpPr>
          <p:spPr>
            <a:xfrm>
              <a:off x="1628237" y="152400"/>
              <a:ext cx="4560864" cy="186204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0" dirty="0">
                  <a:ln>
                    <a:solidFill>
                      <a:schemeClr val="tx1"/>
                    </a:solidFill>
                  </a:ln>
                  <a:solidFill>
                    <a:srgbClr val="091228"/>
                  </a:solidFill>
                </a:rPr>
                <a:t>Multi line</a:t>
              </a:r>
              <a:r>
                <a:rPr lang="en-US" sz="115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:</a:t>
              </a:r>
              <a:endParaRPr lang="ar-EG" sz="1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74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2360577-2585-4F1D-A45D-44605B639BE7}"/>
              </a:ext>
            </a:extLst>
          </p:cNvPr>
          <p:cNvSpPr/>
          <p:nvPr/>
        </p:nvSpPr>
        <p:spPr>
          <a:xfrm rot="5400000">
            <a:off x="4533806" y="699073"/>
            <a:ext cx="2183509" cy="1882336"/>
          </a:xfrm>
          <a:prstGeom prst="triangle">
            <a:avLst/>
          </a:prstGeom>
          <a:solidFill>
            <a:srgbClr val="15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E6B73C-65AA-498A-B372-B3686AABB032}"/>
              </a:ext>
            </a:extLst>
          </p:cNvPr>
          <p:cNvGrpSpPr/>
          <p:nvPr/>
        </p:nvGrpSpPr>
        <p:grpSpPr>
          <a:xfrm>
            <a:off x="5192001" y="0"/>
            <a:ext cx="1493171" cy="1640240"/>
            <a:chOff x="5192001" y="0"/>
            <a:chExt cx="1493171" cy="164024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CF47AF4-5262-44B3-A375-31E99799AA1C}"/>
                </a:ext>
              </a:extLst>
            </p:cNvPr>
            <p:cNvSpPr/>
            <p:nvPr/>
          </p:nvSpPr>
          <p:spPr>
            <a:xfrm rot="16200000" flipH="1">
              <a:off x="5082023" y="155536"/>
              <a:ext cx="1594682" cy="1374726"/>
            </a:xfrm>
            <a:prstGeom prst="triangle">
              <a:avLst/>
            </a:prstGeom>
            <a:solidFill>
              <a:srgbClr val="0E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6" name="Right Triangle 44">
              <a:extLst>
                <a:ext uri="{FF2B5EF4-FFF2-40B4-BE49-F238E27FC236}">
                  <a16:creationId xmlns:a16="http://schemas.microsoft.com/office/drawing/2014/main" id="{12975A50-654B-4FD4-A596-CCADE6ABF889}"/>
                </a:ext>
              </a:extLst>
            </p:cNvPr>
            <p:cNvSpPr/>
            <p:nvPr/>
          </p:nvSpPr>
          <p:spPr>
            <a:xfrm rot="16200000">
              <a:off x="5805830" y="760897"/>
              <a:ext cx="1640239" cy="118445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  <a:gd name="connsiteX0" fmla="*/ 208812 w 2849033"/>
                <a:gd name="connsiteY0" fmla="*/ 620737 h 620739"/>
                <a:gd name="connsiteX1" fmla="*/ 0 w 2849033"/>
                <a:gd name="connsiteY1" fmla="*/ 0 h 620739"/>
                <a:gd name="connsiteX2" fmla="*/ 2849033 w 2849033"/>
                <a:gd name="connsiteY2" fmla="*/ 23970 h 620739"/>
                <a:gd name="connsiteX3" fmla="*/ 208812 w 2849033"/>
                <a:gd name="connsiteY3" fmla="*/ 620737 h 62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620739">
                  <a:moveTo>
                    <a:pt x="208812" y="620737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208812" y="6207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5C2DC1-68C2-47E9-B383-B05F83946769}"/>
              </a:ext>
            </a:extLst>
          </p:cNvPr>
          <p:cNvGrpSpPr/>
          <p:nvPr/>
        </p:nvGrpSpPr>
        <p:grpSpPr>
          <a:xfrm>
            <a:off x="1898540" y="548488"/>
            <a:ext cx="2945457" cy="3240495"/>
            <a:chOff x="1898540" y="548488"/>
            <a:chExt cx="2945457" cy="3240495"/>
          </a:xfrm>
        </p:grpSpPr>
        <p:sp>
          <p:nvSpPr>
            <p:cNvPr id="9" name="Right Triangle 44">
              <a:extLst>
                <a:ext uri="{FF2B5EF4-FFF2-40B4-BE49-F238E27FC236}">
                  <a16:creationId xmlns:a16="http://schemas.microsoft.com/office/drawing/2014/main" id="{4D18FF2C-DE0B-4319-9033-3700B88B29E8}"/>
                </a:ext>
              </a:extLst>
            </p:cNvPr>
            <p:cNvSpPr/>
            <p:nvPr/>
          </p:nvSpPr>
          <p:spPr>
            <a:xfrm rot="16200000">
              <a:off x="3156233" y="2101219"/>
              <a:ext cx="3210838" cy="164690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817660">
                  <a:moveTo>
                    <a:pt x="34755" y="817660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34755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4C7AA7F-6812-4798-886A-B297215DC845}"/>
                </a:ext>
              </a:extLst>
            </p:cNvPr>
            <p:cNvSpPr/>
            <p:nvPr/>
          </p:nvSpPr>
          <p:spPr>
            <a:xfrm rot="16200000" flipH="1">
              <a:off x="1675672" y="771356"/>
              <a:ext cx="3231589" cy="2785853"/>
            </a:xfrm>
            <a:prstGeom prst="triangle">
              <a:avLst/>
            </a:prstGeom>
            <a:gradFill flip="none" rotWithShape="1">
              <a:gsLst>
                <a:gs pos="0">
                  <a:srgbClr val="1A989E">
                    <a:shade val="30000"/>
                    <a:satMod val="115000"/>
                  </a:srgbClr>
                </a:gs>
                <a:gs pos="50000">
                  <a:srgbClr val="1A989E">
                    <a:shade val="67500"/>
                    <a:satMod val="115000"/>
                  </a:srgbClr>
                </a:gs>
                <a:gs pos="100000">
                  <a:srgbClr val="1A989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FB3FA5-104C-43B6-B580-BCA7543E5A49}"/>
              </a:ext>
            </a:extLst>
          </p:cNvPr>
          <p:cNvGrpSpPr/>
          <p:nvPr/>
        </p:nvGrpSpPr>
        <p:grpSpPr>
          <a:xfrm>
            <a:off x="7806" y="1068226"/>
            <a:ext cx="4693288" cy="5441513"/>
            <a:chOff x="-8896" y="1060920"/>
            <a:chExt cx="4693288" cy="5441513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90D626B-C6DC-44D4-AE07-879AE7E873FC}"/>
                </a:ext>
              </a:extLst>
            </p:cNvPr>
            <p:cNvSpPr/>
            <p:nvPr/>
          </p:nvSpPr>
          <p:spPr>
            <a:xfrm rot="5400000">
              <a:off x="-378867" y="1435976"/>
              <a:ext cx="5438315" cy="4688203"/>
            </a:xfrm>
            <a:prstGeom prst="triangle">
              <a:avLst/>
            </a:prstGeom>
            <a:gradFill flip="none" rotWithShape="1">
              <a:gsLst>
                <a:gs pos="0">
                  <a:srgbClr val="40D7DF">
                    <a:shade val="30000"/>
                    <a:satMod val="115000"/>
                  </a:srgbClr>
                </a:gs>
                <a:gs pos="50000">
                  <a:srgbClr val="40D7DF">
                    <a:shade val="67500"/>
                    <a:satMod val="115000"/>
                  </a:srgbClr>
                </a:gs>
                <a:gs pos="100000">
                  <a:srgbClr val="40D7D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3" name="Right Triangle 44">
              <a:extLst>
                <a:ext uri="{FF2B5EF4-FFF2-40B4-BE49-F238E27FC236}">
                  <a16:creationId xmlns:a16="http://schemas.microsoft.com/office/drawing/2014/main" id="{81644AAD-C475-4DCB-AA9D-CB21EA20CE68}"/>
                </a:ext>
              </a:extLst>
            </p:cNvPr>
            <p:cNvSpPr/>
            <p:nvPr/>
          </p:nvSpPr>
          <p:spPr>
            <a:xfrm rot="16200000">
              <a:off x="982934" y="2806060"/>
              <a:ext cx="2704544" cy="4688202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4544" h="4688202">
                  <a:moveTo>
                    <a:pt x="12526" y="817660"/>
                  </a:moveTo>
                  <a:lnTo>
                    <a:pt x="0" y="0"/>
                  </a:lnTo>
                  <a:lnTo>
                    <a:pt x="2704544" y="4688202"/>
                  </a:lnTo>
                  <a:lnTo>
                    <a:pt x="12526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31F098-000C-421C-BC5A-BE21A40F5CAE}"/>
                </a:ext>
              </a:extLst>
            </p:cNvPr>
            <p:cNvSpPr txBox="1"/>
            <p:nvPr/>
          </p:nvSpPr>
          <p:spPr>
            <a:xfrm>
              <a:off x="-8896" y="3018360"/>
              <a:ext cx="438188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800" dirty="0">
                  <a:ln w="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O</a:t>
              </a:r>
              <a:r>
                <a:rPr lang="en-IN" sz="8800" dirty="0">
                  <a:ln w="0">
                    <a:solidFill>
                      <a:sysClr val="windowText" lastClr="0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utput</a:t>
              </a:r>
              <a:endParaRPr lang="en-IN" sz="80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ea typeface="Roboto" panose="02000000000000000000" pitchFamily="2" charset="0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6A40DC-39FF-4EBF-A51A-7C1884EE1FF8}"/>
              </a:ext>
            </a:extLst>
          </p:cNvPr>
          <p:cNvGrpSpPr/>
          <p:nvPr/>
        </p:nvGrpSpPr>
        <p:grpSpPr>
          <a:xfrm>
            <a:off x="-4806500" y="-1572551"/>
            <a:ext cx="2514601" cy="1104900"/>
            <a:chOff x="608012" y="1790700"/>
            <a:chExt cx="2514601" cy="110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CD837C-EFF2-45B6-BF25-7FE401CAD3AD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5A75F9-B884-4EBF-A454-895E3D9B358C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18FFE3-5A98-40F2-858D-684C61C4F325}"/>
              </a:ext>
            </a:extLst>
          </p:cNvPr>
          <p:cNvGrpSpPr/>
          <p:nvPr/>
        </p:nvGrpSpPr>
        <p:grpSpPr>
          <a:xfrm rot="10800000">
            <a:off x="13104812" y="3352272"/>
            <a:ext cx="2514601" cy="1104900"/>
            <a:chOff x="608012" y="1790700"/>
            <a:chExt cx="2514601" cy="11049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A1A1CF-AF7B-4E9A-82D5-8B2F57750148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C32DF4-2AC2-452D-B291-B15B7BA0F623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</p:spTree>
    <p:extLst>
      <p:ext uri="{BB962C8B-B14F-4D97-AF65-F5344CB8AC3E}">
        <p14:creationId xmlns:p14="http://schemas.microsoft.com/office/powerpoint/2010/main" val="257655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36357B-B101-468B-A76E-D919424A0B03}"/>
              </a:ext>
            </a:extLst>
          </p:cNvPr>
          <p:cNvGrpSpPr/>
          <p:nvPr/>
        </p:nvGrpSpPr>
        <p:grpSpPr>
          <a:xfrm rot="20867282">
            <a:off x="1001221" y="277462"/>
            <a:ext cx="2514601" cy="1104900"/>
            <a:chOff x="608012" y="1790700"/>
            <a:chExt cx="2514601" cy="11049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363F4-69F9-4761-9AA9-C731A788B173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C5466A-21DD-4A7E-97A2-1022F87B1AFB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C8C188-1035-48FF-87B5-EEE97923B391}"/>
              </a:ext>
            </a:extLst>
          </p:cNvPr>
          <p:cNvGrpSpPr/>
          <p:nvPr/>
        </p:nvGrpSpPr>
        <p:grpSpPr>
          <a:xfrm rot="9775290">
            <a:off x="9020614" y="5332417"/>
            <a:ext cx="2514601" cy="1104900"/>
            <a:chOff x="608012" y="1790700"/>
            <a:chExt cx="2514601" cy="1104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C8662-D414-44B8-BBCE-EF655EE693F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731EDB-4AAD-4D10-9E9E-55436614D74A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48ABB5-5BB4-4B88-8AF9-926F53FD414A}"/>
              </a:ext>
            </a:extLst>
          </p:cNvPr>
          <p:cNvSpPr/>
          <p:nvPr/>
        </p:nvSpPr>
        <p:spPr>
          <a:xfrm>
            <a:off x="2780506" y="507563"/>
            <a:ext cx="6627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echo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 </a:t>
            </a:r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“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 . . . </a:t>
            </a:r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“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;</a:t>
            </a:r>
            <a:endParaRPr lang="ar-EG" dirty="0"/>
          </a:p>
        </p:txBody>
      </p:sp>
      <p:sp>
        <p:nvSpPr>
          <p:cNvPr id="9" name="Flowchart: Internal Storage 5">
            <a:extLst>
              <a:ext uri="{FF2B5EF4-FFF2-40B4-BE49-F238E27FC236}">
                <a16:creationId xmlns:a16="http://schemas.microsoft.com/office/drawing/2014/main" id="{0A0B026B-254E-4357-BD2E-B1B0CA201FED}"/>
              </a:ext>
            </a:extLst>
          </p:cNvPr>
          <p:cNvSpPr/>
          <p:nvPr/>
        </p:nvSpPr>
        <p:spPr>
          <a:xfrm>
            <a:off x="4562760" y="2534554"/>
            <a:ext cx="2057400" cy="14374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1676 w 10426"/>
              <a:gd name="connsiteY0" fmla="*/ 0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10426 w 10426"/>
              <a:gd name="connsiteY3" fmla="*/ 1250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10426 w 10426"/>
              <a:gd name="connsiteY3" fmla="*/ 1250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10426 w 10426"/>
              <a:gd name="connsiteY3" fmla="*/ 1250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8843 w 10426"/>
              <a:gd name="connsiteY2" fmla="*/ 8431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10426 w 10426"/>
              <a:gd name="connsiteY3" fmla="*/ 1250 h 10000"/>
              <a:gd name="connsiteX0" fmla="*/ 1705 w 10426"/>
              <a:gd name="connsiteY0" fmla="*/ 1046 h 10000"/>
              <a:gd name="connsiteX1" fmla="*/ 10426 w 10426"/>
              <a:gd name="connsiteY1" fmla="*/ 0 h 10000"/>
              <a:gd name="connsiteX2" fmla="*/ 8843 w 10426"/>
              <a:gd name="connsiteY2" fmla="*/ 8431 h 10000"/>
              <a:gd name="connsiteX3" fmla="*/ 426 w 10426"/>
              <a:gd name="connsiteY3" fmla="*/ 10000 h 10000"/>
              <a:gd name="connsiteX4" fmla="*/ 1705 w 10426"/>
              <a:gd name="connsiteY4" fmla="*/ 1046 h 10000"/>
              <a:gd name="connsiteX0" fmla="*/ 426 w 10426"/>
              <a:gd name="connsiteY0" fmla="*/ 0 h 10000"/>
              <a:gd name="connsiteX1" fmla="*/ 10426 w 10426"/>
              <a:gd name="connsiteY1" fmla="*/ 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10426 w 10426"/>
              <a:gd name="connsiteY3" fmla="*/ 1250 h 10000"/>
              <a:gd name="connsiteX0" fmla="*/ 1705 w 10426"/>
              <a:gd name="connsiteY0" fmla="*/ 1046 h 10000"/>
              <a:gd name="connsiteX1" fmla="*/ 8545 w 10426"/>
              <a:gd name="connsiteY1" fmla="*/ 1220 h 10000"/>
              <a:gd name="connsiteX2" fmla="*/ 8843 w 10426"/>
              <a:gd name="connsiteY2" fmla="*/ 8431 h 10000"/>
              <a:gd name="connsiteX3" fmla="*/ 426 w 10426"/>
              <a:gd name="connsiteY3" fmla="*/ 10000 h 10000"/>
              <a:gd name="connsiteX4" fmla="*/ 1705 w 10426"/>
              <a:gd name="connsiteY4" fmla="*/ 1046 h 10000"/>
              <a:gd name="connsiteX0" fmla="*/ 426 w 10426"/>
              <a:gd name="connsiteY0" fmla="*/ 0 h 10000"/>
              <a:gd name="connsiteX1" fmla="*/ 8486 w 10426"/>
              <a:gd name="connsiteY1" fmla="*/ 122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10426 w 10426"/>
              <a:gd name="connsiteY3" fmla="*/ 1250 h 10000"/>
              <a:gd name="connsiteX0" fmla="*/ 1705 w 10426"/>
              <a:gd name="connsiteY0" fmla="*/ 1046 h 10000"/>
              <a:gd name="connsiteX1" fmla="*/ 8545 w 10426"/>
              <a:gd name="connsiteY1" fmla="*/ 1220 h 10000"/>
              <a:gd name="connsiteX2" fmla="*/ 8843 w 10426"/>
              <a:gd name="connsiteY2" fmla="*/ 8431 h 10000"/>
              <a:gd name="connsiteX3" fmla="*/ 426 w 10426"/>
              <a:gd name="connsiteY3" fmla="*/ 10000 h 10000"/>
              <a:gd name="connsiteX4" fmla="*/ 1705 w 10426"/>
              <a:gd name="connsiteY4" fmla="*/ 1046 h 10000"/>
              <a:gd name="connsiteX0" fmla="*/ 426 w 10426"/>
              <a:gd name="connsiteY0" fmla="*/ 0 h 10000"/>
              <a:gd name="connsiteX1" fmla="*/ 8486 w 10426"/>
              <a:gd name="connsiteY1" fmla="*/ 122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8839 w 10426"/>
              <a:gd name="connsiteY3" fmla="*/ 1773 h 10000"/>
              <a:gd name="connsiteX0" fmla="*/ 1705 w 10426"/>
              <a:gd name="connsiteY0" fmla="*/ 1046 h 10000"/>
              <a:gd name="connsiteX1" fmla="*/ 8545 w 10426"/>
              <a:gd name="connsiteY1" fmla="*/ 1220 h 10000"/>
              <a:gd name="connsiteX2" fmla="*/ 8843 w 10426"/>
              <a:gd name="connsiteY2" fmla="*/ 8431 h 10000"/>
              <a:gd name="connsiteX3" fmla="*/ 426 w 10426"/>
              <a:gd name="connsiteY3" fmla="*/ 10000 h 10000"/>
              <a:gd name="connsiteX4" fmla="*/ 1705 w 10426"/>
              <a:gd name="connsiteY4" fmla="*/ 1046 h 10000"/>
              <a:gd name="connsiteX0" fmla="*/ 426 w 10426"/>
              <a:gd name="connsiteY0" fmla="*/ 0 h 10000"/>
              <a:gd name="connsiteX1" fmla="*/ 8486 w 10426"/>
              <a:gd name="connsiteY1" fmla="*/ 1220 h 10000"/>
              <a:gd name="connsiteX2" fmla="*/ 10426 w 10426"/>
              <a:gd name="connsiteY2" fmla="*/ 10000 h 10000"/>
              <a:gd name="connsiteX3" fmla="*/ 426 w 10426"/>
              <a:gd name="connsiteY3" fmla="*/ 10000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8839 w 10426"/>
              <a:gd name="connsiteY3" fmla="*/ 1773 h 10000"/>
              <a:gd name="connsiteX0" fmla="*/ 1705 w 10426"/>
              <a:gd name="connsiteY0" fmla="*/ 1046 h 10000"/>
              <a:gd name="connsiteX1" fmla="*/ 8545 w 10426"/>
              <a:gd name="connsiteY1" fmla="*/ 1220 h 10000"/>
              <a:gd name="connsiteX2" fmla="*/ 8843 w 10426"/>
              <a:gd name="connsiteY2" fmla="*/ 8431 h 10000"/>
              <a:gd name="connsiteX3" fmla="*/ 2013 w 10426"/>
              <a:gd name="connsiteY3" fmla="*/ 8344 h 10000"/>
              <a:gd name="connsiteX4" fmla="*/ 1705 w 10426"/>
              <a:gd name="connsiteY4" fmla="*/ 1046 h 10000"/>
              <a:gd name="connsiteX0" fmla="*/ 426 w 10426"/>
              <a:gd name="connsiteY0" fmla="*/ 0 h 10000"/>
              <a:gd name="connsiteX1" fmla="*/ 8486 w 10426"/>
              <a:gd name="connsiteY1" fmla="*/ 1220 h 10000"/>
              <a:gd name="connsiteX2" fmla="*/ 10426 w 10426"/>
              <a:gd name="connsiteY2" fmla="*/ 10000 h 10000"/>
              <a:gd name="connsiteX3" fmla="*/ 1061 w 10426"/>
              <a:gd name="connsiteY3" fmla="*/ 8257 h 10000"/>
              <a:gd name="connsiteX4" fmla="*/ 426 w 10426"/>
              <a:gd name="connsiteY4" fmla="*/ 0 h 10000"/>
              <a:gd name="connsiteX0" fmla="*/ 4720 w 10426"/>
              <a:gd name="connsiteY0" fmla="*/ 784 h 10000"/>
              <a:gd name="connsiteX1" fmla="*/ 1676 w 10426"/>
              <a:gd name="connsiteY1" fmla="*/ 10000 h 10000"/>
              <a:gd name="connsiteX2" fmla="*/ 0 w 10426"/>
              <a:gd name="connsiteY2" fmla="*/ 4474 h 10000"/>
              <a:gd name="connsiteX3" fmla="*/ 8839 w 10426"/>
              <a:gd name="connsiteY3" fmla="*/ 1773 h 10000"/>
              <a:gd name="connsiteX0" fmla="*/ 1705 w 10426"/>
              <a:gd name="connsiteY0" fmla="*/ 1046 h 10000"/>
              <a:gd name="connsiteX1" fmla="*/ 8545 w 10426"/>
              <a:gd name="connsiteY1" fmla="*/ 1220 h 10000"/>
              <a:gd name="connsiteX2" fmla="*/ 8843 w 10426"/>
              <a:gd name="connsiteY2" fmla="*/ 8431 h 10000"/>
              <a:gd name="connsiteX3" fmla="*/ 2013 w 10426"/>
              <a:gd name="connsiteY3" fmla="*/ 8344 h 10000"/>
              <a:gd name="connsiteX4" fmla="*/ 1705 w 10426"/>
              <a:gd name="connsiteY4" fmla="*/ 104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6" h="10000" stroke="0" extrusionOk="0">
                <a:moveTo>
                  <a:pt x="426" y="0"/>
                </a:moveTo>
                <a:lnTo>
                  <a:pt x="8486" y="1220"/>
                </a:lnTo>
                <a:lnTo>
                  <a:pt x="10426" y="10000"/>
                </a:lnTo>
                <a:lnTo>
                  <a:pt x="1061" y="8257"/>
                </a:lnTo>
                <a:cubicBezTo>
                  <a:pt x="849" y="5505"/>
                  <a:pt x="638" y="2752"/>
                  <a:pt x="426" y="0"/>
                </a:cubicBezTo>
                <a:close/>
              </a:path>
              <a:path w="10426" h="10000" fill="none" extrusionOk="0">
                <a:moveTo>
                  <a:pt x="4720" y="784"/>
                </a:moveTo>
                <a:lnTo>
                  <a:pt x="1676" y="10000"/>
                </a:lnTo>
                <a:moveTo>
                  <a:pt x="0" y="4474"/>
                </a:moveTo>
                <a:cubicBezTo>
                  <a:pt x="3333" y="4474"/>
                  <a:pt x="5506" y="1773"/>
                  <a:pt x="8839" y="1773"/>
                </a:cubicBezTo>
              </a:path>
              <a:path w="10426" h="10000" fill="none">
                <a:moveTo>
                  <a:pt x="1705" y="1046"/>
                </a:moveTo>
                <a:lnTo>
                  <a:pt x="8545" y="1220"/>
                </a:lnTo>
                <a:cubicBezTo>
                  <a:pt x="8644" y="3624"/>
                  <a:pt x="8744" y="6027"/>
                  <a:pt x="8843" y="8431"/>
                </a:cubicBezTo>
                <a:lnTo>
                  <a:pt x="2013" y="8344"/>
                </a:lnTo>
                <a:cubicBezTo>
                  <a:pt x="1910" y="5911"/>
                  <a:pt x="1808" y="3479"/>
                  <a:pt x="1705" y="1046"/>
                </a:cubicBezTo>
                <a:close/>
              </a:path>
            </a:pathLst>
          </a:cu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sz="6600" b="1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</a:rPr>
              <a:t>VS</a:t>
            </a:r>
            <a:endParaRPr lang="ar-EG" sz="6600" b="1" dirty="0">
              <a:ln w="22225">
                <a:solidFill>
                  <a:srgbClr val="FFC000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4B9700-EC20-4A69-804C-2D3F0CC29C6D}"/>
              </a:ext>
            </a:extLst>
          </p:cNvPr>
          <p:cNvSpPr/>
          <p:nvPr/>
        </p:nvSpPr>
        <p:spPr>
          <a:xfrm>
            <a:off x="2551541" y="4429324"/>
            <a:ext cx="6627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print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 </a:t>
            </a:r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“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 . . . </a:t>
            </a:r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“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15595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1A9268-644E-4A17-A785-9FEDF385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4" y="1361308"/>
            <a:ext cx="7238998" cy="39596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1573F0-5C94-40E0-90B6-0E16BE6BB1E4}"/>
              </a:ext>
            </a:extLst>
          </p:cNvPr>
          <p:cNvGrpSpPr/>
          <p:nvPr/>
        </p:nvGrpSpPr>
        <p:grpSpPr>
          <a:xfrm>
            <a:off x="2365333" y="1219200"/>
            <a:ext cx="2514601" cy="1104900"/>
            <a:chOff x="608012" y="1790700"/>
            <a:chExt cx="2514601" cy="110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CD6CB8-EAEF-4E42-89E6-513D0330ED86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rgbClr val="00B0F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D15555-E23C-4208-886E-3555E930DF32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302E1-785C-43D3-8909-DEB67B4327F0}"/>
              </a:ext>
            </a:extLst>
          </p:cNvPr>
          <p:cNvGrpSpPr/>
          <p:nvPr/>
        </p:nvGrpSpPr>
        <p:grpSpPr>
          <a:xfrm rot="10800000">
            <a:off x="7385092" y="4216053"/>
            <a:ext cx="2514601" cy="1104900"/>
            <a:chOff x="608012" y="1790700"/>
            <a:chExt cx="2514601" cy="11049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E62E99-B8F5-425D-A0E9-9A631630467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rgbClr val="00B0F0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53AB9E-5B32-46B7-90F8-DA9AEF3729AD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</p:spTree>
    <p:extLst>
      <p:ext uri="{BB962C8B-B14F-4D97-AF65-F5344CB8AC3E}">
        <p14:creationId xmlns:p14="http://schemas.microsoft.com/office/powerpoint/2010/main" val="416581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44591-AB30-4556-BD44-B7B6867B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15" y="914400"/>
            <a:ext cx="7240994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43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D28166-0EBF-452B-AD54-BB7B635538BE}"/>
              </a:ext>
            </a:extLst>
          </p:cNvPr>
          <p:cNvGrpSpPr/>
          <p:nvPr/>
        </p:nvGrpSpPr>
        <p:grpSpPr>
          <a:xfrm>
            <a:off x="2436812" y="838200"/>
            <a:ext cx="6548588" cy="3884950"/>
            <a:chOff x="2436812" y="838200"/>
            <a:chExt cx="6548588" cy="38849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6E36EF-37FA-4AB1-8C52-6B4EAAD8CCFC}"/>
                </a:ext>
              </a:extLst>
            </p:cNvPr>
            <p:cNvSpPr txBox="1"/>
            <p:nvPr/>
          </p:nvSpPr>
          <p:spPr>
            <a:xfrm>
              <a:off x="2436812" y="3276600"/>
              <a:ext cx="6548588" cy="144655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800" b="1" dirty="0"/>
                <a:t>Subl</a:t>
              </a:r>
              <a:r>
                <a:rPr lang="en-US" sz="8800" b="1" dirty="0">
                  <a:solidFill>
                    <a:schemeClr val="tx1">
                      <a:lumMod val="50000"/>
                    </a:schemeClr>
                  </a:solidFill>
                </a:rPr>
                <a:t>ime</a:t>
              </a:r>
              <a:r>
                <a:rPr lang="en-US" sz="8800" b="1" dirty="0"/>
                <a:t> T</a:t>
              </a:r>
              <a:r>
                <a:rPr lang="en-US" sz="8800" b="1" dirty="0">
                  <a:solidFill>
                    <a:schemeClr val="tx1">
                      <a:lumMod val="50000"/>
                    </a:schemeClr>
                  </a:solidFill>
                </a:rPr>
                <a:t>ime</a:t>
              </a:r>
              <a:endParaRPr lang="ar-EG" sz="88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2477C4-D8DD-48A9-9221-EA7D712F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2" y="838200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333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2360577-2585-4F1D-A45D-44605B639BE7}"/>
              </a:ext>
            </a:extLst>
          </p:cNvPr>
          <p:cNvSpPr/>
          <p:nvPr/>
        </p:nvSpPr>
        <p:spPr>
          <a:xfrm rot="5400000">
            <a:off x="4533806" y="699073"/>
            <a:ext cx="2183509" cy="1882336"/>
          </a:xfrm>
          <a:prstGeom prst="triangle">
            <a:avLst/>
          </a:prstGeom>
          <a:solidFill>
            <a:srgbClr val="15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E6B73C-65AA-498A-B372-B3686AABB032}"/>
              </a:ext>
            </a:extLst>
          </p:cNvPr>
          <p:cNvGrpSpPr/>
          <p:nvPr/>
        </p:nvGrpSpPr>
        <p:grpSpPr>
          <a:xfrm>
            <a:off x="5192001" y="0"/>
            <a:ext cx="1493171" cy="1640240"/>
            <a:chOff x="5192001" y="0"/>
            <a:chExt cx="1493171" cy="164024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CF47AF4-5262-44B3-A375-31E99799AA1C}"/>
                </a:ext>
              </a:extLst>
            </p:cNvPr>
            <p:cNvSpPr/>
            <p:nvPr/>
          </p:nvSpPr>
          <p:spPr>
            <a:xfrm rot="16200000" flipH="1">
              <a:off x="5082023" y="155536"/>
              <a:ext cx="1594682" cy="1374726"/>
            </a:xfrm>
            <a:prstGeom prst="triangle">
              <a:avLst/>
            </a:prstGeom>
            <a:solidFill>
              <a:srgbClr val="0E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6" name="Right Triangle 44">
              <a:extLst>
                <a:ext uri="{FF2B5EF4-FFF2-40B4-BE49-F238E27FC236}">
                  <a16:creationId xmlns:a16="http://schemas.microsoft.com/office/drawing/2014/main" id="{12975A50-654B-4FD4-A596-CCADE6ABF889}"/>
                </a:ext>
              </a:extLst>
            </p:cNvPr>
            <p:cNvSpPr/>
            <p:nvPr/>
          </p:nvSpPr>
          <p:spPr>
            <a:xfrm rot="16200000">
              <a:off x="5805830" y="760897"/>
              <a:ext cx="1640239" cy="118445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  <a:gd name="connsiteX0" fmla="*/ 208812 w 2849033"/>
                <a:gd name="connsiteY0" fmla="*/ 620737 h 620739"/>
                <a:gd name="connsiteX1" fmla="*/ 0 w 2849033"/>
                <a:gd name="connsiteY1" fmla="*/ 0 h 620739"/>
                <a:gd name="connsiteX2" fmla="*/ 2849033 w 2849033"/>
                <a:gd name="connsiteY2" fmla="*/ 23970 h 620739"/>
                <a:gd name="connsiteX3" fmla="*/ 208812 w 2849033"/>
                <a:gd name="connsiteY3" fmla="*/ 620737 h 62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620739">
                  <a:moveTo>
                    <a:pt x="208812" y="620737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208812" y="6207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5C2DC1-68C2-47E9-B383-B05F83946769}"/>
              </a:ext>
            </a:extLst>
          </p:cNvPr>
          <p:cNvGrpSpPr/>
          <p:nvPr/>
        </p:nvGrpSpPr>
        <p:grpSpPr>
          <a:xfrm>
            <a:off x="1898540" y="548488"/>
            <a:ext cx="2945457" cy="3240495"/>
            <a:chOff x="1898540" y="548488"/>
            <a:chExt cx="2945457" cy="3240495"/>
          </a:xfrm>
        </p:grpSpPr>
        <p:sp>
          <p:nvSpPr>
            <p:cNvPr id="9" name="Right Triangle 44">
              <a:extLst>
                <a:ext uri="{FF2B5EF4-FFF2-40B4-BE49-F238E27FC236}">
                  <a16:creationId xmlns:a16="http://schemas.microsoft.com/office/drawing/2014/main" id="{4D18FF2C-DE0B-4319-9033-3700B88B29E8}"/>
                </a:ext>
              </a:extLst>
            </p:cNvPr>
            <p:cNvSpPr/>
            <p:nvPr/>
          </p:nvSpPr>
          <p:spPr>
            <a:xfrm rot="16200000">
              <a:off x="3156233" y="2101219"/>
              <a:ext cx="3210838" cy="164690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817660">
                  <a:moveTo>
                    <a:pt x="34755" y="817660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34755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4C7AA7F-6812-4798-886A-B297215DC845}"/>
                </a:ext>
              </a:extLst>
            </p:cNvPr>
            <p:cNvSpPr/>
            <p:nvPr/>
          </p:nvSpPr>
          <p:spPr>
            <a:xfrm rot="16200000" flipH="1">
              <a:off x="1675672" y="771356"/>
              <a:ext cx="3231589" cy="2785853"/>
            </a:xfrm>
            <a:prstGeom prst="triangle">
              <a:avLst/>
            </a:prstGeom>
            <a:gradFill flip="none" rotWithShape="1">
              <a:gsLst>
                <a:gs pos="0">
                  <a:srgbClr val="1A989E">
                    <a:shade val="30000"/>
                    <a:satMod val="115000"/>
                  </a:srgbClr>
                </a:gs>
                <a:gs pos="50000">
                  <a:srgbClr val="1A989E">
                    <a:shade val="67500"/>
                    <a:satMod val="115000"/>
                  </a:srgbClr>
                </a:gs>
                <a:gs pos="100000">
                  <a:srgbClr val="1A989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FB3FA5-104C-43B6-B580-BCA7543E5A49}"/>
              </a:ext>
            </a:extLst>
          </p:cNvPr>
          <p:cNvGrpSpPr/>
          <p:nvPr/>
        </p:nvGrpSpPr>
        <p:grpSpPr>
          <a:xfrm>
            <a:off x="7807" y="1068226"/>
            <a:ext cx="4872702" cy="5441513"/>
            <a:chOff x="-8895" y="1060920"/>
            <a:chExt cx="4872702" cy="5441513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90D626B-C6DC-44D4-AE07-879AE7E873FC}"/>
                </a:ext>
              </a:extLst>
            </p:cNvPr>
            <p:cNvSpPr/>
            <p:nvPr/>
          </p:nvSpPr>
          <p:spPr>
            <a:xfrm rot="5400000">
              <a:off x="-378867" y="1435976"/>
              <a:ext cx="5438315" cy="4688203"/>
            </a:xfrm>
            <a:prstGeom prst="triangle">
              <a:avLst/>
            </a:prstGeom>
            <a:gradFill flip="none" rotWithShape="1">
              <a:gsLst>
                <a:gs pos="0">
                  <a:srgbClr val="40D7DF">
                    <a:shade val="30000"/>
                    <a:satMod val="115000"/>
                  </a:srgbClr>
                </a:gs>
                <a:gs pos="50000">
                  <a:srgbClr val="40D7DF">
                    <a:shade val="67500"/>
                    <a:satMod val="115000"/>
                  </a:srgbClr>
                </a:gs>
                <a:gs pos="100000">
                  <a:srgbClr val="40D7D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3" name="Right Triangle 44">
              <a:extLst>
                <a:ext uri="{FF2B5EF4-FFF2-40B4-BE49-F238E27FC236}">
                  <a16:creationId xmlns:a16="http://schemas.microsoft.com/office/drawing/2014/main" id="{81644AAD-C475-4DCB-AA9D-CB21EA20CE68}"/>
                </a:ext>
              </a:extLst>
            </p:cNvPr>
            <p:cNvSpPr/>
            <p:nvPr/>
          </p:nvSpPr>
          <p:spPr>
            <a:xfrm rot="16200000">
              <a:off x="982934" y="2806060"/>
              <a:ext cx="2704544" cy="4688202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4544" h="4688202">
                  <a:moveTo>
                    <a:pt x="12526" y="817660"/>
                  </a:moveTo>
                  <a:lnTo>
                    <a:pt x="0" y="0"/>
                  </a:lnTo>
                  <a:lnTo>
                    <a:pt x="2704544" y="4688202"/>
                  </a:lnTo>
                  <a:lnTo>
                    <a:pt x="12526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31F098-000C-421C-BC5A-BE21A40F5CAE}"/>
                </a:ext>
              </a:extLst>
            </p:cNvPr>
            <p:cNvSpPr txBox="1"/>
            <p:nvPr/>
          </p:nvSpPr>
          <p:spPr>
            <a:xfrm>
              <a:off x="142202" y="3092181"/>
              <a:ext cx="47216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dirty="0">
                  <a:ln w="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V</a:t>
              </a:r>
              <a:r>
                <a:rPr lang="en-IN" sz="7200" dirty="0">
                  <a:ln w="0">
                    <a:solidFill>
                      <a:sysClr val="windowText" lastClr="0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ariable</a:t>
              </a:r>
              <a:endParaRPr lang="en-IN" sz="66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ea typeface="Roboto" panose="02000000000000000000" pitchFamily="2" charset="0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6A40DC-39FF-4EBF-A51A-7C1884EE1FF8}"/>
              </a:ext>
            </a:extLst>
          </p:cNvPr>
          <p:cNvGrpSpPr/>
          <p:nvPr/>
        </p:nvGrpSpPr>
        <p:grpSpPr>
          <a:xfrm>
            <a:off x="-4806500" y="-1572551"/>
            <a:ext cx="2514601" cy="1104900"/>
            <a:chOff x="608012" y="1790700"/>
            <a:chExt cx="2514601" cy="110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CD837C-EFF2-45B6-BF25-7FE401CAD3AD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5A75F9-B884-4EBF-A454-895E3D9B358C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18FFE3-5A98-40F2-858D-684C61C4F325}"/>
              </a:ext>
            </a:extLst>
          </p:cNvPr>
          <p:cNvGrpSpPr/>
          <p:nvPr/>
        </p:nvGrpSpPr>
        <p:grpSpPr>
          <a:xfrm rot="10800000">
            <a:off x="13104812" y="3352272"/>
            <a:ext cx="2514601" cy="1104900"/>
            <a:chOff x="608012" y="1790700"/>
            <a:chExt cx="2514601" cy="11049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A1A1CF-AF7B-4E9A-82D5-8B2F57750148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C32DF4-2AC2-452D-B291-B15B7BA0F623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</p:spTree>
    <p:extLst>
      <p:ext uri="{BB962C8B-B14F-4D97-AF65-F5344CB8AC3E}">
        <p14:creationId xmlns:p14="http://schemas.microsoft.com/office/powerpoint/2010/main" val="396697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36357B-B101-468B-A76E-D919424A0B03}"/>
              </a:ext>
            </a:extLst>
          </p:cNvPr>
          <p:cNvGrpSpPr/>
          <p:nvPr/>
        </p:nvGrpSpPr>
        <p:grpSpPr>
          <a:xfrm rot="20867282">
            <a:off x="1153620" y="1925713"/>
            <a:ext cx="2514601" cy="1104900"/>
            <a:chOff x="608012" y="1790700"/>
            <a:chExt cx="2514601" cy="11049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363F4-69F9-4761-9AA9-C731A788B173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C5466A-21DD-4A7E-97A2-1022F87B1AFB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C8C188-1035-48FF-87B5-EEE97923B391}"/>
              </a:ext>
            </a:extLst>
          </p:cNvPr>
          <p:cNvGrpSpPr/>
          <p:nvPr/>
        </p:nvGrpSpPr>
        <p:grpSpPr>
          <a:xfrm rot="9775290">
            <a:off x="8792014" y="3514768"/>
            <a:ext cx="2514601" cy="1104900"/>
            <a:chOff x="608012" y="1790700"/>
            <a:chExt cx="2514601" cy="1104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C8662-D414-44B8-BBCE-EF655EE693F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731EDB-4AAD-4D10-9E9E-55436614D74A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48ABB5-5BB4-4B88-8AF9-926F53FD414A}"/>
              </a:ext>
            </a:extLst>
          </p:cNvPr>
          <p:cNvSpPr/>
          <p:nvPr/>
        </p:nvSpPr>
        <p:spPr>
          <a:xfrm>
            <a:off x="2055812" y="2438400"/>
            <a:ext cx="84955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i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$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name</a:t>
            </a:r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= </a:t>
            </a:r>
            <a:r>
              <a:rPr lang="en-US" sz="9600" b="1" dirty="0">
                <a:ln>
                  <a:solidFill>
                    <a:srgbClr val="FFC000"/>
                  </a:solidFill>
                </a:ln>
              </a:rPr>
              <a:t>value</a:t>
            </a:r>
            <a:r>
              <a:rPr lang="en-US" sz="9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;</a:t>
            </a:r>
            <a:endParaRPr lang="ar-E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F0B181B-0888-4698-9B10-DFE48F0C39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8162" y="-7086600"/>
            <a:ext cx="9700752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F16D53-12A5-4CE3-9D37-2349978F3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26" y="6894871"/>
            <a:ext cx="970075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CE6E0-24F6-4D32-A2EE-EDCBFEC973E7}"/>
              </a:ext>
            </a:extLst>
          </p:cNvPr>
          <p:cNvSpPr txBox="1"/>
          <p:nvPr/>
        </p:nvSpPr>
        <p:spPr>
          <a:xfrm>
            <a:off x="4189412" y="0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A41ED-7769-495D-A24E-9B05C3DD8A86}"/>
              </a:ext>
            </a:extLst>
          </p:cNvPr>
          <p:cNvSpPr txBox="1"/>
          <p:nvPr/>
        </p:nvSpPr>
        <p:spPr>
          <a:xfrm>
            <a:off x="5139800" y="0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58C3B-A388-45D4-9098-3E08E237F4A0}"/>
              </a:ext>
            </a:extLst>
          </p:cNvPr>
          <p:cNvSpPr txBox="1"/>
          <p:nvPr/>
        </p:nvSpPr>
        <p:spPr>
          <a:xfrm>
            <a:off x="6435366" y="0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93CAD-C37D-49D8-B42B-3506D326949E}"/>
              </a:ext>
            </a:extLst>
          </p:cNvPr>
          <p:cNvSpPr txBox="1"/>
          <p:nvPr/>
        </p:nvSpPr>
        <p:spPr>
          <a:xfrm>
            <a:off x="1641975" y="3263120"/>
            <a:ext cx="4452437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6000" dirty="0">
                <a:latin typeface="Arial Rounded MT Bold" panose="020F0704030504030204" pitchFamily="34" charset="0"/>
              </a:rPr>
              <a:t>tands for: </a:t>
            </a:r>
            <a:endParaRPr lang="ar-EG" sz="60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1B5D4-B0C6-41BD-B9A1-6510BA6F9E5E}"/>
              </a:ext>
            </a:extLst>
          </p:cNvPr>
          <p:cNvSpPr txBox="1"/>
          <p:nvPr/>
        </p:nvSpPr>
        <p:spPr>
          <a:xfrm>
            <a:off x="-5792788" y="471968"/>
            <a:ext cx="840911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ersonal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7E7CD-F709-44F5-A97C-A9112CCA4EF6}"/>
              </a:ext>
            </a:extLst>
          </p:cNvPr>
          <p:cNvSpPr txBox="1"/>
          <p:nvPr/>
        </p:nvSpPr>
        <p:spPr>
          <a:xfrm>
            <a:off x="-5617161" y="2332096"/>
            <a:ext cx="5637213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ome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F525C-7EF3-456C-B101-08A7F11E8D44}"/>
              </a:ext>
            </a:extLst>
          </p:cNvPr>
          <p:cNvSpPr txBox="1"/>
          <p:nvPr/>
        </p:nvSpPr>
        <p:spPr>
          <a:xfrm>
            <a:off x="-5644881" y="4171176"/>
            <a:ext cx="5637213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age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9F399-4915-46C3-89D4-D88AC0786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23" y="2387351"/>
            <a:ext cx="4308755" cy="356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8EAA8-4F50-4434-BA31-B549CAB825C4}"/>
              </a:ext>
            </a:extLst>
          </p:cNvPr>
          <p:cNvGrpSpPr/>
          <p:nvPr/>
        </p:nvGrpSpPr>
        <p:grpSpPr>
          <a:xfrm rot="16200000" flipV="1">
            <a:off x="6495477" y="70662"/>
            <a:ext cx="2514601" cy="1391727"/>
            <a:chOff x="608012" y="1790700"/>
            <a:chExt cx="2514601" cy="11049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5A1C94-2801-43E4-A75B-06838B8EF22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CD340E-240B-47EF-A86A-8307E855EF66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702C2B-0692-48BC-A890-568663591C65}"/>
              </a:ext>
            </a:extLst>
          </p:cNvPr>
          <p:cNvGrpSpPr/>
          <p:nvPr/>
        </p:nvGrpSpPr>
        <p:grpSpPr>
          <a:xfrm rot="16200000">
            <a:off x="2620761" y="213308"/>
            <a:ext cx="2514601" cy="1104900"/>
            <a:chOff x="608012" y="1790700"/>
            <a:chExt cx="2514601" cy="11049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23972F-BDE0-43C1-9672-13C7B125CF21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09981E-2508-406C-9B16-1D79AC063211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</p:spTree>
    <p:extLst>
      <p:ext uri="{BB962C8B-B14F-4D97-AF65-F5344CB8AC3E}">
        <p14:creationId xmlns:p14="http://schemas.microsoft.com/office/powerpoint/2010/main" val="141505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36357B-B101-468B-A76E-D919424A0B03}"/>
              </a:ext>
            </a:extLst>
          </p:cNvPr>
          <p:cNvGrpSpPr/>
          <p:nvPr/>
        </p:nvGrpSpPr>
        <p:grpSpPr>
          <a:xfrm>
            <a:off x="1758226" y="307524"/>
            <a:ext cx="2514601" cy="1104900"/>
            <a:chOff x="608012" y="1790700"/>
            <a:chExt cx="2514601" cy="11049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5363F4-69F9-4761-9AA9-C731A788B173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C5466A-21DD-4A7E-97A2-1022F87B1AFB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C8C188-1035-48FF-87B5-EEE97923B391}"/>
              </a:ext>
            </a:extLst>
          </p:cNvPr>
          <p:cNvGrpSpPr/>
          <p:nvPr/>
        </p:nvGrpSpPr>
        <p:grpSpPr>
          <a:xfrm rot="10800000">
            <a:off x="8417717" y="4862946"/>
            <a:ext cx="2514601" cy="1104900"/>
            <a:chOff x="608012" y="1790700"/>
            <a:chExt cx="2514601" cy="1104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C8662-D414-44B8-BBCE-EF655EE693F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731EDB-4AAD-4D10-9E9E-55436614D74A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48ABB5-5BB4-4B88-8AF9-926F53FD414A}"/>
              </a:ext>
            </a:extLst>
          </p:cNvPr>
          <p:cNvSpPr/>
          <p:nvPr/>
        </p:nvSpPr>
        <p:spPr>
          <a:xfrm>
            <a:off x="2906827" y="726471"/>
            <a:ext cx="8495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i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$</a:t>
            </a:r>
            <a:r>
              <a:rPr lang="en-US" sz="6600" b="1" dirty="0">
                <a:ln>
                  <a:solidFill>
                    <a:srgbClr val="FFC000"/>
                  </a:solidFill>
                </a:ln>
              </a:rPr>
              <a:t>name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=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“</a:t>
            </a:r>
            <a:r>
              <a:rPr lang="en-US" sz="6600" b="1" dirty="0">
                <a:ln>
                  <a:solidFill>
                    <a:srgbClr val="FFC000"/>
                  </a:solidFill>
                </a:ln>
              </a:rPr>
              <a:t>Ahmed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”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;</a:t>
            </a:r>
            <a:endParaRPr lang="ar-EG" sz="14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7C972-71F7-4531-9287-FA4E2BB6DA68}"/>
              </a:ext>
            </a:extLst>
          </p:cNvPr>
          <p:cNvSpPr/>
          <p:nvPr/>
        </p:nvSpPr>
        <p:spPr>
          <a:xfrm>
            <a:off x="2906827" y="1741785"/>
            <a:ext cx="8495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i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$</a:t>
            </a:r>
            <a:r>
              <a:rPr lang="en-US" sz="6600" b="1" dirty="0" err="1">
                <a:ln>
                  <a:solidFill>
                    <a:srgbClr val="FFC000"/>
                  </a:solidFill>
                </a:ln>
              </a:rPr>
              <a:t>num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  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= </a:t>
            </a:r>
            <a:r>
              <a:rPr lang="en-US" sz="6600" b="1" dirty="0">
                <a:ln>
                  <a:solidFill>
                    <a:srgbClr val="FFC000"/>
                  </a:solidFill>
                </a:ln>
              </a:rPr>
              <a:t>12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;</a:t>
            </a:r>
            <a:endParaRPr lang="ar-EG" sz="14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E94B2-129B-44F6-8217-43073A44F325}"/>
              </a:ext>
            </a:extLst>
          </p:cNvPr>
          <p:cNvSpPr/>
          <p:nvPr/>
        </p:nvSpPr>
        <p:spPr>
          <a:xfrm>
            <a:off x="2911361" y="2662587"/>
            <a:ext cx="66594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i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$</a:t>
            </a:r>
            <a:r>
              <a:rPr lang="en-US" sz="6600" b="1" dirty="0">
                <a:ln>
                  <a:solidFill>
                    <a:srgbClr val="FFC000"/>
                  </a:solidFill>
                </a:ln>
              </a:rPr>
              <a:t>con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    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=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00B050"/>
                </a:solidFill>
              </a:rPr>
              <a:t>true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;</a:t>
            </a:r>
            <a:endParaRPr lang="ar-EG" sz="1400" dirty="0">
              <a:solidFill>
                <a:srgbClr val="FFC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DE097-A4BB-414F-A1A6-53CA7AFE8CA4}"/>
              </a:ext>
            </a:extLst>
          </p:cNvPr>
          <p:cNvSpPr/>
          <p:nvPr/>
        </p:nvSpPr>
        <p:spPr>
          <a:xfrm>
            <a:off x="2906827" y="3556472"/>
            <a:ext cx="8495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i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$</a:t>
            </a:r>
            <a:r>
              <a:rPr lang="en-US" sz="6600" b="1" dirty="0">
                <a:ln>
                  <a:solidFill>
                    <a:srgbClr val="FFC000"/>
                  </a:solidFill>
                </a:ln>
              </a:rPr>
              <a:t>name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=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‘</a:t>
            </a:r>
            <a:r>
              <a:rPr lang="en-US" sz="6600" b="1" dirty="0">
                <a:ln>
                  <a:solidFill>
                    <a:srgbClr val="FFC000"/>
                  </a:solidFill>
                </a:ln>
              </a:rPr>
              <a:t>Ahmed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’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;</a:t>
            </a:r>
            <a:endParaRPr lang="ar-EG" sz="1400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288C50-6916-4CEA-ACEB-39FEE3DCE90D}"/>
              </a:ext>
            </a:extLst>
          </p:cNvPr>
          <p:cNvSpPr/>
          <p:nvPr/>
        </p:nvSpPr>
        <p:spPr>
          <a:xfrm>
            <a:off x="2911101" y="4598703"/>
            <a:ext cx="8495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i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$</a:t>
            </a:r>
            <a:r>
              <a:rPr lang="en-US" sz="6600" b="1" dirty="0">
                <a:ln>
                  <a:solidFill>
                    <a:srgbClr val="FFC000"/>
                  </a:solidFill>
                </a:ln>
              </a:rPr>
              <a:t>name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= 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‘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false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00B0F0"/>
                </a:solidFill>
              </a:rPr>
              <a:t>’</a:t>
            </a:r>
            <a:r>
              <a:rPr lang="en-US" sz="6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;</a:t>
            </a:r>
            <a:endParaRPr lang="ar-EG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06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D28166-0EBF-452B-AD54-BB7B635538BE}"/>
              </a:ext>
            </a:extLst>
          </p:cNvPr>
          <p:cNvGrpSpPr/>
          <p:nvPr/>
        </p:nvGrpSpPr>
        <p:grpSpPr>
          <a:xfrm>
            <a:off x="2436812" y="838200"/>
            <a:ext cx="6548588" cy="3884950"/>
            <a:chOff x="2436812" y="838200"/>
            <a:chExt cx="6548588" cy="38849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6E36EF-37FA-4AB1-8C52-6B4EAAD8CCFC}"/>
                </a:ext>
              </a:extLst>
            </p:cNvPr>
            <p:cNvSpPr txBox="1"/>
            <p:nvPr/>
          </p:nvSpPr>
          <p:spPr>
            <a:xfrm>
              <a:off x="2436812" y="3276600"/>
              <a:ext cx="6548588" cy="144655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800" b="1" dirty="0"/>
                <a:t>Subl</a:t>
              </a:r>
              <a:r>
                <a:rPr lang="en-US" sz="8800" b="1" dirty="0">
                  <a:solidFill>
                    <a:schemeClr val="tx1">
                      <a:lumMod val="50000"/>
                    </a:schemeClr>
                  </a:solidFill>
                </a:rPr>
                <a:t>ime</a:t>
              </a:r>
              <a:r>
                <a:rPr lang="en-US" sz="8800" b="1" dirty="0"/>
                <a:t> T</a:t>
              </a:r>
              <a:r>
                <a:rPr lang="en-US" sz="8800" b="1" dirty="0">
                  <a:solidFill>
                    <a:schemeClr val="tx1">
                      <a:lumMod val="50000"/>
                    </a:schemeClr>
                  </a:solidFill>
                </a:rPr>
                <a:t>ime</a:t>
              </a:r>
              <a:endParaRPr lang="ar-EG" sz="88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2477C4-D8DD-48A9-9221-EA7D712F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2" y="838200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95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1A7385-248F-4F4C-86D2-FD1DDD91F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905000"/>
            <a:ext cx="970075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1A99E-E4E8-41AA-A4AB-53BF848D69D3}"/>
              </a:ext>
            </a:extLst>
          </p:cNvPr>
          <p:cNvSpPr txBox="1"/>
          <p:nvPr/>
        </p:nvSpPr>
        <p:spPr>
          <a:xfrm>
            <a:off x="2970212" y="2543414"/>
            <a:ext cx="6133410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latin typeface="Dubai" panose="020B0503030403030204" pitchFamily="34" charset="-78"/>
                <a:cs typeface="Dubai" panose="020B0503030403030204" pitchFamily="34" charset="-78"/>
              </a:rPr>
              <a:t>The End</a:t>
            </a:r>
            <a:endParaRPr lang="ar-EG" sz="13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77DA1-C0A7-4F1C-A8B9-38134C5AC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012" y="-182880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F0B181B-0888-4698-9B10-DFE48F0C39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8162" y="-7086600"/>
            <a:ext cx="9700752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F16D53-12A5-4CE3-9D37-2349978F3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26" y="6894871"/>
            <a:ext cx="970075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CE6E0-24F6-4D32-A2EE-EDCBFEC973E7}"/>
              </a:ext>
            </a:extLst>
          </p:cNvPr>
          <p:cNvSpPr txBox="1"/>
          <p:nvPr/>
        </p:nvSpPr>
        <p:spPr>
          <a:xfrm>
            <a:off x="3366388" y="540063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A41ED-7769-495D-A24E-9B05C3DD8A86}"/>
              </a:ext>
            </a:extLst>
          </p:cNvPr>
          <p:cNvSpPr txBox="1"/>
          <p:nvPr/>
        </p:nvSpPr>
        <p:spPr>
          <a:xfrm>
            <a:off x="3128009" y="2382606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58C3B-A388-45D4-9098-3E08E237F4A0}"/>
              </a:ext>
            </a:extLst>
          </p:cNvPr>
          <p:cNvSpPr txBox="1"/>
          <p:nvPr/>
        </p:nvSpPr>
        <p:spPr>
          <a:xfrm>
            <a:off x="3338804" y="4244654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71D0D-E2BB-4A8E-A730-26EC5FF6A686}"/>
              </a:ext>
            </a:extLst>
          </p:cNvPr>
          <p:cNvSpPr txBox="1"/>
          <p:nvPr/>
        </p:nvSpPr>
        <p:spPr>
          <a:xfrm>
            <a:off x="4330799" y="520558"/>
            <a:ext cx="840911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ersonal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D8F0-0F93-49B5-B45A-CC7A594E71D0}"/>
              </a:ext>
            </a:extLst>
          </p:cNvPr>
          <p:cNvSpPr txBox="1"/>
          <p:nvPr/>
        </p:nvSpPr>
        <p:spPr>
          <a:xfrm>
            <a:off x="4506426" y="2380686"/>
            <a:ext cx="5637213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ome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9A82D-DA48-4D66-9794-174554455735}"/>
              </a:ext>
            </a:extLst>
          </p:cNvPr>
          <p:cNvSpPr txBox="1"/>
          <p:nvPr/>
        </p:nvSpPr>
        <p:spPr>
          <a:xfrm>
            <a:off x="4478706" y="4219766"/>
            <a:ext cx="5637213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age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45708-D4E4-47AE-821C-614D8845D759}"/>
              </a:ext>
            </a:extLst>
          </p:cNvPr>
          <p:cNvSpPr txBox="1"/>
          <p:nvPr/>
        </p:nvSpPr>
        <p:spPr>
          <a:xfrm>
            <a:off x="-4394313" y="2803878"/>
            <a:ext cx="4452437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Stands for: </a:t>
            </a:r>
            <a:endParaRPr lang="ar-EG" sz="60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CC76E-5712-40FA-8CCA-5C6A198CF04A}"/>
              </a:ext>
            </a:extLst>
          </p:cNvPr>
          <p:cNvSpPr/>
          <p:nvPr/>
        </p:nvSpPr>
        <p:spPr>
          <a:xfrm>
            <a:off x="0" y="1"/>
            <a:ext cx="3128008" cy="6857999"/>
          </a:xfrm>
          <a:prstGeom prst="rect">
            <a:avLst/>
          </a:prstGeom>
          <a:solidFill>
            <a:srgbClr val="040811"/>
          </a:solidFill>
          <a:ln>
            <a:solidFill>
              <a:srgbClr val="040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1A6F9-1926-442D-B0BB-031279E77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12" y="2035716"/>
            <a:ext cx="4308755" cy="356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4C83D6D-ED8D-4826-A9ED-113FC0BE3141}"/>
              </a:ext>
            </a:extLst>
          </p:cNvPr>
          <p:cNvGrpSpPr/>
          <p:nvPr/>
        </p:nvGrpSpPr>
        <p:grpSpPr>
          <a:xfrm rot="16200000" flipV="1">
            <a:off x="12732937" y="-175306"/>
            <a:ext cx="2514601" cy="1391727"/>
            <a:chOff x="608012" y="1790700"/>
            <a:chExt cx="2514601" cy="1104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40ED6C-CA4C-40B4-B8E1-2C917679885B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9DA910-2450-4913-9C28-456BBF5496CF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C32281-63A3-4D76-9CEB-E9025F130909}"/>
              </a:ext>
            </a:extLst>
          </p:cNvPr>
          <p:cNvGrpSpPr/>
          <p:nvPr/>
        </p:nvGrpSpPr>
        <p:grpSpPr>
          <a:xfrm rot="16200000">
            <a:off x="-2914092" y="-338664"/>
            <a:ext cx="2514601" cy="1104900"/>
            <a:chOff x="608012" y="1790700"/>
            <a:chExt cx="2514601" cy="11049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69C06E-759B-456D-B69F-26488F918963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3672FA-2377-4C41-A883-B5A1FBED997F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</p:spTree>
    <p:extLst>
      <p:ext uri="{BB962C8B-B14F-4D97-AF65-F5344CB8AC3E}">
        <p14:creationId xmlns:p14="http://schemas.microsoft.com/office/powerpoint/2010/main" val="296616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F0B181B-0888-4698-9B10-DFE48F0C39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8162" y="-7086600"/>
            <a:ext cx="9700752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F16D53-12A5-4CE3-9D37-2349978F3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26" y="6894871"/>
            <a:ext cx="970075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CE6E0-24F6-4D32-A2EE-EDCBFEC973E7}"/>
              </a:ext>
            </a:extLst>
          </p:cNvPr>
          <p:cNvSpPr txBox="1"/>
          <p:nvPr/>
        </p:nvSpPr>
        <p:spPr>
          <a:xfrm>
            <a:off x="1727433" y="4115865"/>
            <a:ext cx="1125629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A41ED-7769-495D-A24E-9B05C3DD8A86}"/>
              </a:ext>
            </a:extLst>
          </p:cNvPr>
          <p:cNvSpPr txBox="1"/>
          <p:nvPr/>
        </p:nvSpPr>
        <p:spPr>
          <a:xfrm>
            <a:off x="1594384" y="2382606"/>
            <a:ext cx="1391728" cy="18620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58C3B-A388-45D4-9098-3E08E237F4A0}"/>
              </a:ext>
            </a:extLst>
          </p:cNvPr>
          <p:cNvSpPr txBox="1"/>
          <p:nvPr/>
        </p:nvSpPr>
        <p:spPr>
          <a:xfrm>
            <a:off x="1882925" y="439013"/>
            <a:ext cx="970137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71D0D-E2BB-4A8E-A730-26EC5FF6A686}"/>
              </a:ext>
            </a:extLst>
          </p:cNvPr>
          <p:cNvSpPr txBox="1"/>
          <p:nvPr/>
        </p:nvSpPr>
        <p:spPr>
          <a:xfrm>
            <a:off x="2806767" y="540063"/>
            <a:ext cx="840911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HP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D8F0-0F93-49B5-B45A-CC7A594E71D0}"/>
              </a:ext>
            </a:extLst>
          </p:cNvPr>
          <p:cNvSpPr txBox="1"/>
          <p:nvPr/>
        </p:nvSpPr>
        <p:spPr>
          <a:xfrm>
            <a:off x="3059850" y="2359638"/>
            <a:ext cx="6960190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ypertext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9A82D-DA48-4D66-9794-174554455735}"/>
              </a:ext>
            </a:extLst>
          </p:cNvPr>
          <p:cNvSpPr txBox="1"/>
          <p:nvPr/>
        </p:nvSpPr>
        <p:spPr>
          <a:xfrm>
            <a:off x="2684260" y="4144272"/>
            <a:ext cx="9311906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 err="1">
                <a:ln>
                  <a:solidFill>
                    <a:schemeClr val="tx1"/>
                  </a:solidFill>
                </a:ln>
                <a:latin typeface="Eras Bold ITC" panose="020B0907030504020204" pitchFamily="34" charset="0"/>
              </a:rPr>
              <a:t>reprocessor</a:t>
            </a:r>
            <a:endParaRPr lang="ar-EG" sz="11500" dirty="0">
              <a:ln>
                <a:solidFill>
                  <a:schemeClr val="tx1"/>
                </a:solidFill>
              </a:ln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7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1D3B7-9FBC-4B47-B378-CD72B1579FA3}"/>
              </a:ext>
            </a:extLst>
          </p:cNvPr>
          <p:cNvSpPr txBox="1"/>
          <p:nvPr/>
        </p:nvSpPr>
        <p:spPr>
          <a:xfrm>
            <a:off x="1168162" y="3023296"/>
            <a:ext cx="4668781" cy="769441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4400" spc="-15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We Will </a:t>
            </a:r>
            <a:r>
              <a:rPr lang="en-US" sz="4400" spc="-15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Learn</a:t>
            </a:r>
            <a:r>
              <a:rPr lang="en-US" sz="4400" spc="-15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 :</a:t>
            </a:r>
            <a:endParaRPr lang="ar-EG" sz="4400" spc="-150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E34F9-9334-4E80-84D7-B86C88FF17B9}"/>
              </a:ext>
            </a:extLst>
          </p:cNvPr>
          <p:cNvSpPr/>
          <p:nvPr/>
        </p:nvSpPr>
        <p:spPr>
          <a:xfrm>
            <a:off x="6094413" y="2912716"/>
            <a:ext cx="6094412" cy="990600"/>
          </a:xfrm>
          <a:prstGeom prst="rect">
            <a:avLst/>
          </a:prstGeom>
          <a:solidFill>
            <a:srgbClr val="C00000"/>
          </a:solidFill>
          <a:ln>
            <a:solidFill>
              <a:srgbClr val="070D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F0B181B-0888-4698-9B10-DFE48F0C39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8162" y="-7086600"/>
            <a:ext cx="9700752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F16D53-12A5-4CE3-9D37-2349978F3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26" y="6894871"/>
            <a:ext cx="9700752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F5AECD-F19C-4FBE-BF4C-9C8910007329}"/>
              </a:ext>
            </a:extLst>
          </p:cNvPr>
          <p:cNvSpPr txBox="1"/>
          <p:nvPr/>
        </p:nvSpPr>
        <p:spPr>
          <a:xfrm>
            <a:off x="6601063" y="2936588"/>
            <a:ext cx="4419600" cy="3416320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S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yntax</a:t>
            </a:r>
          </a:p>
          <a:p>
            <a:r>
              <a:rPr lang="en-US" sz="5400" spc="-150" dirty="0">
                <a:ln w="0">
                  <a:solidFill>
                    <a:schemeClr val="tx1"/>
                  </a:solidFill>
                </a:ln>
                <a:solidFill>
                  <a:srgbClr val="00999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C</a:t>
            </a:r>
            <a:r>
              <a:rPr lang="en-US" sz="5400" spc="-150" dirty="0">
                <a:ln w="0"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omment</a:t>
            </a:r>
            <a:endParaRPr lang="en-US" sz="4400" spc="-150" dirty="0">
              <a:ln w="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  <a:p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O</a:t>
            </a:r>
            <a:r>
              <a:rPr lang="en-US" sz="5400" dirty="0">
                <a:ln w="0">
                  <a:solidFill>
                    <a:schemeClr val="tx1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utput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r>
              <a:rPr lang="en-US" sz="5400" spc="-15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V</a:t>
            </a:r>
            <a:r>
              <a:rPr lang="en-US" sz="5400" spc="-150" dirty="0">
                <a:ln>
                  <a:solidFill>
                    <a:schemeClr val="tx1"/>
                  </a:solidFill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ariable</a:t>
            </a:r>
            <a:endParaRPr lang="ar-EG" sz="4400" spc="-150" dirty="0">
              <a:ln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7F9F3-6FE4-4CFF-96DD-C21496880853}"/>
              </a:ext>
            </a:extLst>
          </p:cNvPr>
          <p:cNvSpPr/>
          <p:nvPr/>
        </p:nvSpPr>
        <p:spPr>
          <a:xfrm>
            <a:off x="6094412" y="-37715"/>
            <a:ext cx="6094412" cy="2974439"/>
          </a:xfrm>
          <a:prstGeom prst="rect">
            <a:avLst/>
          </a:prstGeom>
          <a:solidFill>
            <a:srgbClr val="040812"/>
          </a:solidFill>
          <a:ln>
            <a:solidFill>
              <a:srgbClr val="070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07D59-F6EA-4E07-8D50-DEA61A54AEF2}"/>
              </a:ext>
            </a:extLst>
          </p:cNvPr>
          <p:cNvSpPr/>
          <p:nvPr/>
        </p:nvSpPr>
        <p:spPr>
          <a:xfrm>
            <a:off x="6094413" y="3829607"/>
            <a:ext cx="6094412" cy="3065264"/>
          </a:xfrm>
          <a:prstGeom prst="rect">
            <a:avLst/>
          </a:prstGeom>
          <a:solidFill>
            <a:srgbClr val="070E20"/>
          </a:solidFill>
          <a:ln>
            <a:solidFill>
              <a:srgbClr val="070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EG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C0D39-5F8F-424B-8AC5-DE9D1BB87AA1}"/>
              </a:ext>
            </a:extLst>
          </p:cNvPr>
          <p:cNvSpPr txBox="1"/>
          <p:nvPr/>
        </p:nvSpPr>
        <p:spPr>
          <a:xfrm>
            <a:off x="1929979" y="186804"/>
            <a:ext cx="79180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3FCA1-D948-45C2-8F55-D347A014CD3B}"/>
              </a:ext>
            </a:extLst>
          </p:cNvPr>
          <p:cNvSpPr txBox="1"/>
          <p:nvPr/>
        </p:nvSpPr>
        <p:spPr>
          <a:xfrm>
            <a:off x="2599274" y="234062"/>
            <a:ext cx="97899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H</a:t>
            </a:r>
            <a:endParaRPr lang="ar-EG" sz="28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22E35-5BFC-4EEA-9A09-4B1A00D5B848}"/>
              </a:ext>
            </a:extLst>
          </p:cNvPr>
          <p:cNvSpPr txBox="1"/>
          <p:nvPr/>
        </p:nvSpPr>
        <p:spPr>
          <a:xfrm>
            <a:off x="3354583" y="200349"/>
            <a:ext cx="68243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rgbClr val="009999"/>
                </a:solidFill>
                <a:latin typeface="Eras Bold ITC" panose="020B0907030504020204" pitchFamily="34" charset="0"/>
              </a:rPr>
              <a:t>P</a:t>
            </a:r>
            <a:endParaRPr lang="ar-EG" sz="11500" dirty="0">
              <a:ln>
                <a:solidFill>
                  <a:schemeClr val="tx1"/>
                </a:solidFill>
              </a:ln>
              <a:solidFill>
                <a:srgbClr val="009999"/>
              </a:solidFill>
              <a:latin typeface="Eras Bold ITC" panose="020B0907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46C61-6660-4D0E-AD3D-1A84E812C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5614" y="4965235"/>
            <a:ext cx="3705626" cy="20010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2C37C9-DCA0-4D0F-9C26-4D9E9B2C12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4667" y="-15687"/>
            <a:ext cx="1219197" cy="6095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D8E67-587C-4B7C-984F-63F5760DBC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9456" y="2270312"/>
            <a:ext cx="1219197" cy="609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63BD4C-6C54-4BE5-A9A2-FC76AB378A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9453" y="2803712"/>
            <a:ext cx="1219197" cy="6095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CBDBBF-3363-414B-B5CC-4E315775C6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3055" y="4022912"/>
            <a:ext cx="1219197" cy="6095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C94C0B-8AB0-4CA9-9678-7937280E2B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3456" y="593912"/>
            <a:ext cx="1219197" cy="609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2CF78B-1693-4F0D-9CBC-21D4675F52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4656" y="289113"/>
            <a:ext cx="1219197" cy="6095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B3C57D-3C0E-435C-9679-6AB8D7B0BD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7055" y="3946712"/>
            <a:ext cx="1219197" cy="6095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65AF0-B0FA-4116-BC51-D83F29B303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9856" y="773452"/>
            <a:ext cx="1219197" cy="609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A25E3D-5214-4073-A920-D178652F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3719" y="5318312"/>
            <a:ext cx="1219197" cy="6095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48D850-9207-4F26-8B7F-51A9BFC6BD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656" y="68858"/>
            <a:ext cx="1693335" cy="914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BFC973-7D43-43DB-B5D5-58D192A30B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5470" y="1078251"/>
            <a:ext cx="1693335" cy="9144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3CE427-0216-4EE9-96A2-52BBC525FE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9392" y="-53273"/>
            <a:ext cx="1693335" cy="9144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7457C3-0BB1-4C8F-8A17-F10BA6C7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6926" y="2725683"/>
            <a:ext cx="1693335" cy="9144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A3E953-2788-4C0A-9D04-8DD8AD76FA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36259" y="5250454"/>
            <a:ext cx="1693335" cy="9144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E71C6B-8E79-4964-BF52-BE99957572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9800" y="1545892"/>
            <a:ext cx="2590800" cy="12954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4A6500B-F61A-4E09-B5D0-533148CB6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77992" y="3116856"/>
            <a:ext cx="2590800" cy="12954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D4A2FE-72B1-4D61-9880-9A7334E216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7989" y="3650256"/>
            <a:ext cx="2590800" cy="1295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105A7E6-5052-43C4-A9CE-7BDCEA2C3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6323" y="4336055"/>
            <a:ext cx="2590800" cy="12954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7B10A2F-438A-48E7-849E-B996EF2B6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2396" y="1097557"/>
            <a:ext cx="4419595" cy="2209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83EB78D-F4F4-4319-936E-D33383E1EA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3192" y="1135657"/>
            <a:ext cx="2590800" cy="12954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8CEAB8-819D-4D5D-A1A7-E27126C5BF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5591" y="4793256"/>
            <a:ext cx="2590800" cy="12954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D45F46-FF68-4D8F-940B-5881E6C7B0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733" y="1584510"/>
            <a:ext cx="2590800" cy="12954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7F08FB9-F38C-4F80-9CA2-9E1C0F5612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2255" y="6164856"/>
            <a:ext cx="2590800" cy="12954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2A063F-A70C-44E0-91C6-A830B92A02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1550" y="3182883"/>
            <a:ext cx="3705626" cy="2001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0045658-A156-4498-92FF-F3976E4E4D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3719" y="-1627380"/>
            <a:ext cx="3705626" cy="200103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CFC6E8-05C8-4673-9AD8-8710ACDA12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7716" y="2792218"/>
            <a:ext cx="3705626" cy="20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9075E-6 -4.81481E-6 L 0.00274 -0.11064 " pathEditMode="relative" rAng="0" ptsTypes="AA">
                                      <p:cBhvr>
                                        <p:cTn id="16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11064 L 0.00391 -0.2421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de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24212 L 0.00287 -0.36875 " pathEditMode="relative" rAng="0" ptsTypes="AA">
                                      <p:cBhvr>
                                        <p:cTn id="24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10000" decel="86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87 -0.36875 L 0.00274 -0.11065 " pathEditMode="relative" rAng="0" ptsTypes="AA">
                                      <p:cBhvr>
                                        <p:cTn id="34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3" grpId="1"/>
      <p:bldP spid="13" grpId="2"/>
      <p:bldP spid="13" grpId="3"/>
      <p:bldP spid="13" grpId="4"/>
      <p:bldP spid="4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DAC208-B49C-4773-8F41-8684110C06E5}"/>
              </a:ext>
            </a:extLst>
          </p:cNvPr>
          <p:cNvSpPr/>
          <p:nvPr/>
        </p:nvSpPr>
        <p:spPr>
          <a:xfrm rot="5400000">
            <a:off x="4533806" y="699073"/>
            <a:ext cx="2183509" cy="1882336"/>
          </a:xfrm>
          <a:prstGeom prst="triangle">
            <a:avLst/>
          </a:prstGeom>
          <a:solidFill>
            <a:srgbClr val="15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419366-E9B2-4178-8B15-036861BE8AA4}"/>
              </a:ext>
            </a:extLst>
          </p:cNvPr>
          <p:cNvGrpSpPr/>
          <p:nvPr/>
        </p:nvGrpSpPr>
        <p:grpSpPr>
          <a:xfrm>
            <a:off x="5192001" y="0"/>
            <a:ext cx="1493171" cy="1640240"/>
            <a:chOff x="5192001" y="0"/>
            <a:chExt cx="1493171" cy="164024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581BA38-4BE4-4649-9FBB-4605D9EB1963}"/>
                </a:ext>
              </a:extLst>
            </p:cNvPr>
            <p:cNvSpPr/>
            <p:nvPr/>
          </p:nvSpPr>
          <p:spPr>
            <a:xfrm rot="16200000" flipH="1">
              <a:off x="5082023" y="155536"/>
              <a:ext cx="1594682" cy="1374726"/>
            </a:xfrm>
            <a:prstGeom prst="triangle">
              <a:avLst/>
            </a:prstGeom>
            <a:solidFill>
              <a:srgbClr val="0E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47" name="Right Triangle 44">
              <a:extLst>
                <a:ext uri="{FF2B5EF4-FFF2-40B4-BE49-F238E27FC236}">
                  <a16:creationId xmlns:a16="http://schemas.microsoft.com/office/drawing/2014/main" id="{FFE7F7DE-DD39-43FF-8350-B21EAD109550}"/>
                </a:ext>
              </a:extLst>
            </p:cNvPr>
            <p:cNvSpPr/>
            <p:nvPr/>
          </p:nvSpPr>
          <p:spPr>
            <a:xfrm rot="16200000">
              <a:off x="5805830" y="760897"/>
              <a:ext cx="1640239" cy="118445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  <a:gd name="connsiteX0" fmla="*/ 208812 w 2849033"/>
                <a:gd name="connsiteY0" fmla="*/ 620737 h 620739"/>
                <a:gd name="connsiteX1" fmla="*/ 0 w 2849033"/>
                <a:gd name="connsiteY1" fmla="*/ 0 h 620739"/>
                <a:gd name="connsiteX2" fmla="*/ 2849033 w 2849033"/>
                <a:gd name="connsiteY2" fmla="*/ 23970 h 620739"/>
                <a:gd name="connsiteX3" fmla="*/ 208812 w 2849033"/>
                <a:gd name="connsiteY3" fmla="*/ 620737 h 62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620739">
                  <a:moveTo>
                    <a:pt x="208812" y="620737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208812" y="6207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DE24D3-A5C8-4F00-A337-FAB359DC9DC0}"/>
              </a:ext>
            </a:extLst>
          </p:cNvPr>
          <p:cNvGrpSpPr/>
          <p:nvPr/>
        </p:nvGrpSpPr>
        <p:grpSpPr>
          <a:xfrm>
            <a:off x="1898540" y="548488"/>
            <a:ext cx="2945457" cy="3240495"/>
            <a:chOff x="1898540" y="548488"/>
            <a:chExt cx="2945457" cy="3240495"/>
          </a:xfrm>
        </p:grpSpPr>
        <p:sp>
          <p:nvSpPr>
            <p:cNvPr id="49" name="Right Triangle 44">
              <a:extLst>
                <a:ext uri="{FF2B5EF4-FFF2-40B4-BE49-F238E27FC236}">
                  <a16:creationId xmlns:a16="http://schemas.microsoft.com/office/drawing/2014/main" id="{A62D3476-329B-4D82-B297-74599F643C1B}"/>
                </a:ext>
              </a:extLst>
            </p:cNvPr>
            <p:cNvSpPr/>
            <p:nvPr/>
          </p:nvSpPr>
          <p:spPr>
            <a:xfrm rot="16200000">
              <a:off x="3156233" y="2101219"/>
              <a:ext cx="3210838" cy="164690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817660">
                  <a:moveTo>
                    <a:pt x="34755" y="817660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34755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95CBA02-695A-4292-84A3-4D9514802F8F}"/>
                </a:ext>
              </a:extLst>
            </p:cNvPr>
            <p:cNvSpPr/>
            <p:nvPr/>
          </p:nvSpPr>
          <p:spPr>
            <a:xfrm rot="16200000" flipH="1">
              <a:off x="1675672" y="771356"/>
              <a:ext cx="3231589" cy="2785853"/>
            </a:xfrm>
            <a:prstGeom prst="triangle">
              <a:avLst/>
            </a:prstGeom>
            <a:gradFill flip="none" rotWithShape="1">
              <a:gsLst>
                <a:gs pos="0">
                  <a:srgbClr val="1A989E">
                    <a:shade val="30000"/>
                    <a:satMod val="115000"/>
                  </a:srgbClr>
                </a:gs>
                <a:gs pos="50000">
                  <a:srgbClr val="1A989E">
                    <a:shade val="67500"/>
                    <a:satMod val="115000"/>
                  </a:srgbClr>
                </a:gs>
                <a:gs pos="100000">
                  <a:srgbClr val="1A989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D4DC47-D83B-48C7-9736-83320E0EA6D1}"/>
              </a:ext>
            </a:extLst>
          </p:cNvPr>
          <p:cNvGrpSpPr/>
          <p:nvPr/>
        </p:nvGrpSpPr>
        <p:grpSpPr>
          <a:xfrm>
            <a:off x="7807" y="1068226"/>
            <a:ext cx="4693287" cy="5441513"/>
            <a:chOff x="-8895" y="1060920"/>
            <a:chExt cx="4693287" cy="5441513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304FBB1-814D-40FD-9636-43CD8269E3D4}"/>
                </a:ext>
              </a:extLst>
            </p:cNvPr>
            <p:cNvSpPr/>
            <p:nvPr/>
          </p:nvSpPr>
          <p:spPr>
            <a:xfrm rot="5400000">
              <a:off x="-378867" y="1435976"/>
              <a:ext cx="5438315" cy="4688203"/>
            </a:xfrm>
            <a:prstGeom prst="triangle">
              <a:avLst/>
            </a:prstGeom>
            <a:gradFill flip="none" rotWithShape="1">
              <a:gsLst>
                <a:gs pos="0">
                  <a:srgbClr val="40D7DF">
                    <a:shade val="30000"/>
                    <a:satMod val="115000"/>
                  </a:srgbClr>
                </a:gs>
                <a:gs pos="50000">
                  <a:srgbClr val="40D7DF">
                    <a:shade val="67500"/>
                    <a:satMod val="115000"/>
                  </a:srgbClr>
                </a:gs>
                <a:gs pos="100000">
                  <a:srgbClr val="40D7D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53" name="Right Triangle 44">
              <a:extLst>
                <a:ext uri="{FF2B5EF4-FFF2-40B4-BE49-F238E27FC236}">
                  <a16:creationId xmlns:a16="http://schemas.microsoft.com/office/drawing/2014/main" id="{537F0CA8-416D-47D1-BFCE-347060E8794E}"/>
                </a:ext>
              </a:extLst>
            </p:cNvPr>
            <p:cNvSpPr/>
            <p:nvPr/>
          </p:nvSpPr>
          <p:spPr>
            <a:xfrm rot="16200000">
              <a:off x="982934" y="2806060"/>
              <a:ext cx="2704544" cy="4688202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4544" h="4688202">
                  <a:moveTo>
                    <a:pt x="12526" y="817660"/>
                  </a:moveTo>
                  <a:lnTo>
                    <a:pt x="0" y="0"/>
                  </a:lnTo>
                  <a:lnTo>
                    <a:pt x="2704544" y="4688202"/>
                  </a:lnTo>
                  <a:lnTo>
                    <a:pt x="12526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5ED12D-3392-49E8-B4FE-BE31C03827AB}"/>
                </a:ext>
              </a:extLst>
            </p:cNvPr>
            <p:cNvSpPr txBox="1"/>
            <p:nvPr/>
          </p:nvSpPr>
          <p:spPr>
            <a:xfrm>
              <a:off x="307588" y="3123462"/>
              <a:ext cx="3725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dirty="0">
                  <a:ln w="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S</a:t>
              </a:r>
              <a:r>
                <a:rPr lang="en-IN" sz="7200" dirty="0">
                  <a:ln w="0">
                    <a:solidFill>
                      <a:sysClr val="windowText" lastClr="0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yntax</a:t>
              </a:r>
              <a:endParaRPr lang="en-IN" sz="66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ea typeface="Roboto" panose="02000000000000000000" pitchFamily="2" charset="0"/>
                <a:cs typeface="Sakkal Majalla" panose="02000000000000000000" pitchFamily="2" charset="-78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7028E86-39B4-4C30-8D27-A6D4A937E8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698" y="4856962"/>
            <a:ext cx="3705626" cy="200103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B9FE62-5580-4356-B153-46F9BE2FC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888" y="218683"/>
            <a:ext cx="1219197" cy="60959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86C31C-1092-4DD6-BDE1-7A12F82ED2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099" y="2504682"/>
            <a:ext cx="1219197" cy="6095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9DEEC2A-BDC0-4017-AF2A-111DA7C78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102" y="3038082"/>
            <a:ext cx="1219197" cy="6095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553408-43BB-4E8A-960D-6D46EA7E2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500" y="4257282"/>
            <a:ext cx="1219197" cy="60959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D793A86-05B5-4F0F-BAC6-A203B1D680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099" y="828282"/>
            <a:ext cx="1219197" cy="6095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339F26-B0F1-419D-9683-4392905CA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99" y="523483"/>
            <a:ext cx="1219197" cy="60959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C87829-A97C-4D2D-864E-B9659D92A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500" y="4181082"/>
            <a:ext cx="1219197" cy="60959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F06EFF8-F503-49FF-A0E4-9B554B098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699" y="1007822"/>
            <a:ext cx="1219197" cy="60959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49B64A9-909B-430A-9716-B8F97A3EB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836" y="5552682"/>
            <a:ext cx="1219197" cy="60959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A3B3156-0CA3-41FC-8C6A-E90AD1CB2E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899" y="303228"/>
            <a:ext cx="1693335" cy="91440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AE29F8C-0071-4B86-962E-51309695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085" y="1312621"/>
            <a:ext cx="1693335" cy="9144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185129D-155F-4874-8B0A-FF97A3C8AC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163" y="181097"/>
            <a:ext cx="1693335" cy="91440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47CC672-6180-41C9-91A6-05675DCBF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629" y="2960053"/>
            <a:ext cx="1693335" cy="91440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526ACF8-BB03-4CE1-882E-D179A293BC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296" y="5484824"/>
            <a:ext cx="1693335" cy="9144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E9B3763-BCD5-47FE-B320-C6D379FA5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755" y="1780262"/>
            <a:ext cx="2590800" cy="129540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6C167EF-D03D-4FD2-A208-0D8462E1E8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63" y="3351226"/>
            <a:ext cx="2590800" cy="129540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32A6AC2-C6F8-48F5-8623-D222E27DFB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566" y="3884626"/>
            <a:ext cx="2590800" cy="129540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DB9C032-455F-4C30-97D7-9354A83D5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232" y="4570425"/>
            <a:ext cx="2590800" cy="129540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F96CA13-FA24-460D-990E-36913F736A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159" y="1331927"/>
            <a:ext cx="4419595" cy="220979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B6A2A71-9895-45E1-8D6B-6FDABB1CB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363" y="1370027"/>
            <a:ext cx="2590800" cy="129540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CD68AF1-8CCD-4EAF-BBEB-8018634B1E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64" y="5027626"/>
            <a:ext cx="2590800" cy="129540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A484C3-4904-4B4B-8481-0D792FBAB4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822" y="1818880"/>
            <a:ext cx="2590800" cy="129540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D80523D-BB17-48D3-8045-AFA908ACB7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00" y="6399226"/>
            <a:ext cx="2590800" cy="129540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7C78369-07A4-426C-99B7-656A9710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237" y="3531807"/>
            <a:ext cx="3705626" cy="200103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384F73B-6E98-4B8D-97FD-DD264F89BC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836" y="-1393010"/>
            <a:ext cx="3705626" cy="200103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77DFE0C-9A0A-427C-8E00-4D86AA760B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839" y="3026588"/>
            <a:ext cx="3705626" cy="20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35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180AB-5A69-4B43-B75F-CC2EE95B78F2}"/>
              </a:ext>
            </a:extLst>
          </p:cNvPr>
          <p:cNvSpPr txBox="1"/>
          <p:nvPr/>
        </p:nvSpPr>
        <p:spPr>
          <a:xfrm>
            <a:off x="4341812" y="685801"/>
            <a:ext cx="3200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/>
              <a:t>&lt;?</a:t>
            </a:r>
            <a:r>
              <a:rPr lang="en-US" sz="8000" i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php</a:t>
            </a:r>
            <a:r>
              <a:rPr lang="en-US" sz="8000" dirty="0"/>
              <a:t> 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BD086F-A8BE-469D-958A-0910573F1E39}"/>
              </a:ext>
            </a:extLst>
          </p:cNvPr>
          <p:cNvSpPr/>
          <p:nvPr/>
        </p:nvSpPr>
        <p:spPr>
          <a:xfrm>
            <a:off x="3275012" y="1295400"/>
            <a:ext cx="533400" cy="46482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3495B-A980-435A-9271-27A60A78BEA5}"/>
              </a:ext>
            </a:extLst>
          </p:cNvPr>
          <p:cNvSpPr txBox="1"/>
          <p:nvPr/>
        </p:nvSpPr>
        <p:spPr>
          <a:xfrm>
            <a:off x="4494212" y="5135519"/>
            <a:ext cx="1172116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0" b="1" dirty="0"/>
              <a:t>?&gt;</a:t>
            </a:r>
            <a:endParaRPr lang="ar-EG" sz="8000" b="1" dirty="0"/>
          </a:p>
          <a:p>
            <a:endParaRPr lang="ar-E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33B9-2B1B-4903-A616-0BCF15A069AF}"/>
              </a:ext>
            </a:extLst>
          </p:cNvPr>
          <p:cNvSpPr txBox="1"/>
          <p:nvPr/>
        </p:nvSpPr>
        <p:spPr>
          <a:xfrm>
            <a:off x="3960812" y="2921168"/>
            <a:ext cx="4926349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</a:schemeClr>
                </a:solidFill>
              </a:rPr>
              <a:t>		</a:t>
            </a:r>
            <a:r>
              <a:rPr lang="en-US" sz="6000" dirty="0">
                <a:solidFill>
                  <a:schemeClr val="tx1">
                    <a:lumMod val="65000"/>
                  </a:schemeClr>
                </a:solidFill>
              </a:rPr>
              <a:t>// code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6586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2360577-2585-4F1D-A45D-44605B639BE7}"/>
              </a:ext>
            </a:extLst>
          </p:cNvPr>
          <p:cNvSpPr/>
          <p:nvPr/>
        </p:nvSpPr>
        <p:spPr>
          <a:xfrm rot="5400000">
            <a:off x="4533806" y="699073"/>
            <a:ext cx="2183509" cy="1882336"/>
          </a:xfrm>
          <a:prstGeom prst="triangle">
            <a:avLst/>
          </a:prstGeom>
          <a:solidFill>
            <a:srgbClr val="157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E6B73C-65AA-498A-B372-B3686AABB032}"/>
              </a:ext>
            </a:extLst>
          </p:cNvPr>
          <p:cNvGrpSpPr/>
          <p:nvPr/>
        </p:nvGrpSpPr>
        <p:grpSpPr>
          <a:xfrm>
            <a:off x="5192001" y="0"/>
            <a:ext cx="1493171" cy="1640240"/>
            <a:chOff x="5192001" y="0"/>
            <a:chExt cx="1493171" cy="164024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CF47AF4-5262-44B3-A375-31E99799AA1C}"/>
                </a:ext>
              </a:extLst>
            </p:cNvPr>
            <p:cNvSpPr/>
            <p:nvPr/>
          </p:nvSpPr>
          <p:spPr>
            <a:xfrm rot="16200000" flipH="1">
              <a:off x="5082023" y="155536"/>
              <a:ext cx="1594682" cy="1374726"/>
            </a:xfrm>
            <a:prstGeom prst="triangle">
              <a:avLst/>
            </a:prstGeom>
            <a:solidFill>
              <a:srgbClr val="0E5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6" name="Right Triangle 44">
              <a:extLst>
                <a:ext uri="{FF2B5EF4-FFF2-40B4-BE49-F238E27FC236}">
                  <a16:creationId xmlns:a16="http://schemas.microsoft.com/office/drawing/2014/main" id="{12975A50-654B-4FD4-A596-CCADE6ABF889}"/>
                </a:ext>
              </a:extLst>
            </p:cNvPr>
            <p:cNvSpPr/>
            <p:nvPr/>
          </p:nvSpPr>
          <p:spPr>
            <a:xfrm rot="16200000">
              <a:off x="5805830" y="760897"/>
              <a:ext cx="1640239" cy="118445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  <a:gd name="connsiteX0" fmla="*/ 208812 w 2849033"/>
                <a:gd name="connsiteY0" fmla="*/ 620737 h 620739"/>
                <a:gd name="connsiteX1" fmla="*/ 0 w 2849033"/>
                <a:gd name="connsiteY1" fmla="*/ 0 h 620739"/>
                <a:gd name="connsiteX2" fmla="*/ 2849033 w 2849033"/>
                <a:gd name="connsiteY2" fmla="*/ 23970 h 620739"/>
                <a:gd name="connsiteX3" fmla="*/ 208812 w 2849033"/>
                <a:gd name="connsiteY3" fmla="*/ 620737 h 62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620739">
                  <a:moveTo>
                    <a:pt x="208812" y="620737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208812" y="6207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5C2DC1-68C2-47E9-B383-B05F83946769}"/>
              </a:ext>
            </a:extLst>
          </p:cNvPr>
          <p:cNvGrpSpPr/>
          <p:nvPr/>
        </p:nvGrpSpPr>
        <p:grpSpPr>
          <a:xfrm>
            <a:off x="1898540" y="548488"/>
            <a:ext cx="2945457" cy="3240495"/>
            <a:chOff x="1898540" y="548488"/>
            <a:chExt cx="2945457" cy="3240495"/>
          </a:xfrm>
        </p:grpSpPr>
        <p:sp>
          <p:nvSpPr>
            <p:cNvPr id="9" name="Right Triangle 44">
              <a:extLst>
                <a:ext uri="{FF2B5EF4-FFF2-40B4-BE49-F238E27FC236}">
                  <a16:creationId xmlns:a16="http://schemas.microsoft.com/office/drawing/2014/main" id="{4D18FF2C-DE0B-4319-9033-3700B88B29E8}"/>
                </a:ext>
              </a:extLst>
            </p:cNvPr>
            <p:cNvSpPr/>
            <p:nvPr/>
          </p:nvSpPr>
          <p:spPr>
            <a:xfrm rot="16200000">
              <a:off x="3156233" y="2101219"/>
              <a:ext cx="3210838" cy="164690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  <a:gd name="connsiteX0" fmla="*/ 34755 w 2704544"/>
                <a:gd name="connsiteY0" fmla="*/ 1812694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34755 w 2704544"/>
                <a:gd name="connsiteY3" fmla="*/ 1812694 h 4688202"/>
                <a:gd name="connsiteX0" fmla="*/ 34755 w 2849033"/>
                <a:gd name="connsiteY0" fmla="*/ 1812694 h 1812694"/>
                <a:gd name="connsiteX1" fmla="*/ 0 w 2849033"/>
                <a:gd name="connsiteY1" fmla="*/ 0 h 1812694"/>
                <a:gd name="connsiteX2" fmla="*/ 2849033 w 2849033"/>
                <a:gd name="connsiteY2" fmla="*/ 23970 h 1812694"/>
                <a:gd name="connsiteX3" fmla="*/ 34755 w 2849033"/>
                <a:gd name="connsiteY3" fmla="*/ 1812694 h 1812694"/>
                <a:gd name="connsiteX0" fmla="*/ 34755 w 2849033"/>
                <a:gd name="connsiteY0" fmla="*/ 817660 h 817660"/>
                <a:gd name="connsiteX1" fmla="*/ 0 w 2849033"/>
                <a:gd name="connsiteY1" fmla="*/ 0 h 817660"/>
                <a:gd name="connsiteX2" fmla="*/ 2849033 w 2849033"/>
                <a:gd name="connsiteY2" fmla="*/ 23970 h 817660"/>
                <a:gd name="connsiteX3" fmla="*/ 34755 w 2849033"/>
                <a:gd name="connsiteY3" fmla="*/ 817660 h 8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9033" h="817660">
                  <a:moveTo>
                    <a:pt x="34755" y="817660"/>
                  </a:moveTo>
                  <a:lnTo>
                    <a:pt x="0" y="0"/>
                  </a:lnTo>
                  <a:lnTo>
                    <a:pt x="2849033" y="23970"/>
                  </a:lnTo>
                  <a:lnTo>
                    <a:pt x="34755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4C7AA7F-6812-4798-886A-B297215DC845}"/>
                </a:ext>
              </a:extLst>
            </p:cNvPr>
            <p:cNvSpPr/>
            <p:nvPr/>
          </p:nvSpPr>
          <p:spPr>
            <a:xfrm rot="16200000" flipH="1">
              <a:off x="1675672" y="771356"/>
              <a:ext cx="3231589" cy="2785853"/>
            </a:xfrm>
            <a:prstGeom prst="triangle">
              <a:avLst/>
            </a:prstGeom>
            <a:gradFill flip="none" rotWithShape="1">
              <a:gsLst>
                <a:gs pos="0">
                  <a:srgbClr val="1A989E">
                    <a:shade val="30000"/>
                    <a:satMod val="115000"/>
                  </a:srgbClr>
                </a:gs>
                <a:gs pos="50000">
                  <a:srgbClr val="1A989E">
                    <a:shade val="67500"/>
                    <a:satMod val="115000"/>
                  </a:srgbClr>
                </a:gs>
                <a:gs pos="100000">
                  <a:srgbClr val="1A989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FB3FA5-104C-43B6-B580-BCA7543E5A49}"/>
              </a:ext>
            </a:extLst>
          </p:cNvPr>
          <p:cNvGrpSpPr/>
          <p:nvPr/>
        </p:nvGrpSpPr>
        <p:grpSpPr>
          <a:xfrm>
            <a:off x="-50586" y="1068226"/>
            <a:ext cx="4751680" cy="5441513"/>
            <a:chOff x="-67288" y="1060920"/>
            <a:chExt cx="4751680" cy="5441513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90D626B-C6DC-44D4-AE07-879AE7E873FC}"/>
                </a:ext>
              </a:extLst>
            </p:cNvPr>
            <p:cNvSpPr/>
            <p:nvPr/>
          </p:nvSpPr>
          <p:spPr>
            <a:xfrm rot="5400000">
              <a:off x="-378867" y="1435976"/>
              <a:ext cx="5438315" cy="4688203"/>
            </a:xfrm>
            <a:prstGeom prst="triangle">
              <a:avLst/>
            </a:prstGeom>
            <a:gradFill flip="none" rotWithShape="1">
              <a:gsLst>
                <a:gs pos="0">
                  <a:srgbClr val="40D7DF">
                    <a:shade val="30000"/>
                    <a:satMod val="115000"/>
                  </a:srgbClr>
                </a:gs>
                <a:gs pos="50000">
                  <a:srgbClr val="40D7DF">
                    <a:shade val="67500"/>
                    <a:satMod val="115000"/>
                  </a:srgbClr>
                </a:gs>
                <a:gs pos="100000">
                  <a:srgbClr val="40D7D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3" name="Right Triangle 44">
              <a:extLst>
                <a:ext uri="{FF2B5EF4-FFF2-40B4-BE49-F238E27FC236}">
                  <a16:creationId xmlns:a16="http://schemas.microsoft.com/office/drawing/2014/main" id="{81644AAD-C475-4DCB-AA9D-CB21EA20CE68}"/>
                </a:ext>
              </a:extLst>
            </p:cNvPr>
            <p:cNvSpPr/>
            <p:nvPr/>
          </p:nvSpPr>
          <p:spPr>
            <a:xfrm rot="16200000">
              <a:off x="982934" y="2806060"/>
              <a:ext cx="2704544" cy="4688202"/>
            </a:xfrm>
            <a:custGeom>
              <a:avLst/>
              <a:gdLst>
                <a:gd name="connsiteX0" fmla="*/ 0 w 2704544"/>
                <a:gd name="connsiteY0" fmla="*/ 4688202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0 w 2704544"/>
                <a:gd name="connsiteY3" fmla="*/ 4688202 h 4688202"/>
                <a:gd name="connsiteX0" fmla="*/ 12526 w 2704544"/>
                <a:gd name="connsiteY0" fmla="*/ 592191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592191 h 4688202"/>
                <a:gd name="connsiteX0" fmla="*/ 12526 w 2704544"/>
                <a:gd name="connsiteY0" fmla="*/ 817660 h 4688202"/>
                <a:gd name="connsiteX1" fmla="*/ 0 w 2704544"/>
                <a:gd name="connsiteY1" fmla="*/ 0 h 4688202"/>
                <a:gd name="connsiteX2" fmla="*/ 2704544 w 2704544"/>
                <a:gd name="connsiteY2" fmla="*/ 4688202 h 4688202"/>
                <a:gd name="connsiteX3" fmla="*/ 12526 w 2704544"/>
                <a:gd name="connsiteY3" fmla="*/ 817660 h 468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4544" h="4688202">
                  <a:moveTo>
                    <a:pt x="12526" y="817660"/>
                  </a:moveTo>
                  <a:lnTo>
                    <a:pt x="0" y="0"/>
                  </a:lnTo>
                  <a:lnTo>
                    <a:pt x="2704544" y="4688202"/>
                  </a:lnTo>
                  <a:lnTo>
                    <a:pt x="12526" y="8176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31F098-000C-421C-BC5A-BE21A40F5CAE}"/>
                </a:ext>
              </a:extLst>
            </p:cNvPr>
            <p:cNvSpPr txBox="1"/>
            <p:nvPr/>
          </p:nvSpPr>
          <p:spPr>
            <a:xfrm>
              <a:off x="-67288" y="3052287"/>
              <a:ext cx="43818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dirty="0">
                  <a:ln w="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C</a:t>
              </a:r>
              <a:r>
                <a:rPr lang="en-IN" sz="6600" dirty="0">
                  <a:ln w="0">
                    <a:solidFill>
                      <a:sysClr val="windowText" lastClr="000000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 Demi" panose="020E0802020502020306" pitchFamily="34" charset="0"/>
                  <a:ea typeface="Roboto" panose="02000000000000000000" pitchFamily="2" charset="0"/>
                  <a:cs typeface="Sakkal Majalla" panose="02000000000000000000" pitchFamily="2" charset="-78"/>
                </a:rPr>
                <a:t>omment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8DD08-009D-4B9E-8CD6-9AF28136543D}"/>
              </a:ext>
            </a:extLst>
          </p:cNvPr>
          <p:cNvGrpSpPr/>
          <p:nvPr/>
        </p:nvGrpSpPr>
        <p:grpSpPr>
          <a:xfrm>
            <a:off x="7161212" y="-2286000"/>
            <a:ext cx="2514601" cy="1104900"/>
            <a:chOff x="608012" y="1790700"/>
            <a:chExt cx="2514601" cy="110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778B3A-5F13-4219-A5D7-B1A1BD9D56B2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2DCB69-5C21-4E51-B66C-654AE31C4158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60542-F06C-497A-8FD1-DD6BD0E34E4F}"/>
              </a:ext>
            </a:extLst>
          </p:cNvPr>
          <p:cNvGrpSpPr/>
          <p:nvPr/>
        </p:nvGrpSpPr>
        <p:grpSpPr>
          <a:xfrm rot="10800000">
            <a:off x="13333412" y="1068226"/>
            <a:ext cx="2514601" cy="1104900"/>
            <a:chOff x="608012" y="1790700"/>
            <a:chExt cx="2514601" cy="11049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519A18-AD0A-4093-8795-FB7712FAC83C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096FB9-F2FF-4E96-9039-DA6A28A67C43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</p:spTree>
    <p:extLst>
      <p:ext uri="{BB962C8B-B14F-4D97-AF65-F5344CB8AC3E}">
        <p14:creationId xmlns:p14="http://schemas.microsoft.com/office/powerpoint/2010/main" val="257166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EDC2C2-78BA-4591-B213-8005F5E7A129}"/>
              </a:ext>
            </a:extLst>
          </p:cNvPr>
          <p:cNvGrpSpPr/>
          <p:nvPr/>
        </p:nvGrpSpPr>
        <p:grpSpPr>
          <a:xfrm>
            <a:off x="3808412" y="2075435"/>
            <a:ext cx="2514601" cy="1104900"/>
            <a:chOff x="608012" y="1790700"/>
            <a:chExt cx="2514601" cy="11049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3ECFCD-ADA2-43BF-9AC0-9BABDD873521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3F99A7-A3B6-43AE-B6B3-5DF5B52BE9F0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55F199-FDB1-411A-9332-08585E76E359}"/>
              </a:ext>
            </a:extLst>
          </p:cNvPr>
          <p:cNvGrpSpPr/>
          <p:nvPr/>
        </p:nvGrpSpPr>
        <p:grpSpPr>
          <a:xfrm rot="10800000">
            <a:off x="5706981" y="5257800"/>
            <a:ext cx="2514601" cy="1104900"/>
            <a:chOff x="608012" y="1790700"/>
            <a:chExt cx="2514601" cy="110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6BFFF2-79CD-408C-8086-CF3C1C21D66F}"/>
                </a:ext>
              </a:extLst>
            </p:cNvPr>
            <p:cNvSpPr/>
            <p:nvPr/>
          </p:nvSpPr>
          <p:spPr>
            <a:xfrm>
              <a:off x="836613" y="1790700"/>
              <a:ext cx="2286000" cy="2286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A63CF1-4A51-4CC6-AD99-E5EC511FAB0B}"/>
                </a:ext>
              </a:extLst>
            </p:cNvPr>
            <p:cNvSpPr/>
            <p:nvPr/>
          </p:nvSpPr>
          <p:spPr>
            <a:xfrm>
              <a:off x="608012" y="1790700"/>
              <a:ext cx="228601" cy="1104900"/>
            </a:xfrm>
            <a:prstGeom prst="rect">
              <a:avLst/>
            </a:prstGeom>
            <a:solidFill>
              <a:schemeClr val="accent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EG" sz="28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497C2FC-96F7-4B78-9D26-B13A8AFF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93388" y="2856486"/>
            <a:ext cx="8839200" cy="30628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BD4877-36A7-4154-8E67-99A18D46F8CC}"/>
              </a:ext>
            </a:extLst>
          </p:cNvPr>
          <p:cNvSpPr txBox="1"/>
          <p:nvPr/>
        </p:nvSpPr>
        <p:spPr>
          <a:xfrm>
            <a:off x="4960127" y="2754885"/>
            <a:ext cx="2268570" cy="29238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//</a:t>
            </a:r>
            <a:r>
              <a:rPr lang="en-US" sz="6600" dirty="0"/>
              <a:t> . . .</a:t>
            </a:r>
          </a:p>
          <a:p>
            <a:r>
              <a:rPr lang="en-US" sz="9600" dirty="0">
                <a:solidFill>
                  <a:srgbClr val="FF0000"/>
                </a:solidFill>
              </a:rPr>
              <a:t>#</a:t>
            </a:r>
            <a:r>
              <a:rPr lang="en-US" sz="6600" dirty="0"/>
              <a:t> . . .</a:t>
            </a:r>
            <a:endParaRPr lang="ar-EG" sz="6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B8D6E3-19C8-4BD1-9B34-D4F464409765}"/>
              </a:ext>
            </a:extLst>
          </p:cNvPr>
          <p:cNvGrpSpPr/>
          <p:nvPr/>
        </p:nvGrpSpPr>
        <p:grpSpPr>
          <a:xfrm>
            <a:off x="412669" y="-304800"/>
            <a:ext cx="5257800" cy="1862048"/>
            <a:chOff x="1293812" y="152400"/>
            <a:chExt cx="5257800" cy="1862048"/>
          </a:xfrm>
        </p:grpSpPr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1721D941-1E75-41BC-A6C8-B4AB5A9F25FC}"/>
                </a:ext>
              </a:extLst>
            </p:cNvPr>
            <p:cNvSpPr/>
            <p:nvPr/>
          </p:nvSpPr>
          <p:spPr>
            <a:xfrm>
              <a:off x="1293812" y="1153544"/>
              <a:ext cx="5257800" cy="708504"/>
            </a:xfrm>
            <a:prstGeom prst="round2Diag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endParaRPr lang="ar-EG" sz="8000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0892F6-CAD8-45DA-A3CD-7779D8A28413}"/>
                </a:ext>
              </a:extLst>
            </p:cNvPr>
            <p:cNvSpPr txBox="1"/>
            <p:nvPr/>
          </p:nvSpPr>
          <p:spPr>
            <a:xfrm>
              <a:off x="1628237" y="152400"/>
              <a:ext cx="4804520" cy="186204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0" dirty="0">
                  <a:ln>
                    <a:solidFill>
                      <a:schemeClr val="tx1"/>
                    </a:solidFill>
                  </a:ln>
                  <a:solidFill>
                    <a:srgbClr val="091228"/>
                  </a:solidFill>
                </a:rPr>
                <a:t>Single line</a:t>
              </a:r>
              <a:r>
                <a:rPr lang="en-US" sz="115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:</a:t>
              </a:r>
              <a:endParaRPr lang="ar-EG" sz="1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10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489</TotalTime>
  <Words>140</Words>
  <Application>Microsoft Office PowerPoint</Application>
  <PresentationFormat>Custom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Arial Rounded MT Bold</vt:lpstr>
      <vt:lpstr>Berlin Sans FB Demi</vt:lpstr>
      <vt:lpstr>Calibri</vt:lpstr>
      <vt:lpstr>Dubai</vt:lpstr>
      <vt:lpstr>Eras Bold ITC</vt:lpstr>
      <vt:lpstr>Roboto</vt:lpstr>
      <vt:lpstr>Sakkal Majalla</vt:lpstr>
      <vt:lpstr>Tahoma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mosaab muhammed</dc:creator>
  <cp:lastModifiedBy>mosaab muhammed</cp:lastModifiedBy>
  <cp:revision>37</cp:revision>
  <dcterms:created xsi:type="dcterms:W3CDTF">2018-02-11T19:31:29Z</dcterms:created>
  <dcterms:modified xsi:type="dcterms:W3CDTF">2018-02-13T10:48:40Z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